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4A"/>
    <a:srgbClr val="63F541"/>
    <a:srgbClr val="FFFFFF"/>
    <a:srgbClr val="05B546"/>
    <a:srgbClr val="000000"/>
    <a:srgbClr val="006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B1394-240D-664A-7646-1C973104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668EB9-5355-49F5-BAA2-83117FFCD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D5038A-E5FA-5421-A10D-5589B84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C8D6E6-9C38-A4D4-493F-4AF3E389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586F91-396B-9B91-20A7-58B6232A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6445-8CD5-54FC-19FF-4565A9F9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C0FD42-9F7E-C799-BD0E-2488650C9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DC636E-83FD-1444-B8C3-0D498012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5DF834-897D-7A0B-BD97-1C9776F6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55B458-3DB7-2515-28D7-69517DB7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17C558D-3B2C-2A45-D4F4-DA7C333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8F1EA8-5FCD-BE93-BAB6-8A0FD61F9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D81814-7CE2-98D7-436A-9786E6E9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8C5BF-FCE2-8AC9-8922-29EF64F5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36CA5D-ED76-61EA-39A9-9F24B46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0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2B1EF-33F6-73F6-C55E-D9C9C49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D8133-34D3-388D-1938-35AE9E69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EECBD-B1F2-D222-3175-C2F66DCD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B8875C-ACDE-498F-8AAB-CDB85762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B31859-C739-91A4-88F1-EE3CC97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09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D5AF0-0C15-FBA2-348C-67996D3F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AB22B5-F97F-1933-106F-90E37698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D6E78E-6C7D-C042-EC1F-017249E0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B1AF3A-A9CA-947A-9920-AFD4364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D9BBE6-9442-165A-39F6-241E8BED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6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665AA-273F-E78D-2CA2-7A7A55D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350660-311F-B999-D0E8-97528A8C4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08AD03-48AF-BC59-0767-B8F15AB6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EDA8BE-9708-9BFE-4DCC-62C74563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7CEF7B-AD5A-8A49-7E28-5FAB47C0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11EF99-748F-364F-32AB-954AC1C1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30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8C832-F381-1A9B-21FC-48CD7301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D05D17-42C0-00B9-7C13-B00BF1404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9701536-F0FB-505D-DCDC-B1ABF09E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B2115F-6734-731B-E386-6E159660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20F044-39AB-A76E-6442-7C97630C0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A8CC346-40DE-3B53-DDF5-150B03AF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8D1A29-8645-1064-7B6E-EEA78915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7DF06E-B814-FEF2-20DA-0668B4F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05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EC5C-CFBC-AD75-EBDF-679BF15E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81FFB6-6DB2-DE12-A160-933BB183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CAF666E-63A9-A700-C4AD-F55ABD45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D1E44D-7FAA-3A6E-8F80-3C405D23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1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51B6AAF-4DBA-8CA8-98E4-B4A05C97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5CD210-73DC-97A8-ECC9-1F610E11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EC27F-5B29-0C3F-51DE-3AC87D7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6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28773-A2C1-4D90-9CED-95EA97A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11F188-CFD0-49B9-EC14-85F0D5FB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AE3308-0A9D-C872-BE3D-6378A3FE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9EB2B6-A63D-B042-AE70-EB5C5560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E7D5D3-04A7-D28D-EC62-D0752071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75EFB2-0169-E26B-FC39-1B57A06C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94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01ADE-00BD-CC89-DFA0-A2741185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3CECD00-5D8C-D7C6-E29C-DC4D0AE0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D24AE9-4997-F2B0-13E5-52E794D6A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C9065E-3843-02D6-2478-6841C18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DEE4D5-BEB7-BA86-1544-B6653EDB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9DEA25-4B67-8400-7929-85F9AC6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5C1A7A8-C097-619B-8887-7F0288F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330A2B-1328-DA06-F595-3E1A05FD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19935-21B6-4A4C-D0F3-DB730DED6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C9CF-99B9-489C-81E9-4BEF2AD64E48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6E240A-FE71-E8A5-1C67-5F91F4139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666130-C88C-5581-4A14-F48B9C36F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F069-0F0B-4A1E-BE90-F3CDD80AFA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4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peelgoed&#10;&#10;Automatisch gegenereerde beschrijving">
            <a:extLst>
              <a:ext uri="{FF2B5EF4-FFF2-40B4-BE49-F238E27FC236}">
                <a16:creationId xmlns:a16="http://schemas.microsoft.com/office/drawing/2014/main" id="{64B30057-B542-4C75-4BE5-E292E51D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96" y="4081101"/>
            <a:ext cx="6755804" cy="27768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980115-81B5-3529-D030-391429F5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792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nl-NL" sz="4800" b="1" dirty="0">
                <a:latin typeface="Sofia Pro" panose="020B0000000000000000" pitchFamily="34" charset="0"/>
              </a:rPr>
              <a:t>Sprintoplevering 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27652A-A14A-97F5-515D-B3BF7C46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028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/>
              <a:t>CGI</a:t>
            </a:r>
          </a:p>
          <a:p>
            <a:pPr algn="l"/>
            <a:endParaRPr lang="nl-NL" b="1" dirty="0"/>
          </a:p>
          <a:p>
            <a:pPr algn="l"/>
            <a:r>
              <a:rPr lang="nl-NL" b="1" dirty="0">
                <a:solidFill>
                  <a:srgbClr val="07B54A"/>
                </a:solidFill>
              </a:rPr>
              <a:t>Door </a:t>
            </a:r>
            <a:r>
              <a:rPr lang="nl-NL" b="1" dirty="0" err="1">
                <a:solidFill>
                  <a:srgbClr val="07B54A"/>
                </a:solidFill>
              </a:rPr>
              <a:t>CarbonCutters</a:t>
            </a:r>
            <a:endParaRPr lang="nl-NL" b="1" dirty="0">
              <a:solidFill>
                <a:srgbClr val="07B54A"/>
              </a:solidFill>
            </a:endParaRPr>
          </a:p>
          <a:p>
            <a:pPr algn="l"/>
            <a:r>
              <a:rPr lang="nl-NL" sz="1900" dirty="0">
                <a:latin typeface="Sofia Pro" panose="020B0000000000000000" pitchFamily="34" charset="0"/>
              </a:rPr>
              <a:t>Rico, Rick, Pim en Bart. </a:t>
            </a:r>
            <a:endParaRPr lang="nl-NL" sz="1900" dirty="0">
              <a:solidFill>
                <a:schemeClr val="bg1">
                  <a:lumMod val="95000"/>
                </a:schemeClr>
              </a:solidFill>
              <a:latin typeface="Sofia Pro" panose="020B0000000000000000" pitchFamily="34" charset="0"/>
            </a:endParaRPr>
          </a:p>
        </p:txBody>
      </p:sp>
      <p:pic>
        <p:nvPicPr>
          <p:cNvPr id="7" name="Afbeelding 6" descr="Afbeelding met speelgoed&#10;&#10;Automatisch gegenereerde beschrijving">
            <a:extLst>
              <a:ext uri="{FF2B5EF4-FFF2-40B4-BE49-F238E27FC236}">
                <a16:creationId xmlns:a16="http://schemas.microsoft.com/office/drawing/2014/main" id="{EDD94E1B-F9A5-7B03-5856-1ED01C9E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96" y="4233501"/>
            <a:ext cx="6755804" cy="2776899"/>
          </a:xfrm>
          <a:prstGeom prst="rect">
            <a:avLst/>
          </a:prstGeom>
        </p:spPr>
      </p:pic>
      <p:pic>
        <p:nvPicPr>
          <p:cNvPr id="8" name="Afbeelding 7" descr="Afbeelding met speelgoed&#10;&#10;Automatisch gegenereerde beschrijving">
            <a:extLst>
              <a:ext uri="{FF2B5EF4-FFF2-40B4-BE49-F238E27FC236}">
                <a16:creationId xmlns:a16="http://schemas.microsoft.com/office/drawing/2014/main" id="{F6E5FDDB-E0E9-5573-B26A-4A186AAC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208" y="4233501"/>
            <a:ext cx="6755804" cy="27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7F345-4BFD-27C3-B53A-9B3E7EE1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984"/>
            <a:ext cx="10515600" cy="1325563"/>
          </a:xfrm>
        </p:spPr>
        <p:txBody>
          <a:bodyPr/>
          <a:lstStyle/>
          <a:p>
            <a:r>
              <a:rPr lang="nl-NL" b="1" dirty="0">
                <a:latin typeface="Sofia Pro" panose="020B0000000000000000" pitchFamily="34" charset="0"/>
              </a:rPr>
              <a:t>Het project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89293E-5310-5970-0B0A-534EFA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Ecologisch verantwoord vervoer.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Een applicatie waarin medewerkers van een bedrijf hun werk-gerelateerde reizen kunnen invoeren, punten kunnen verdienen en kunnen bijhouden wie het meest milieubewust reist.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latin typeface="Sofia Pro" panose="020B0000000000000000" pitchFamily="34" charset="0"/>
              </a:rPr>
              <a:t>Het doel:</a:t>
            </a:r>
          </a:p>
          <a:p>
            <a:pPr marL="0" indent="0">
              <a:buNone/>
            </a:pPr>
            <a:r>
              <a:rPr lang="nl-NL" dirty="0"/>
              <a:t>Het stimuleren van het kiezen voor groenere alternatieven van vervoer en hiermee een bijdrage leveren aan een beter milieu.</a:t>
            </a:r>
          </a:p>
        </p:txBody>
      </p:sp>
    </p:spTree>
    <p:extLst>
      <p:ext uri="{BB962C8B-B14F-4D97-AF65-F5344CB8AC3E}">
        <p14:creationId xmlns:p14="http://schemas.microsoft.com/office/powerpoint/2010/main" val="251469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EFB9B-95B4-0D30-FB74-29372CE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ofia Pro" panose="020B0000000000000000" pitchFamily="34" charset="0"/>
              </a:rPr>
              <a:t>Wat hebben we tot dusver gedaan?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F74674-93CA-1C5F-DD14-209D898A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930"/>
          </a:xfrm>
        </p:spPr>
        <p:txBody>
          <a:bodyPr numCol="4">
            <a:normAutofit fontScale="62500" lnSpcReduction="20000"/>
          </a:bodyPr>
          <a:lstStyle/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Opdracht geanalyseerd/ brainstormen</a:t>
            </a:r>
          </a:p>
          <a:p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Trello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opgezet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C4 Model/ Databasediagram gemaakt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User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stories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opgezet</a:t>
            </a:r>
          </a:p>
          <a:p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Wireframes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gemaakt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MVC project opgezet</a:t>
            </a:r>
          </a:p>
          <a:p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Layers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en classes toegevoegd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Homepage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geremodeled</a:t>
            </a:r>
            <a:endParaRPr lang="nl-NL" dirty="0">
              <a:solidFill>
                <a:schemeClr val="bg2">
                  <a:lumMod val="75000"/>
                </a:schemeClr>
              </a:solidFill>
              <a:latin typeface="Sofia Pro" panose="020B0000000000000000" pitchFamily="34" charset="0"/>
            </a:endParaRP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Gewerkt aan ‘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Add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trip’ functionaliteit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Logica puntensysteem uitgewerkt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Auth0 accounts in database</a:t>
            </a:r>
          </a:p>
          <a:p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Heeeel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veel Git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errors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opgelost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API server gemaakt 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Nieuwe </a:t>
            </a:r>
            <a:r>
              <a:rPr lang="nl-NL" dirty="0" err="1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Azure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 database gemaakt</a:t>
            </a:r>
          </a:p>
          <a:p>
            <a:endParaRPr lang="nl-NL" dirty="0">
              <a:solidFill>
                <a:schemeClr val="bg2">
                  <a:lumMod val="75000"/>
                </a:schemeClr>
              </a:solidFill>
              <a:latin typeface="Sofia Pro" panose="020B0000000000000000" pitchFamily="34" charset="0"/>
            </a:endParaRP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Auth0 toegevoegd</a:t>
            </a:r>
          </a:p>
          <a:p>
            <a:r>
              <a:rPr lang="nl-NL" dirty="0">
                <a:solidFill>
                  <a:schemeClr val="bg2">
                    <a:lumMod val="75000"/>
                  </a:schemeClr>
                </a:solidFill>
                <a:latin typeface="Sofia Pro" panose="020B0000000000000000" pitchFamily="34" charset="0"/>
              </a:rPr>
              <a:t>Database opgezet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10CA30A9-E2B9-8205-7E6F-DF536AD40F9F}"/>
              </a:ext>
            </a:extLst>
          </p:cNvPr>
          <p:cNvSpPr txBox="1">
            <a:spLocks/>
          </p:cNvSpPr>
          <p:nvPr/>
        </p:nvSpPr>
        <p:spPr>
          <a:xfrm>
            <a:off x="838200" y="4446532"/>
            <a:ext cx="10515600" cy="1349969"/>
          </a:xfrm>
          <a:prstGeom prst="rect">
            <a:avLst/>
          </a:prstGeom>
        </p:spPr>
        <p:txBody>
          <a:bodyPr vert="horz" lIns="91440" tIns="45720" rIns="91440" bIns="45720" numCol="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>
                <a:latin typeface="Sofia Pro" panose="020B0000000000000000" pitchFamily="34" charset="0"/>
              </a:rPr>
              <a:t> ‘</a:t>
            </a:r>
            <a:r>
              <a:rPr lang="nl-NL" sz="2400" dirty="0" err="1">
                <a:latin typeface="Sofia Pro" panose="020B0000000000000000" pitchFamily="34" charset="0"/>
              </a:rPr>
              <a:t>Add</a:t>
            </a:r>
            <a:r>
              <a:rPr lang="nl-NL" sz="2400" dirty="0">
                <a:latin typeface="Sofia Pro" panose="020B0000000000000000" pitchFamily="34" charset="0"/>
              </a:rPr>
              <a:t> trip’ functionaliteit toegevoegd</a:t>
            </a:r>
          </a:p>
          <a:p>
            <a:r>
              <a:rPr lang="nl-NL" sz="2400" dirty="0" err="1">
                <a:latin typeface="Sofia Pro" panose="020B0000000000000000" pitchFamily="34" charset="0"/>
              </a:rPr>
              <a:t>About</a:t>
            </a:r>
            <a:r>
              <a:rPr lang="nl-NL" sz="2400" dirty="0">
                <a:latin typeface="Sofia Pro" panose="020B0000000000000000" pitchFamily="34" charset="0"/>
              </a:rPr>
              <a:t> </a:t>
            </a:r>
            <a:r>
              <a:rPr lang="nl-NL" sz="2400" dirty="0" err="1">
                <a:latin typeface="Sofia Pro" panose="020B0000000000000000" pitchFamily="34" charset="0"/>
              </a:rPr>
              <a:t>us</a:t>
            </a:r>
            <a:r>
              <a:rPr lang="nl-NL" sz="2400" dirty="0">
                <a:latin typeface="Sofia Pro" panose="020B0000000000000000" pitchFamily="34" charset="0"/>
              </a:rPr>
              <a:t> page toegevoegd</a:t>
            </a:r>
          </a:p>
          <a:p>
            <a:r>
              <a:rPr lang="nl-NL" sz="2400" dirty="0">
                <a:latin typeface="Sofia Pro" panose="020B0000000000000000" pitchFamily="34" charset="0"/>
              </a:rPr>
              <a:t>Profile page toegevoegd</a:t>
            </a:r>
          </a:p>
          <a:p>
            <a:r>
              <a:rPr lang="nl-NL" sz="2400" dirty="0">
                <a:latin typeface="Sofia Pro" panose="020B0000000000000000" pitchFamily="34" charset="0"/>
              </a:rPr>
              <a:t>Vertaal mogelijkheid toegevoegd</a:t>
            </a:r>
          </a:p>
          <a:p>
            <a:r>
              <a:rPr lang="nl-NL" sz="2400" dirty="0">
                <a:latin typeface="Sofia Pro" panose="020B0000000000000000" pitchFamily="34" charset="0"/>
              </a:rPr>
              <a:t>Gewerkt aan outsourcing</a:t>
            </a:r>
          </a:p>
        </p:txBody>
      </p:sp>
    </p:spTree>
    <p:extLst>
      <p:ext uri="{BB962C8B-B14F-4D97-AF65-F5344CB8AC3E}">
        <p14:creationId xmlns:p14="http://schemas.microsoft.com/office/powerpoint/2010/main" val="13474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97C8D-27C3-C5F0-EC65-FE5ACE62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ofia Pro" panose="020B0000000000000000" pitchFamily="34" charset="0"/>
              </a:rPr>
              <a:t>Wat gaan we volgende sprint doen?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428A2A-8D52-1E8A-4B03-26A7A779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Sofia Pro" panose="020B0000000000000000" pitchFamily="34" charset="0"/>
              </a:rPr>
              <a:t>Outsource verwerken</a:t>
            </a:r>
          </a:p>
          <a:p>
            <a:r>
              <a:rPr lang="nl-NL" dirty="0">
                <a:latin typeface="Sofia Pro" panose="020B0000000000000000" pitchFamily="34" charset="0"/>
              </a:rPr>
              <a:t>Leaderboard functionaliteit toevoegen</a:t>
            </a:r>
          </a:p>
          <a:p>
            <a:r>
              <a:rPr lang="nl-NL" dirty="0">
                <a:latin typeface="Sofia Pro" panose="020B0000000000000000" pitchFamily="34" charset="0"/>
              </a:rPr>
              <a:t>Trip </a:t>
            </a:r>
            <a:r>
              <a:rPr lang="nl-NL" dirty="0" err="1">
                <a:latin typeface="Sofia Pro" panose="020B0000000000000000" pitchFamily="34" charset="0"/>
              </a:rPr>
              <a:t>automization</a:t>
            </a:r>
            <a:endParaRPr lang="nl-NL" dirty="0">
              <a:latin typeface="Sofia Pro" panose="020B0000000000000000" pitchFamily="34" charset="0"/>
            </a:endParaRPr>
          </a:p>
          <a:p>
            <a:r>
              <a:rPr lang="nl-NL" dirty="0">
                <a:latin typeface="Sofia Pro" panose="020B0000000000000000" pitchFamily="34" charset="0"/>
              </a:rPr>
              <a:t>Meerdere voertuigopties toevoegen aan </a:t>
            </a:r>
            <a:r>
              <a:rPr lang="nl-NL" dirty="0" err="1">
                <a:latin typeface="Sofia Pro" panose="020B0000000000000000" pitchFamily="34" charset="0"/>
              </a:rPr>
              <a:t>Add</a:t>
            </a:r>
            <a:r>
              <a:rPr lang="nl-NL" dirty="0">
                <a:latin typeface="Sofia Pro" panose="020B0000000000000000" pitchFamily="34" charset="0"/>
              </a:rPr>
              <a:t> Trip</a:t>
            </a:r>
          </a:p>
          <a:p>
            <a:r>
              <a:rPr lang="nl-NL" dirty="0">
                <a:latin typeface="Sofia Pro" panose="020B0000000000000000" pitchFamily="34" charset="0"/>
              </a:rPr>
              <a:t>Finishing touches aan front-end</a:t>
            </a:r>
          </a:p>
          <a:p>
            <a:r>
              <a:rPr lang="nl-NL" dirty="0">
                <a:latin typeface="Sofia Pro" panose="020B0000000000000000" pitchFamily="34" charset="0"/>
              </a:rPr>
              <a:t>Feedback verwerken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5797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175</Words>
  <Application>Microsoft Office PowerPoint</Application>
  <PresentationFormat>Breedbeeld</PresentationFormat>
  <Paragraphs>42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Sofia Pro</vt:lpstr>
      <vt:lpstr>Kantoorthema</vt:lpstr>
      <vt:lpstr>Sprintoplevering 4</vt:lpstr>
      <vt:lpstr>Het project</vt:lpstr>
      <vt:lpstr>Wat hebben we tot dusver gedaan?</vt:lpstr>
      <vt:lpstr>Wat gaan we volgende sprint doen?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Sprintoplevering 1</dc:title>
  <dc:creator>Kuijpers,Pim P.J.H.M.</dc:creator>
  <cp:lastModifiedBy>Kuijpers,Pim P.J.H.M.</cp:lastModifiedBy>
  <cp:revision>11</cp:revision>
  <dcterms:created xsi:type="dcterms:W3CDTF">2023-03-14T08:43:13Z</dcterms:created>
  <dcterms:modified xsi:type="dcterms:W3CDTF">2023-05-22T09:50:49Z</dcterms:modified>
</cp:coreProperties>
</file>