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92" r:id="rId2"/>
    <p:sldId id="294" r:id="rId3"/>
    <p:sldId id="293" r:id="rId4"/>
    <p:sldId id="29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76"/>
    <p:restoredTop sz="96405"/>
  </p:normalViewPr>
  <p:slideViewPr>
    <p:cSldViewPr snapToGrid="0" snapToObjects="1">
      <p:cViewPr varScale="1">
        <p:scale>
          <a:sx n="131" d="100"/>
          <a:sy n="131"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A5ECBB-B71C-BC43-8271-C53449D8EA9F}" type="datetimeFigureOut">
              <a:rPr lang="en-US" smtClean="0"/>
              <a:t>10/12/25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F012D-48B4-A145-B00F-C255DB6D6A38}" type="slidenum">
              <a:rPr lang="en-US" smtClean="0"/>
              <a:t>‹#›</a:t>
            </a:fld>
            <a:endParaRPr lang="en-US"/>
          </a:p>
        </p:txBody>
      </p:sp>
    </p:spTree>
    <p:extLst>
      <p:ext uri="{BB962C8B-B14F-4D97-AF65-F5344CB8AC3E}">
        <p14:creationId xmlns:p14="http://schemas.microsoft.com/office/powerpoint/2010/main" val="60939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CF314-6451-754D-AFE2-DAF956D03209}" type="slidenum">
              <a:rPr lang="en-US" smtClean="0"/>
              <a:t>1</a:t>
            </a:fld>
            <a:endParaRPr lang="en-US"/>
          </a:p>
        </p:txBody>
      </p:sp>
    </p:spTree>
    <p:extLst>
      <p:ext uri="{BB962C8B-B14F-4D97-AF65-F5344CB8AC3E}">
        <p14:creationId xmlns:p14="http://schemas.microsoft.com/office/powerpoint/2010/main" val="3876626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CF314-6451-754D-AFE2-DAF956D03209}" type="slidenum">
              <a:rPr lang="en-US" smtClean="0"/>
              <a:t>2</a:t>
            </a:fld>
            <a:endParaRPr lang="en-US"/>
          </a:p>
        </p:txBody>
      </p:sp>
    </p:spTree>
    <p:extLst>
      <p:ext uri="{BB962C8B-B14F-4D97-AF65-F5344CB8AC3E}">
        <p14:creationId xmlns:p14="http://schemas.microsoft.com/office/powerpoint/2010/main" val="1282391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CF314-6451-754D-AFE2-DAF956D03209}" type="slidenum">
              <a:rPr lang="en-US" smtClean="0"/>
              <a:t>3</a:t>
            </a:fld>
            <a:endParaRPr lang="en-US"/>
          </a:p>
        </p:txBody>
      </p:sp>
    </p:spTree>
    <p:extLst>
      <p:ext uri="{BB962C8B-B14F-4D97-AF65-F5344CB8AC3E}">
        <p14:creationId xmlns:p14="http://schemas.microsoft.com/office/powerpoint/2010/main" val="4192210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CF314-6451-754D-AFE2-DAF956D03209}" type="slidenum">
              <a:rPr lang="en-US" smtClean="0"/>
              <a:t>4</a:t>
            </a:fld>
            <a:endParaRPr lang="en-US"/>
          </a:p>
        </p:txBody>
      </p:sp>
    </p:spTree>
    <p:extLst>
      <p:ext uri="{BB962C8B-B14F-4D97-AF65-F5344CB8AC3E}">
        <p14:creationId xmlns:p14="http://schemas.microsoft.com/office/powerpoint/2010/main" val="3884637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C25D-F922-B746-9A70-DBEF767A6E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9A9F0E-6B26-C54B-BC8E-BE722E359E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F29E97-2D20-B14F-8AF8-EA44C06608AA}"/>
              </a:ext>
            </a:extLst>
          </p:cNvPr>
          <p:cNvSpPr>
            <a:spLocks noGrp="1"/>
          </p:cNvSpPr>
          <p:nvPr>
            <p:ph type="dt" sz="half" idx="10"/>
          </p:nvPr>
        </p:nvSpPr>
        <p:spPr/>
        <p:txBody>
          <a:bodyPr/>
          <a:lstStyle/>
          <a:p>
            <a:fld id="{01FABE52-74C0-4449-A82E-4AEF794E8C4D}" type="datetimeFigureOut">
              <a:rPr lang="en-US" smtClean="0"/>
              <a:t>10/12/25</a:t>
            </a:fld>
            <a:endParaRPr lang="en-US"/>
          </a:p>
        </p:txBody>
      </p:sp>
      <p:sp>
        <p:nvSpPr>
          <p:cNvPr id="5" name="Footer Placeholder 4">
            <a:extLst>
              <a:ext uri="{FF2B5EF4-FFF2-40B4-BE49-F238E27FC236}">
                <a16:creationId xmlns:a16="http://schemas.microsoft.com/office/drawing/2014/main" id="{01DE68A4-436C-6B49-89C3-F106487DA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01D27-D0DE-6143-AFDF-0F6F1FA15C38}"/>
              </a:ext>
            </a:extLst>
          </p:cNvPr>
          <p:cNvSpPr>
            <a:spLocks noGrp="1"/>
          </p:cNvSpPr>
          <p:nvPr>
            <p:ph type="sldNum" sz="quarter" idx="12"/>
          </p:nvPr>
        </p:nvSpPr>
        <p:spPr/>
        <p:txBody>
          <a:bodyPr/>
          <a:lstStyle/>
          <a:p>
            <a:fld id="{0B84ABFF-D714-5E4C-8409-CF24B028649F}" type="slidenum">
              <a:rPr lang="en-US" smtClean="0"/>
              <a:t>‹#›</a:t>
            </a:fld>
            <a:endParaRPr lang="en-US"/>
          </a:p>
        </p:txBody>
      </p:sp>
    </p:spTree>
    <p:extLst>
      <p:ext uri="{BB962C8B-B14F-4D97-AF65-F5344CB8AC3E}">
        <p14:creationId xmlns:p14="http://schemas.microsoft.com/office/powerpoint/2010/main" val="91710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5A963-A2B8-6A4F-B8A1-B917AAD171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EF11B0-E08B-1945-8643-AE2DC7A8426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2C47E-63C5-8343-8DD2-FC4C99E7B69D}"/>
              </a:ext>
            </a:extLst>
          </p:cNvPr>
          <p:cNvSpPr>
            <a:spLocks noGrp="1"/>
          </p:cNvSpPr>
          <p:nvPr>
            <p:ph type="dt" sz="half" idx="10"/>
          </p:nvPr>
        </p:nvSpPr>
        <p:spPr/>
        <p:txBody>
          <a:bodyPr/>
          <a:lstStyle/>
          <a:p>
            <a:fld id="{01FABE52-74C0-4449-A82E-4AEF794E8C4D}" type="datetimeFigureOut">
              <a:rPr lang="en-US" smtClean="0"/>
              <a:t>10/12/25</a:t>
            </a:fld>
            <a:endParaRPr lang="en-US"/>
          </a:p>
        </p:txBody>
      </p:sp>
      <p:sp>
        <p:nvSpPr>
          <p:cNvPr id="5" name="Footer Placeholder 4">
            <a:extLst>
              <a:ext uri="{FF2B5EF4-FFF2-40B4-BE49-F238E27FC236}">
                <a16:creationId xmlns:a16="http://schemas.microsoft.com/office/drawing/2014/main" id="{7F3B18C6-45B0-4F40-882E-41C0DAD077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B5436-A954-B14B-9DAD-0952CF4612D9}"/>
              </a:ext>
            </a:extLst>
          </p:cNvPr>
          <p:cNvSpPr>
            <a:spLocks noGrp="1"/>
          </p:cNvSpPr>
          <p:nvPr>
            <p:ph type="sldNum" sz="quarter" idx="12"/>
          </p:nvPr>
        </p:nvSpPr>
        <p:spPr/>
        <p:txBody>
          <a:bodyPr/>
          <a:lstStyle/>
          <a:p>
            <a:fld id="{0B84ABFF-D714-5E4C-8409-CF24B028649F}" type="slidenum">
              <a:rPr lang="en-US" smtClean="0"/>
              <a:t>‹#›</a:t>
            </a:fld>
            <a:endParaRPr lang="en-US"/>
          </a:p>
        </p:txBody>
      </p:sp>
    </p:spTree>
    <p:extLst>
      <p:ext uri="{BB962C8B-B14F-4D97-AF65-F5344CB8AC3E}">
        <p14:creationId xmlns:p14="http://schemas.microsoft.com/office/powerpoint/2010/main" val="389540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7063F4-710B-404B-A173-82A1DC0D2D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B04CB7-1D9E-DA43-8FC7-5FACA39CFCC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DF71A-FF66-FB4A-B299-821D748C76C7}"/>
              </a:ext>
            </a:extLst>
          </p:cNvPr>
          <p:cNvSpPr>
            <a:spLocks noGrp="1"/>
          </p:cNvSpPr>
          <p:nvPr>
            <p:ph type="dt" sz="half" idx="10"/>
          </p:nvPr>
        </p:nvSpPr>
        <p:spPr/>
        <p:txBody>
          <a:bodyPr/>
          <a:lstStyle/>
          <a:p>
            <a:fld id="{01FABE52-74C0-4449-A82E-4AEF794E8C4D}" type="datetimeFigureOut">
              <a:rPr lang="en-US" smtClean="0"/>
              <a:t>10/12/25</a:t>
            </a:fld>
            <a:endParaRPr lang="en-US"/>
          </a:p>
        </p:txBody>
      </p:sp>
      <p:sp>
        <p:nvSpPr>
          <p:cNvPr id="5" name="Footer Placeholder 4">
            <a:extLst>
              <a:ext uri="{FF2B5EF4-FFF2-40B4-BE49-F238E27FC236}">
                <a16:creationId xmlns:a16="http://schemas.microsoft.com/office/drawing/2014/main" id="{B33D2F75-65A5-F643-9E5D-56A13B347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300F60-A372-824A-9A29-33446CFCFA2C}"/>
              </a:ext>
            </a:extLst>
          </p:cNvPr>
          <p:cNvSpPr>
            <a:spLocks noGrp="1"/>
          </p:cNvSpPr>
          <p:nvPr>
            <p:ph type="sldNum" sz="quarter" idx="12"/>
          </p:nvPr>
        </p:nvSpPr>
        <p:spPr/>
        <p:txBody>
          <a:bodyPr/>
          <a:lstStyle/>
          <a:p>
            <a:fld id="{0B84ABFF-D714-5E4C-8409-CF24B028649F}" type="slidenum">
              <a:rPr lang="en-US" smtClean="0"/>
              <a:t>‹#›</a:t>
            </a:fld>
            <a:endParaRPr lang="en-US"/>
          </a:p>
        </p:txBody>
      </p:sp>
    </p:spTree>
    <p:extLst>
      <p:ext uri="{BB962C8B-B14F-4D97-AF65-F5344CB8AC3E}">
        <p14:creationId xmlns:p14="http://schemas.microsoft.com/office/powerpoint/2010/main" val="2871081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15CE1-7A58-FE4D-8891-84828C80F7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561BFB-D804-624C-811A-C8DC29D9CBE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731F82-D3BC-A748-A249-319E1E27EA67}"/>
              </a:ext>
            </a:extLst>
          </p:cNvPr>
          <p:cNvSpPr>
            <a:spLocks noGrp="1"/>
          </p:cNvSpPr>
          <p:nvPr>
            <p:ph type="dt" sz="half" idx="10"/>
          </p:nvPr>
        </p:nvSpPr>
        <p:spPr/>
        <p:txBody>
          <a:bodyPr/>
          <a:lstStyle/>
          <a:p>
            <a:fld id="{01FABE52-74C0-4449-A82E-4AEF794E8C4D}" type="datetimeFigureOut">
              <a:rPr lang="en-US" smtClean="0"/>
              <a:t>10/12/25</a:t>
            </a:fld>
            <a:endParaRPr lang="en-US"/>
          </a:p>
        </p:txBody>
      </p:sp>
      <p:sp>
        <p:nvSpPr>
          <p:cNvPr id="5" name="Footer Placeholder 4">
            <a:extLst>
              <a:ext uri="{FF2B5EF4-FFF2-40B4-BE49-F238E27FC236}">
                <a16:creationId xmlns:a16="http://schemas.microsoft.com/office/drawing/2014/main" id="{25A04461-7F4C-B246-B27F-BBB531C664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7B88C-360C-5B41-8F98-5B289EC19755}"/>
              </a:ext>
            </a:extLst>
          </p:cNvPr>
          <p:cNvSpPr>
            <a:spLocks noGrp="1"/>
          </p:cNvSpPr>
          <p:nvPr>
            <p:ph type="sldNum" sz="quarter" idx="12"/>
          </p:nvPr>
        </p:nvSpPr>
        <p:spPr/>
        <p:txBody>
          <a:bodyPr/>
          <a:lstStyle/>
          <a:p>
            <a:fld id="{0B84ABFF-D714-5E4C-8409-CF24B028649F}" type="slidenum">
              <a:rPr lang="en-US" smtClean="0"/>
              <a:t>‹#›</a:t>
            </a:fld>
            <a:endParaRPr lang="en-US"/>
          </a:p>
        </p:txBody>
      </p:sp>
    </p:spTree>
    <p:extLst>
      <p:ext uri="{BB962C8B-B14F-4D97-AF65-F5344CB8AC3E}">
        <p14:creationId xmlns:p14="http://schemas.microsoft.com/office/powerpoint/2010/main" val="3003449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CA93A-3DF0-C04E-9E7D-559E971431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BE38E0-6B08-0445-92A0-D0CBAE6AE6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7A717C8-882E-8F48-9492-325A3874BB13}"/>
              </a:ext>
            </a:extLst>
          </p:cNvPr>
          <p:cNvSpPr>
            <a:spLocks noGrp="1"/>
          </p:cNvSpPr>
          <p:nvPr>
            <p:ph type="dt" sz="half" idx="10"/>
          </p:nvPr>
        </p:nvSpPr>
        <p:spPr/>
        <p:txBody>
          <a:bodyPr/>
          <a:lstStyle/>
          <a:p>
            <a:fld id="{01FABE52-74C0-4449-A82E-4AEF794E8C4D}" type="datetimeFigureOut">
              <a:rPr lang="en-US" smtClean="0"/>
              <a:t>10/12/25</a:t>
            </a:fld>
            <a:endParaRPr lang="en-US"/>
          </a:p>
        </p:txBody>
      </p:sp>
      <p:sp>
        <p:nvSpPr>
          <p:cNvPr id="5" name="Footer Placeholder 4">
            <a:extLst>
              <a:ext uri="{FF2B5EF4-FFF2-40B4-BE49-F238E27FC236}">
                <a16:creationId xmlns:a16="http://schemas.microsoft.com/office/drawing/2014/main" id="{E2CD0014-D531-154C-A897-E179ADC61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488E9D-1100-5F49-B977-EACA818B002E}"/>
              </a:ext>
            </a:extLst>
          </p:cNvPr>
          <p:cNvSpPr>
            <a:spLocks noGrp="1"/>
          </p:cNvSpPr>
          <p:nvPr>
            <p:ph type="sldNum" sz="quarter" idx="12"/>
          </p:nvPr>
        </p:nvSpPr>
        <p:spPr/>
        <p:txBody>
          <a:bodyPr/>
          <a:lstStyle/>
          <a:p>
            <a:fld id="{0B84ABFF-D714-5E4C-8409-CF24B028649F}" type="slidenum">
              <a:rPr lang="en-US" smtClean="0"/>
              <a:t>‹#›</a:t>
            </a:fld>
            <a:endParaRPr lang="en-US"/>
          </a:p>
        </p:txBody>
      </p:sp>
    </p:spTree>
    <p:extLst>
      <p:ext uri="{BB962C8B-B14F-4D97-AF65-F5344CB8AC3E}">
        <p14:creationId xmlns:p14="http://schemas.microsoft.com/office/powerpoint/2010/main" val="4104796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DCF20-13F4-C148-A70D-23E4FC2105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DAFA08-B828-C74E-A990-38983A22F5E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8DBD4F-6203-E648-87B4-D673D6E4D0B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58B72B-507A-5A4E-B4D0-D98ED90F5AA1}"/>
              </a:ext>
            </a:extLst>
          </p:cNvPr>
          <p:cNvSpPr>
            <a:spLocks noGrp="1"/>
          </p:cNvSpPr>
          <p:nvPr>
            <p:ph type="dt" sz="half" idx="10"/>
          </p:nvPr>
        </p:nvSpPr>
        <p:spPr/>
        <p:txBody>
          <a:bodyPr/>
          <a:lstStyle/>
          <a:p>
            <a:fld id="{01FABE52-74C0-4449-A82E-4AEF794E8C4D}" type="datetimeFigureOut">
              <a:rPr lang="en-US" smtClean="0"/>
              <a:t>10/12/25</a:t>
            </a:fld>
            <a:endParaRPr lang="en-US"/>
          </a:p>
        </p:txBody>
      </p:sp>
      <p:sp>
        <p:nvSpPr>
          <p:cNvPr id="6" name="Footer Placeholder 5">
            <a:extLst>
              <a:ext uri="{FF2B5EF4-FFF2-40B4-BE49-F238E27FC236}">
                <a16:creationId xmlns:a16="http://schemas.microsoft.com/office/drawing/2014/main" id="{47A675CC-9E7E-4E42-8511-94F50FB428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395513-DBCF-0D49-A283-CF3CB8BCBF96}"/>
              </a:ext>
            </a:extLst>
          </p:cNvPr>
          <p:cNvSpPr>
            <a:spLocks noGrp="1"/>
          </p:cNvSpPr>
          <p:nvPr>
            <p:ph type="sldNum" sz="quarter" idx="12"/>
          </p:nvPr>
        </p:nvSpPr>
        <p:spPr/>
        <p:txBody>
          <a:bodyPr/>
          <a:lstStyle/>
          <a:p>
            <a:fld id="{0B84ABFF-D714-5E4C-8409-CF24B028649F}" type="slidenum">
              <a:rPr lang="en-US" smtClean="0"/>
              <a:t>‹#›</a:t>
            </a:fld>
            <a:endParaRPr lang="en-US"/>
          </a:p>
        </p:txBody>
      </p:sp>
    </p:spTree>
    <p:extLst>
      <p:ext uri="{BB962C8B-B14F-4D97-AF65-F5344CB8AC3E}">
        <p14:creationId xmlns:p14="http://schemas.microsoft.com/office/powerpoint/2010/main" val="316052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3DE97-69CE-2545-B2B4-DB80B8E0E2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D9329B-548C-3340-ADF1-E0BE1A0A81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B8BA96D-6B97-8B47-A39F-E4C24480E6B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E0CB88-257B-CD4C-92FA-48937E0F24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07B3324-CF0A-4145-960F-C8E58BAB2EC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E9CC07-1626-AB4C-B093-120035061866}"/>
              </a:ext>
            </a:extLst>
          </p:cNvPr>
          <p:cNvSpPr>
            <a:spLocks noGrp="1"/>
          </p:cNvSpPr>
          <p:nvPr>
            <p:ph type="dt" sz="half" idx="10"/>
          </p:nvPr>
        </p:nvSpPr>
        <p:spPr/>
        <p:txBody>
          <a:bodyPr/>
          <a:lstStyle/>
          <a:p>
            <a:fld id="{01FABE52-74C0-4449-A82E-4AEF794E8C4D}" type="datetimeFigureOut">
              <a:rPr lang="en-US" smtClean="0"/>
              <a:t>10/12/25</a:t>
            </a:fld>
            <a:endParaRPr lang="en-US"/>
          </a:p>
        </p:txBody>
      </p:sp>
      <p:sp>
        <p:nvSpPr>
          <p:cNvPr id="8" name="Footer Placeholder 7">
            <a:extLst>
              <a:ext uri="{FF2B5EF4-FFF2-40B4-BE49-F238E27FC236}">
                <a16:creationId xmlns:a16="http://schemas.microsoft.com/office/drawing/2014/main" id="{F3FD3B8F-5340-D44A-992B-D3A6DDCC52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D3F4F7-033F-6F46-8CD8-64C7EFEC81CD}"/>
              </a:ext>
            </a:extLst>
          </p:cNvPr>
          <p:cNvSpPr>
            <a:spLocks noGrp="1"/>
          </p:cNvSpPr>
          <p:nvPr>
            <p:ph type="sldNum" sz="quarter" idx="12"/>
          </p:nvPr>
        </p:nvSpPr>
        <p:spPr/>
        <p:txBody>
          <a:bodyPr/>
          <a:lstStyle/>
          <a:p>
            <a:fld id="{0B84ABFF-D714-5E4C-8409-CF24B028649F}" type="slidenum">
              <a:rPr lang="en-US" smtClean="0"/>
              <a:t>‹#›</a:t>
            </a:fld>
            <a:endParaRPr lang="en-US"/>
          </a:p>
        </p:txBody>
      </p:sp>
    </p:spTree>
    <p:extLst>
      <p:ext uri="{BB962C8B-B14F-4D97-AF65-F5344CB8AC3E}">
        <p14:creationId xmlns:p14="http://schemas.microsoft.com/office/powerpoint/2010/main" val="2957578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7B13-AE27-2D48-B861-E5058C25B5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DE5DEF-2FC9-6349-9E8F-E658ED88C6BA}"/>
              </a:ext>
            </a:extLst>
          </p:cNvPr>
          <p:cNvSpPr>
            <a:spLocks noGrp="1"/>
          </p:cNvSpPr>
          <p:nvPr>
            <p:ph type="dt" sz="half" idx="10"/>
          </p:nvPr>
        </p:nvSpPr>
        <p:spPr/>
        <p:txBody>
          <a:bodyPr/>
          <a:lstStyle/>
          <a:p>
            <a:fld id="{01FABE52-74C0-4449-A82E-4AEF794E8C4D}" type="datetimeFigureOut">
              <a:rPr lang="en-US" smtClean="0"/>
              <a:t>10/12/25</a:t>
            </a:fld>
            <a:endParaRPr lang="en-US"/>
          </a:p>
        </p:txBody>
      </p:sp>
      <p:sp>
        <p:nvSpPr>
          <p:cNvPr id="4" name="Footer Placeholder 3">
            <a:extLst>
              <a:ext uri="{FF2B5EF4-FFF2-40B4-BE49-F238E27FC236}">
                <a16:creationId xmlns:a16="http://schemas.microsoft.com/office/drawing/2014/main" id="{8EAC2F9B-967A-7F40-ABD9-8DD0640168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BFEBB8-029C-AA4D-9D60-3FE74AB8D240}"/>
              </a:ext>
            </a:extLst>
          </p:cNvPr>
          <p:cNvSpPr>
            <a:spLocks noGrp="1"/>
          </p:cNvSpPr>
          <p:nvPr>
            <p:ph type="sldNum" sz="quarter" idx="12"/>
          </p:nvPr>
        </p:nvSpPr>
        <p:spPr/>
        <p:txBody>
          <a:bodyPr/>
          <a:lstStyle/>
          <a:p>
            <a:fld id="{0B84ABFF-D714-5E4C-8409-CF24B028649F}" type="slidenum">
              <a:rPr lang="en-US" smtClean="0"/>
              <a:t>‹#›</a:t>
            </a:fld>
            <a:endParaRPr lang="en-US"/>
          </a:p>
        </p:txBody>
      </p:sp>
    </p:spTree>
    <p:extLst>
      <p:ext uri="{BB962C8B-B14F-4D97-AF65-F5344CB8AC3E}">
        <p14:creationId xmlns:p14="http://schemas.microsoft.com/office/powerpoint/2010/main" val="216729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AA307E-E65E-F94F-A421-6665454CCC80}"/>
              </a:ext>
            </a:extLst>
          </p:cNvPr>
          <p:cNvSpPr>
            <a:spLocks noGrp="1"/>
          </p:cNvSpPr>
          <p:nvPr>
            <p:ph type="dt" sz="half" idx="10"/>
          </p:nvPr>
        </p:nvSpPr>
        <p:spPr/>
        <p:txBody>
          <a:bodyPr/>
          <a:lstStyle/>
          <a:p>
            <a:fld id="{01FABE52-74C0-4449-A82E-4AEF794E8C4D}" type="datetimeFigureOut">
              <a:rPr lang="en-US" smtClean="0"/>
              <a:t>10/12/25</a:t>
            </a:fld>
            <a:endParaRPr lang="en-US"/>
          </a:p>
        </p:txBody>
      </p:sp>
      <p:sp>
        <p:nvSpPr>
          <p:cNvPr id="3" name="Footer Placeholder 2">
            <a:extLst>
              <a:ext uri="{FF2B5EF4-FFF2-40B4-BE49-F238E27FC236}">
                <a16:creationId xmlns:a16="http://schemas.microsoft.com/office/drawing/2014/main" id="{978CDDDE-D1F5-3445-9E02-EF225AF2CA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FDDC12-6510-6744-AB1F-FF301C99B4F1}"/>
              </a:ext>
            </a:extLst>
          </p:cNvPr>
          <p:cNvSpPr>
            <a:spLocks noGrp="1"/>
          </p:cNvSpPr>
          <p:nvPr>
            <p:ph type="sldNum" sz="quarter" idx="12"/>
          </p:nvPr>
        </p:nvSpPr>
        <p:spPr/>
        <p:txBody>
          <a:bodyPr/>
          <a:lstStyle/>
          <a:p>
            <a:fld id="{0B84ABFF-D714-5E4C-8409-CF24B028649F}" type="slidenum">
              <a:rPr lang="en-US" smtClean="0"/>
              <a:t>‹#›</a:t>
            </a:fld>
            <a:endParaRPr lang="en-US"/>
          </a:p>
        </p:txBody>
      </p:sp>
    </p:spTree>
    <p:extLst>
      <p:ext uri="{BB962C8B-B14F-4D97-AF65-F5344CB8AC3E}">
        <p14:creationId xmlns:p14="http://schemas.microsoft.com/office/powerpoint/2010/main" val="2155536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18E0-5F75-094F-AF8D-83675CD5D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1ACEEF-84D8-1C4E-8109-011D32D363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FDE188-A5DF-A045-9DA4-8C32FDC7E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6CF674-B7F1-884A-BD43-0DDFE68C4573}"/>
              </a:ext>
            </a:extLst>
          </p:cNvPr>
          <p:cNvSpPr>
            <a:spLocks noGrp="1"/>
          </p:cNvSpPr>
          <p:nvPr>
            <p:ph type="dt" sz="half" idx="10"/>
          </p:nvPr>
        </p:nvSpPr>
        <p:spPr/>
        <p:txBody>
          <a:bodyPr/>
          <a:lstStyle/>
          <a:p>
            <a:fld id="{01FABE52-74C0-4449-A82E-4AEF794E8C4D}" type="datetimeFigureOut">
              <a:rPr lang="en-US" smtClean="0"/>
              <a:t>10/12/25</a:t>
            </a:fld>
            <a:endParaRPr lang="en-US"/>
          </a:p>
        </p:txBody>
      </p:sp>
      <p:sp>
        <p:nvSpPr>
          <p:cNvPr id="6" name="Footer Placeholder 5">
            <a:extLst>
              <a:ext uri="{FF2B5EF4-FFF2-40B4-BE49-F238E27FC236}">
                <a16:creationId xmlns:a16="http://schemas.microsoft.com/office/drawing/2014/main" id="{2A79DB32-51AB-5841-A50A-90B3EF147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625F05-C4B2-4845-8455-EE102D2D1840}"/>
              </a:ext>
            </a:extLst>
          </p:cNvPr>
          <p:cNvSpPr>
            <a:spLocks noGrp="1"/>
          </p:cNvSpPr>
          <p:nvPr>
            <p:ph type="sldNum" sz="quarter" idx="12"/>
          </p:nvPr>
        </p:nvSpPr>
        <p:spPr/>
        <p:txBody>
          <a:bodyPr/>
          <a:lstStyle/>
          <a:p>
            <a:fld id="{0B84ABFF-D714-5E4C-8409-CF24B028649F}" type="slidenum">
              <a:rPr lang="en-US" smtClean="0"/>
              <a:t>‹#›</a:t>
            </a:fld>
            <a:endParaRPr lang="en-US"/>
          </a:p>
        </p:txBody>
      </p:sp>
    </p:spTree>
    <p:extLst>
      <p:ext uri="{BB962C8B-B14F-4D97-AF65-F5344CB8AC3E}">
        <p14:creationId xmlns:p14="http://schemas.microsoft.com/office/powerpoint/2010/main" val="2208360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039C-487E-634C-B3C9-1FB0B09CFE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284271-D343-6746-BA5C-DD13D538B7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A8663B-2732-AF4D-926E-2392B731D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41064F-BB2C-5A4B-B14F-86F8B4DB6943}"/>
              </a:ext>
            </a:extLst>
          </p:cNvPr>
          <p:cNvSpPr>
            <a:spLocks noGrp="1"/>
          </p:cNvSpPr>
          <p:nvPr>
            <p:ph type="dt" sz="half" idx="10"/>
          </p:nvPr>
        </p:nvSpPr>
        <p:spPr/>
        <p:txBody>
          <a:bodyPr/>
          <a:lstStyle/>
          <a:p>
            <a:fld id="{01FABE52-74C0-4449-A82E-4AEF794E8C4D}" type="datetimeFigureOut">
              <a:rPr lang="en-US" smtClean="0"/>
              <a:t>10/12/25</a:t>
            </a:fld>
            <a:endParaRPr lang="en-US"/>
          </a:p>
        </p:txBody>
      </p:sp>
      <p:sp>
        <p:nvSpPr>
          <p:cNvPr id="6" name="Footer Placeholder 5">
            <a:extLst>
              <a:ext uri="{FF2B5EF4-FFF2-40B4-BE49-F238E27FC236}">
                <a16:creationId xmlns:a16="http://schemas.microsoft.com/office/drawing/2014/main" id="{629D46D5-BC1C-EF48-9BBE-0B18B33093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4B75F1-EC0A-A94D-A279-311A77A8A921}"/>
              </a:ext>
            </a:extLst>
          </p:cNvPr>
          <p:cNvSpPr>
            <a:spLocks noGrp="1"/>
          </p:cNvSpPr>
          <p:nvPr>
            <p:ph type="sldNum" sz="quarter" idx="12"/>
          </p:nvPr>
        </p:nvSpPr>
        <p:spPr/>
        <p:txBody>
          <a:bodyPr/>
          <a:lstStyle/>
          <a:p>
            <a:fld id="{0B84ABFF-D714-5E4C-8409-CF24B028649F}" type="slidenum">
              <a:rPr lang="en-US" smtClean="0"/>
              <a:t>‹#›</a:t>
            </a:fld>
            <a:endParaRPr lang="en-US"/>
          </a:p>
        </p:txBody>
      </p:sp>
    </p:spTree>
    <p:extLst>
      <p:ext uri="{BB962C8B-B14F-4D97-AF65-F5344CB8AC3E}">
        <p14:creationId xmlns:p14="http://schemas.microsoft.com/office/powerpoint/2010/main" val="604140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49120-51F5-3641-B5DF-4B59CCE54F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D347A-047F-2546-8802-2D1E5E29F7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8F7234-20C3-9D42-94C2-7EE9FBE8FB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ABE52-74C0-4449-A82E-4AEF794E8C4D}" type="datetimeFigureOut">
              <a:rPr lang="en-US" smtClean="0"/>
              <a:t>10/12/25</a:t>
            </a:fld>
            <a:endParaRPr lang="en-US"/>
          </a:p>
        </p:txBody>
      </p:sp>
      <p:sp>
        <p:nvSpPr>
          <p:cNvPr id="5" name="Footer Placeholder 4">
            <a:extLst>
              <a:ext uri="{FF2B5EF4-FFF2-40B4-BE49-F238E27FC236}">
                <a16:creationId xmlns:a16="http://schemas.microsoft.com/office/drawing/2014/main" id="{741B583E-1770-5A4E-830D-D11CFA81C8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C1A04A-FB1B-EA43-9566-3C09BB1E34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84ABFF-D714-5E4C-8409-CF24B028649F}" type="slidenum">
              <a:rPr lang="en-US" smtClean="0"/>
              <a:t>‹#›</a:t>
            </a:fld>
            <a:endParaRPr lang="en-US"/>
          </a:p>
        </p:txBody>
      </p:sp>
    </p:spTree>
    <p:extLst>
      <p:ext uri="{BB962C8B-B14F-4D97-AF65-F5344CB8AC3E}">
        <p14:creationId xmlns:p14="http://schemas.microsoft.com/office/powerpoint/2010/main" val="3960516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4BDEA-2B9D-B840-809F-2653FC5DF999}"/>
              </a:ext>
            </a:extLst>
          </p:cNvPr>
          <p:cNvSpPr>
            <a:spLocks noGrp="1"/>
          </p:cNvSpPr>
          <p:nvPr>
            <p:ph type="title"/>
          </p:nvPr>
        </p:nvSpPr>
        <p:spPr>
          <a:xfrm>
            <a:off x="0" y="678094"/>
            <a:ext cx="12192000" cy="934949"/>
          </a:xfrm>
          <a:solidFill>
            <a:schemeClr val="accent2">
              <a:lumMod val="20000"/>
              <a:lumOff val="80000"/>
            </a:schemeClr>
          </a:solidFill>
        </p:spPr>
        <p:txBody>
          <a:bodyPr/>
          <a:lstStyle/>
          <a:p>
            <a:r>
              <a:rPr lang="en-US" b="1" dirty="0"/>
              <a:t>Problem 1 (20 points)</a:t>
            </a:r>
          </a:p>
        </p:txBody>
      </p:sp>
      <p:sp>
        <p:nvSpPr>
          <p:cNvPr id="5" name="Rectangle 4">
            <a:extLst>
              <a:ext uri="{FF2B5EF4-FFF2-40B4-BE49-F238E27FC236}">
                <a16:creationId xmlns:a16="http://schemas.microsoft.com/office/drawing/2014/main" id="{958934F1-EFDA-3042-B8D1-1627EF63AA28}"/>
              </a:ext>
            </a:extLst>
          </p:cNvPr>
          <p:cNvSpPr/>
          <p:nvPr/>
        </p:nvSpPr>
        <p:spPr>
          <a:xfrm>
            <a:off x="0" y="0"/>
            <a:ext cx="12192000" cy="6780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CS526  Homework Assignment 4</a:t>
            </a:r>
          </a:p>
        </p:txBody>
      </p:sp>
      <p:sp>
        <p:nvSpPr>
          <p:cNvPr id="6" name="Footer Placeholder 5">
            <a:extLst>
              <a:ext uri="{FF2B5EF4-FFF2-40B4-BE49-F238E27FC236}">
                <a16:creationId xmlns:a16="http://schemas.microsoft.com/office/drawing/2014/main" id="{5B12AFAF-307E-C046-A210-B750151EF6F1}"/>
              </a:ext>
            </a:extLst>
          </p:cNvPr>
          <p:cNvSpPr>
            <a:spLocks noGrp="1"/>
          </p:cNvSpPr>
          <p:nvPr>
            <p:ph type="ftr" sz="quarter" idx="11"/>
          </p:nvPr>
        </p:nvSpPr>
        <p:spPr/>
        <p:txBody>
          <a:bodyPr/>
          <a:lstStyle/>
          <a:p>
            <a:r>
              <a:rPr lang="en-US"/>
              <a:t>Boston University Metropolitan College</a:t>
            </a:r>
          </a:p>
        </p:txBody>
      </p:sp>
      <p:sp>
        <p:nvSpPr>
          <p:cNvPr id="7" name="Slide Number Placeholder 6">
            <a:extLst>
              <a:ext uri="{FF2B5EF4-FFF2-40B4-BE49-F238E27FC236}">
                <a16:creationId xmlns:a16="http://schemas.microsoft.com/office/drawing/2014/main" id="{37980371-C631-6347-9CDD-6C6B37EC7D7D}"/>
              </a:ext>
            </a:extLst>
          </p:cNvPr>
          <p:cNvSpPr>
            <a:spLocks noGrp="1"/>
          </p:cNvSpPr>
          <p:nvPr>
            <p:ph type="sldNum" sz="quarter" idx="12"/>
          </p:nvPr>
        </p:nvSpPr>
        <p:spPr/>
        <p:txBody>
          <a:bodyPr/>
          <a:lstStyle/>
          <a:p>
            <a:fld id="{F0E4876E-C529-7042-8A86-14EE2C2A0384}" type="slidenum">
              <a:rPr lang="en-US" smtClean="0"/>
              <a:t>1</a:t>
            </a:fld>
            <a:endParaRPr lang="en-US"/>
          </a:p>
        </p:txBody>
      </p:sp>
      <p:sp>
        <p:nvSpPr>
          <p:cNvPr id="20" name="Content Placeholder 2">
            <a:extLst>
              <a:ext uri="{FF2B5EF4-FFF2-40B4-BE49-F238E27FC236}">
                <a16:creationId xmlns:a16="http://schemas.microsoft.com/office/drawing/2014/main" id="{DE583E3C-EE0D-E648-90CF-E0827356DCE9}"/>
              </a:ext>
            </a:extLst>
          </p:cNvPr>
          <p:cNvSpPr>
            <a:spLocks noGrp="1"/>
          </p:cNvSpPr>
          <p:nvPr>
            <p:ph sz="half" idx="1"/>
          </p:nvPr>
        </p:nvSpPr>
        <p:spPr>
          <a:xfrm>
            <a:off x="0" y="1524000"/>
            <a:ext cx="12192000" cy="4832350"/>
          </a:xfrm>
          <a:solidFill>
            <a:schemeClr val="accent2">
              <a:lumMod val="20000"/>
              <a:lumOff val="80000"/>
            </a:schemeClr>
          </a:solidFill>
        </p:spPr>
        <p:txBody>
          <a:bodyPr>
            <a:normAutofit/>
          </a:bodyPr>
          <a:lstStyle/>
          <a:p>
            <a:pPr lvl="1"/>
            <a:endParaRPr lang="en-US" sz="700" dirty="0"/>
          </a:p>
          <a:p>
            <a:pPr marL="0" indent="0">
              <a:buNone/>
            </a:pPr>
            <a:r>
              <a:rPr lang="en-US" sz="1800" dirty="0"/>
              <a:t>Consider the tree</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r>
              <a:rPr lang="en-US" sz="1800" dirty="0"/>
              <a:t>What is the sequence of nodes (characters) generated by preorder tree traversal</a:t>
            </a:r>
          </a:p>
          <a:p>
            <a:r>
              <a:rPr lang="en-US" sz="1800" dirty="0"/>
              <a:t>What is the sequence of nodes (characters) generated by breadth-first tree traversal</a:t>
            </a:r>
          </a:p>
          <a:p>
            <a:r>
              <a:rPr lang="en-US" sz="1800" dirty="0"/>
              <a:t>What is the sequence of nodes (characters) generated by post tree traversal</a:t>
            </a:r>
          </a:p>
          <a:p>
            <a:endParaRPr lang="en-US" sz="1800" dirty="0"/>
          </a:p>
          <a:p>
            <a:pPr marL="0" indent="0">
              <a:buNone/>
            </a:pPr>
            <a:endParaRPr lang="en-US" sz="1800" dirty="0"/>
          </a:p>
        </p:txBody>
      </p:sp>
      <p:pic>
        <p:nvPicPr>
          <p:cNvPr id="4" name="Picture 3">
            <a:extLst>
              <a:ext uri="{FF2B5EF4-FFF2-40B4-BE49-F238E27FC236}">
                <a16:creationId xmlns:a16="http://schemas.microsoft.com/office/drawing/2014/main" id="{823F26E5-FAA4-C04E-9FBB-18738B7024D8}"/>
              </a:ext>
            </a:extLst>
          </p:cNvPr>
          <p:cNvPicPr>
            <a:picLocks noChangeAspect="1"/>
          </p:cNvPicPr>
          <p:nvPr/>
        </p:nvPicPr>
        <p:blipFill>
          <a:blip r:embed="rId3"/>
          <a:stretch>
            <a:fillRect/>
          </a:stretch>
        </p:blipFill>
        <p:spPr>
          <a:xfrm>
            <a:off x="1915638" y="1802283"/>
            <a:ext cx="4789962" cy="2880553"/>
          </a:xfrm>
          <a:prstGeom prst="rect">
            <a:avLst/>
          </a:prstGeom>
        </p:spPr>
      </p:pic>
    </p:spTree>
    <p:extLst>
      <p:ext uri="{BB962C8B-B14F-4D97-AF65-F5344CB8AC3E}">
        <p14:creationId xmlns:p14="http://schemas.microsoft.com/office/powerpoint/2010/main" val="25719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4BDEA-2B9D-B840-809F-2653FC5DF999}"/>
              </a:ext>
            </a:extLst>
          </p:cNvPr>
          <p:cNvSpPr>
            <a:spLocks noGrp="1"/>
          </p:cNvSpPr>
          <p:nvPr>
            <p:ph type="title"/>
          </p:nvPr>
        </p:nvSpPr>
        <p:spPr>
          <a:xfrm>
            <a:off x="0" y="678094"/>
            <a:ext cx="12192000" cy="934949"/>
          </a:xfrm>
          <a:solidFill>
            <a:schemeClr val="accent2">
              <a:lumMod val="20000"/>
              <a:lumOff val="80000"/>
            </a:schemeClr>
          </a:solidFill>
        </p:spPr>
        <p:txBody>
          <a:bodyPr/>
          <a:lstStyle/>
          <a:p>
            <a:r>
              <a:rPr lang="en-US" b="1" dirty="0"/>
              <a:t>Problem 1 (20 points)</a:t>
            </a:r>
          </a:p>
        </p:txBody>
      </p:sp>
      <p:sp>
        <p:nvSpPr>
          <p:cNvPr id="5" name="Rectangle 4">
            <a:extLst>
              <a:ext uri="{FF2B5EF4-FFF2-40B4-BE49-F238E27FC236}">
                <a16:creationId xmlns:a16="http://schemas.microsoft.com/office/drawing/2014/main" id="{958934F1-EFDA-3042-B8D1-1627EF63AA28}"/>
              </a:ext>
            </a:extLst>
          </p:cNvPr>
          <p:cNvSpPr/>
          <p:nvPr/>
        </p:nvSpPr>
        <p:spPr>
          <a:xfrm>
            <a:off x="0" y="0"/>
            <a:ext cx="12192000" cy="6780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CS526  Homework Assignment 4</a:t>
            </a:r>
          </a:p>
        </p:txBody>
      </p:sp>
      <p:sp>
        <p:nvSpPr>
          <p:cNvPr id="6" name="Footer Placeholder 5">
            <a:extLst>
              <a:ext uri="{FF2B5EF4-FFF2-40B4-BE49-F238E27FC236}">
                <a16:creationId xmlns:a16="http://schemas.microsoft.com/office/drawing/2014/main" id="{5B12AFAF-307E-C046-A210-B750151EF6F1}"/>
              </a:ext>
            </a:extLst>
          </p:cNvPr>
          <p:cNvSpPr>
            <a:spLocks noGrp="1"/>
          </p:cNvSpPr>
          <p:nvPr>
            <p:ph type="ftr" sz="quarter" idx="11"/>
          </p:nvPr>
        </p:nvSpPr>
        <p:spPr/>
        <p:txBody>
          <a:bodyPr/>
          <a:lstStyle/>
          <a:p>
            <a:r>
              <a:rPr lang="en-US"/>
              <a:t>Boston University Metropolitan College</a:t>
            </a:r>
          </a:p>
        </p:txBody>
      </p:sp>
      <p:sp>
        <p:nvSpPr>
          <p:cNvPr id="7" name="Slide Number Placeholder 6">
            <a:extLst>
              <a:ext uri="{FF2B5EF4-FFF2-40B4-BE49-F238E27FC236}">
                <a16:creationId xmlns:a16="http://schemas.microsoft.com/office/drawing/2014/main" id="{37980371-C631-6347-9CDD-6C6B37EC7D7D}"/>
              </a:ext>
            </a:extLst>
          </p:cNvPr>
          <p:cNvSpPr>
            <a:spLocks noGrp="1"/>
          </p:cNvSpPr>
          <p:nvPr>
            <p:ph type="sldNum" sz="quarter" idx="12"/>
          </p:nvPr>
        </p:nvSpPr>
        <p:spPr/>
        <p:txBody>
          <a:bodyPr/>
          <a:lstStyle/>
          <a:p>
            <a:fld id="{F0E4876E-C529-7042-8A86-14EE2C2A0384}" type="slidenum">
              <a:rPr lang="en-US" smtClean="0"/>
              <a:t>2</a:t>
            </a:fld>
            <a:endParaRPr lang="en-US"/>
          </a:p>
        </p:txBody>
      </p:sp>
      <p:sp>
        <p:nvSpPr>
          <p:cNvPr id="20" name="Content Placeholder 2">
            <a:extLst>
              <a:ext uri="{FF2B5EF4-FFF2-40B4-BE49-F238E27FC236}">
                <a16:creationId xmlns:a16="http://schemas.microsoft.com/office/drawing/2014/main" id="{DE583E3C-EE0D-E648-90CF-E0827356DCE9}"/>
              </a:ext>
            </a:extLst>
          </p:cNvPr>
          <p:cNvSpPr>
            <a:spLocks noGrp="1"/>
          </p:cNvSpPr>
          <p:nvPr>
            <p:ph sz="half" idx="1"/>
          </p:nvPr>
        </p:nvSpPr>
        <p:spPr>
          <a:xfrm>
            <a:off x="-1" y="1524000"/>
            <a:ext cx="12192001" cy="4832350"/>
          </a:xfrm>
          <a:solidFill>
            <a:schemeClr val="accent2">
              <a:lumMod val="20000"/>
              <a:lumOff val="80000"/>
            </a:schemeClr>
          </a:solidFill>
        </p:spPr>
        <p:txBody>
          <a:bodyPr>
            <a:normAutofit/>
          </a:bodyPr>
          <a:lstStyle/>
          <a:p>
            <a:pPr lvl="1"/>
            <a:endParaRPr lang="en-US" sz="700" dirty="0"/>
          </a:p>
          <a:p>
            <a:pPr marL="0" indent="0">
              <a:buNone/>
            </a:pPr>
            <a:r>
              <a:rPr lang="en-US" sz="1800" dirty="0"/>
              <a:t>Consider the binary tree</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342900" indent="-342900">
              <a:buFont typeface="+mj-lt"/>
              <a:buAutoNum type="arabicPeriod"/>
            </a:pPr>
            <a:endParaRPr lang="en-US" sz="1800" dirty="0"/>
          </a:p>
          <a:p>
            <a:pPr marL="342900" indent="-342900">
              <a:buFont typeface="+mj-lt"/>
              <a:buAutoNum type="arabicPeriod"/>
            </a:pPr>
            <a:endParaRPr lang="en-US" sz="1800" dirty="0"/>
          </a:p>
          <a:p>
            <a:r>
              <a:rPr lang="en-US" sz="1800" dirty="0"/>
              <a:t>What is the sequence of nodes (characters) generated by in-order tree traversal</a:t>
            </a:r>
          </a:p>
          <a:p>
            <a:pPr marL="0" indent="0">
              <a:buNone/>
            </a:pPr>
            <a:endParaRPr lang="en-US" sz="1800" dirty="0"/>
          </a:p>
        </p:txBody>
      </p:sp>
      <p:pic>
        <p:nvPicPr>
          <p:cNvPr id="8" name="Picture 7">
            <a:extLst>
              <a:ext uri="{FF2B5EF4-FFF2-40B4-BE49-F238E27FC236}">
                <a16:creationId xmlns:a16="http://schemas.microsoft.com/office/drawing/2014/main" id="{E96801B3-AFE5-3145-89DA-5A728249B19F}"/>
              </a:ext>
            </a:extLst>
          </p:cNvPr>
          <p:cNvPicPr>
            <a:picLocks noChangeAspect="1"/>
          </p:cNvPicPr>
          <p:nvPr/>
        </p:nvPicPr>
        <p:blipFill>
          <a:blip r:embed="rId3"/>
          <a:stretch>
            <a:fillRect/>
          </a:stretch>
        </p:blipFill>
        <p:spPr>
          <a:xfrm>
            <a:off x="2512368" y="2047442"/>
            <a:ext cx="4504959" cy="2994314"/>
          </a:xfrm>
          <a:prstGeom prst="rect">
            <a:avLst/>
          </a:prstGeom>
        </p:spPr>
      </p:pic>
    </p:spTree>
    <p:extLst>
      <p:ext uri="{BB962C8B-B14F-4D97-AF65-F5344CB8AC3E}">
        <p14:creationId xmlns:p14="http://schemas.microsoft.com/office/powerpoint/2010/main" val="11656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4BDEA-2B9D-B840-809F-2653FC5DF999}"/>
              </a:ext>
            </a:extLst>
          </p:cNvPr>
          <p:cNvSpPr>
            <a:spLocks noGrp="1"/>
          </p:cNvSpPr>
          <p:nvPr>
            <p:ph type="title"/>
          </p:nvPr>
        </p:nvSpPr>
        <p:spPr>
          <a:xfrm>
            <a:off x="0" y="678094"/>
            <a:ext cx="12192000" cy="934949"/>
          </a:xfrm>
          <a:solidFill>
            <a:schemeClr val="accent2">
              <a:lumMod val="20000"/>
              <a:lumOff val="80000"/>
            </a:schemeClr>
          </a:solidFill>
        </p:spPr>
        <p:txBody>
          <a:bodyPr/>
          <a:lstStyle/>
          <a:p>
            <a:r>
              <a:rPr lang="en-US" b="1" dirty="0"/>
              <a:t>Problem 2 (30 points)</a:t>
            </a:r>
          </a:p>
        </p:txBody>
      </p:sp>
      <p:sp>
        <p:nvSpPr>
          <p:cNvPr id="5" name="Rectangle 4">
            <a:extLst>
              <a:ext uri="{FF2B5EF4-FFF2-40B4-BE49-F238E27FC236}">
                <a16:creationId xmlns:a16="http://schemas.microsoft.com/office/drawing/2014/main" id="{958934F1-EFDA-3042-B8D1-1627EF63AA28}"/>
              </a:ext>
            </a:extLst>
          </p:cNvPr>
          <p:cNvSpPr/>
          <p:nvPr/>
        </p:nvSpPr>
        <p:spPr>
          <a:xfrm>
            <a:off x="0" y="0"/>
            <a:ext cx="12192000" cy="6780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CS526  Homework Assignment 4</a:t>
            </a:r>
          </a:p>
        </p:txBody>
      </p:sp>
      <p:sp>
        <p:nvSpPr>
          <p:cNvPr id="6" name="Footer Placeholder 5">
            <a:extLst>
              <a:ext uri="{FF2B5EF4-FFF2-40B4-BE49-F238E27FC236}">
                <a16:creationId xmlns:a16="http://schemas.microsoft.com/office/drawing/2014/main" id="{5B12AFAF-307E-C046-A210-B750151EF6F1}"/>
              </a:ext>
            </a:extLst>
          </p:cNvPr>
          <p:cNvSpPr>
            <a:spLocks noGrp="1"/>
          </p:cNvSpPr>
          <p:nvPr>
            <p:ph type="ftr" sz="quarter" idx="11"/>
          </p:nvPr>
        </p:nvSpPr>
        <p:spPr/>
        <p:txBody>
          <a:bodyPr/>
          <a:lstStyle/>
          <a:p>
            <a:r>
              <a:rPr lang="en-US"/>
              <a:t>Boston University Metropolitan College</a:t>
            </a:r>
          </a:p>
        </p:txBody>
      </p:sp>
      <p:sp>
        <p:nvSpPr>
          <p:cNvPr id="7" name="Slide Number Placeholder 6">
            <a:extLst>
              <a:ext uri="{FF2B5EF4-FFF2-40B4-BE49-F238E27FC236}">
                <a16:creationId xmlns:a16="http://schemas.microsoft.com/office/drawing/2014/main" id="{37980371-C631-6347-9CDD-6C6B37EC7D7D}"/>
              </a:ext>
            </a:extLst>
          </p:cNvPr>
          <p:cNvSpPr>
            <a:spLocks noGrp="1"/>
          </p:cNvSpPr>
          <p:nvPr>
            <p:ph type="sldNum" sz="quarter" idx="12"/>
          </p:nvPr>
        </p:nvSpPr>
        <p:spPr/>
        <p:txBody>
          <a:bodyPr/>
          <a:lstStyle/>
          <a:p>
            <a:fld id="{F0E4876E-C529-7042-8A86-14EE2C2A0384}" type="slidenum">
              <a:rPr lang="en-US" smtClean="0"/>
              <a:t>3</a:t>
            </a:fld>
            <a:endParaRPr lang="en-US"/>
          </a:p>
        </p:txBody>
      </p:sp>
      <p:sp>
        <p:nvSpPr>
          <p:cNvPr id="20" name="Content Placeholder 2">
            <a:extLst>
              <a:ext uri="{FF2B5EF4-FFF2-40B4-BE49-F238E27FC236}">
                <a16:creationId xmlns:a16="http://schemas.microsoft.com/office/drawing/2014/main" id="{DE583E3C-EE0D-E648-90CF-E0827356DCE9}"/>
              </a:ext>
            </a:extLst>
          </p:cNvPr>
          <p:cNvSpPr>
            <a:spLocks noGrp="1"/>
          </p:cNvSpPr>
          <p:nvPr>
            <p:ph sz="half" idx="1"/>
          </p:nvPr>
        </p:nvSpPr>
        <p:spPr>
          <a:xfrm>
            <a:off x="0" y="1356187"/>
            <a:ext cx="12192000" cy="5083523"/>
          </a:xfrm>
          <a:solidFill>
            <a:schemeClr val="accent2">
              <a:lumMod val="20000"/>
              <a:lumOff val="80000"/>
            </a:schemeClr>
          </a:solidFill>
        </p:spPr>
        <p:txBody>
          <a:bodyPr>
            <a:normAutofit/>
          </a:bodyPr>
          <a:lstStyle/>
          <a:p>
            <a:pPr lvl="1"/>
            <a:endParaRPr lang="en-US" sz="700" dirty="0"/>
          </a:p>
          <a:p>
            <a:pPr marL="0" indent="0">
              <a:buNone/>
            </a:pPr>
            <a:r>
              <a:rPr lang="en-US" sz="1800" dirty="0"/>
              <a:t>You are given an array with n elements and a number T (target). You can assume that the sum of all of the elements in the array is larger than T. Create an algorithm to compute the smallest number of elements from the array whose sum is greater than the target T. </a:t>
            </a:r>
          </a:p>
          <a:p>
            <a:pPr marL="0" indent="0">
              <a:buNone/>
            </a:pPr>
            <a:r>
              <a:rPr lang="en-US" sz="1800" dirty="0"/>
              <a:t>Example: given the array [8,3,9,2,7,1,5] with a target T of 18 then the answer is 3.</a:t>
            </a:r>
          </a:p>
          <a:p>
            <a:pPr marL="0" indent="0">
              <a:buNone/>
            </a:pPr>
            <a:r>
              <a:rPr lang="en-US" sz="1800" dirty="0"/>
              <a:t>You will be given an input file with the number of elements in the array on line 1, line 2 will contain the target T and line 3 will contain a space separated list of values for the array.</a:t>
            </a:r>
          </a:p>
          <a:p>
            <a:pPr marL="0" indent="0">
              <a:buNone/>
            </a:pPr>
            <a:r>
              <a:rPr lang="en-US" sz="1800" dirty="0"/>
              <a:t>e.g.</a:t>
            </a:r>
          </a:p>
          <a:p>
            <a:pPr marL="0" indent="0">
              <a:buNone/>
            </a:pPr>
            <a:r>
              <a:rPr lang="en-US" sz="1800" dirty="0"/>
              <a:t>8</a:t>
            </a:r>
          </a:p>
          <a:p>
            <a:pPr marL="0" indent="0">
              <a:buNone/>
            </a:pPr>
            <a:r>
              <a:rPr lang="en-US" sz="1800" dirty="0"/>
              <a:t>17</a:t>
            </a:r>
          </a:p>
          <a:p>
            <a:pPr marL="0" indent="0">
              <a:buNone/>
            </a:pPr>
            <a:r>
              <a:rPr lang="en-US" sz="1800" dirty="0"/>
              <a:t>3 1 8 2 4 6 9 5</a:t>
            </a:r>
          </a:p>
          <a:p>
            <a:pPr marL="0" indent="0">
              <a:buNone/>
            </a:pPr>
            <a:endParaRPr lang="en-US" sz="1800" dirty="0"/>
          </a:p>
          <a:p>
            <a:pPr marL="0" indent="0">
              <a:buNone/>
            </a:pPr>
            <a:r>
              <a:rPr lang="en-US" sz="1800" dirty="0"/>
              <a:t>Your solution should print the given array to the console followed by the target and the answer to the console:</a:t>
            </a:r>
          </a:p>
          <a:p>
            <a:pPr marL="0" indent="0">
              <a:buNone/>
            </a:pPr>
            <a:r>
              <a:rPr lang="en-US" sz="1800" dirty="0"/>
              <a:t>Python3 </a:t>
            </a:r>
            <a:r>
              <a:rPr lang="en-US" sz="1800" dirty="0" err="1"/>
              <a:t>smallestNumber.py</a:t>
            </a:r>
            <a:r>
              <a:rPr lang="en-US" sz="1800" dirty="0"/>
              <a:t> &lt; </a:t>
            </a:r>
            <a:r>
              <a:rPr lang="en-US" sz="1800" dirty="0" err="1"/>
              <a:t>smallest_input.txt</a:t>
            </a:r>
            <a:r>
              <a:rPr lang="en-US" sz="1800" dirty="0"/>
              <a:t> </a:t>
            </a:r>
          </a:p>
          <a:p>
            <a:pPr marL="0" indent="0">
              <a:buNone/>
            </a:pPr>
            <a:r>
              <a:rPr lang="en-US" sz="1800" dirty="0"/>
              <a:t>Input: 8,3,9,2,7,1,5 Target: 18 Answer: 3</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53876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4BDEA-2B9D-B840-809F-2653FC5DF999}"/>
              </a:ext>
            </a:extLst>
          </p:cNvPr>
          <p:cNvSpPr>
            <a:spLocks noGrp="1"/>
          </p:cNvSpPr>
          <p:nvPr>
            <p:ph type="title"/>
          </p:nvPr>
        </p:nvSpPr>
        <p:spPr>
          <a:xfrm>
            <a:off x="0" y="678094"/>
            <a:ext cx="12192000" cy="934949"/>
          </a:xfrm>
          <a:solidFill>
            <a:schemeClr val="accent2">
              <a:lumMod val="20000"/>
              <a:lumOff val="80000"/>
            </a:schemeClr>
          </a:solidFill>
        </p:spPr>
        <p:txBody>
          <a:bodyPr/>
          <a:lstStyle/>
          <a:p>
            <a:r>
              <a:rPr lang="en-US" b="1" dirty="0"/>
              <a:t>Problem 3 (50 points)</a:t>
            </a:r>
          </a:p>
        </p:txBody>
      </p:sp>
      <p:sp>
        <p:nvSpPr>
          <p:cNvPr id="5" name="Rectangle 4">
            <a:extLst>
              <a:ext uri="{FF2B5EF4-FFF2-40B4-BE49-F238E27FC236}">
                <a16:creationId xmlns:a16="http://schemas.microsoft.com/office/drawing/2014/main" id="{958934F1-EFDA-3042-B8D1-1627EF63AA28}"/>
              </a:ext>
            </a:extLst>
          </p:cNvPr>
          <p:cNvSpPr/>
          <p:nvPr/>
        </p:nvSpPr>
        <p:spPr>
          <a:xfrm>
            <a:off x="0" y="0"/>
            <a:ext cx="12192000" cy="67809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CS526  Homework Assignment 4</a:t>
            </a:r>
          </a:p>
        </p:txBody>
      </p:sp>
      <p:sp>
        <p:nvSpPr>
          <p:cNvPr id="6" name="Footer Placeholder 5">
            <a:extLst>
              <a:ext uri="{FF2B5EF4-FFF2-40B4-BE49-F238E27FC236}">
                <a16:creationId xmlns:a16="http://schemas.microsoft.com/office/drawing/2014/main" id="{5B12AFAF-307E-C046-A210-B750151EF6F1}"/>
              </a:ext>
            </a:extLst>
          </p:cNvPr>
          <p:cNvSpPr>
            <a:spLocks noGrp="1"/>
          </p:cNvSpPr>
          <p:nvPr>
            <p:ph type="ftr" sz="quarter" idx="11"/>
          </p:nvPr>
        </p:nvSpPr>
        <p:spPr/>
        <p:txBody>
          <a:bodyPr/>
          <a:lstStyle/>
          <a:p>
            <a:r>
              <a:rPr lang="en-US"/>
              <a:t>Boston University Metropolitan College</a:t>
            </a:r>
          </a:p>
        </p:txBody>
      </p:sp>
      <p:sp>
        <p:nvSpPr>
          <p:cNvPr id="7" name="Slide Number Placeholder 6">
            <a:extLst>
              <a:ext uri="{FF2B5EF4-FFF2-40B4-BE49-F238E27FC236}">
                <a16:creationId xmlns:a16="http://schemas.microsoft.com/office/drawing/2014/main" id="{37980371-C631-6347-9CDD-6C6B37EC7D7D}"/>
              </a:ext>
            </a:extLst>
          </p:cNvPr>
          <p:cNvSpPr>
            <a:spLocks noGrp="1"/>
          </p:cNvSpPr>
          <p:nvPr>
            <p:ph type="sldNum" sz="quarter" idx="12"/>
          </p:nvPr>
        </p:nvSpPr>
        <p:spPr/>
        <p:txBody>
          <a:bodyPr/>
          <a:lstStyle/>
          <a:p>
            <a:fld id="{F0E4876E-C529-7042-8A86-14EE2C2A0384}" type="slidenum">
              <a:rPr lang="en-US" smtClean="0"/>
              <a:t>4</a:t>
            </a:fld>
            <a:endParaRPr lang="en-US"/>
          </a:p>
        </p:txBody>
      </p:sp>
      <p:sp>
        <p:nvSpPr>
          <p:cNvPr id="20" name="Content Placeholder 2">
            <a:extLst>
              <a:ext uri="{FF2B5EF4-FFF2-40B4-BE49-F238E27FC236}">
                <a16:creationId xmlns:a16="http://schemas.microsoft.com/office/drawing/2014/main" id="{DE583E3C-EE0D-E648-90CF-E0827356DCE9}"/>
              </a:ext>
            </a:extLst>
          </p:cNvPr>
          <p:cNvSpPr>
            <a:spLocks noGrp="1"/>
          </p:cNvSpPr>
          <p:nvPr>
            <p:ph sz="half" idx="1"/>
          </p:nvPr>
        </p:nvSpPr>
        <p:spPr>
          <a:xfrm>
            <a:off x="0" y="1613043"/>
            <a:ext cx="12192000" cy="4743308"/>
          </a:xfrm>
          <a:solidFill>
            <a:schemeClr val="accent2">
              <a:lumMod val="20000"/>
              <a:lumOff val="80000"/>
            </a:schemeClr>
          </a:solidFill>
        </p:spPr>
        <p:txBody>
          <a:bodyPr>
            <a:normAutofit/>
          </a:bodyPr>
          <a:lstStyle/>
          <a:p>
            <a:pPr lvl="1"/>
            <a:endParaRPr lang="en-US" sz="700" dirty="0"/>
          </a:p>
          <a:p>
            <a:pPr marL="0" indent="0">
              <a:buNone/>
            </a:pPr>
            <a:r>
              <a:rPr lang="en-US" sz="1800" dirty="0"/>
              <a:t>You are given n different points in a 2-dimensional space. Design an algorithm that determines the unique number of right triangles that can be formed by choosing sets of three points. Your solution must run in under 30 seconds to receive full credit, partial credit will be given for all correct answers.</a:t>
            </a:r>
          </a:p>
          <a:p>
            <a:pPr marL="0" indent="0">
              <a:buNone/>
            </a:pPr>
            <a:r>
              <a:rPr lang="en-US" sz="1800" dirty="0"/>
              <a:t>You will be given an input file where the first line contains the number of points followed by a number of lines each with one point e.g.</a:t>
            </a:r>
          </a:p>
          <a:p>
            <a:pPr marL="1371600" lvl="3" indent="0">
              <a:buNone/>
            </a:pPr>
            <a:r>
              <a:rPr lang="en-US" dirty="0"/>
              <a:t>5</a:t>
            </a:r>
          </a:p>
          <a:p>
            <a:pPr marL="1371600" lvl="3" indent="0">
              <a:buNone/>
            </a:pPr>
            <a:r>
              <a:rPr lang="en-US" dirty="0"/>
              <a:t>0 0</a:t>
            </a:r>
          </a:p>
          <a:p>
            <a:pPr marL="1371600" lvl="3" indent="0">
              <a:buNone/>
            </a:pPr>
            <a:r>
              <a:rPr lang="en-US" dirty="0"/>
              <a:t>0 4</a:t>
            </a:r>
          </a:p>
          <a:p>
            <a:pPr marL="1371600" lvl="3" indent="0">
              <a:buNone/>
            </a:pPr>
            <a:r>
              <a:rPr lang="en-US" dirty="0"/>
              <a:t>0 7</a:t>
            </a:r>
          </a:p>
          <a:p>
            <a:pPr marL="1371600" lvl="3" indent="0">
              <a:buNone/>
            </a:pPr>
            <a:r>
              <a:rPr lang="en-US" dirty="0"/>
              <a:t>3 0</a:t>
            </a:r>
          </a:p>
          <a:p>
            <a:pPr marL="1371600" lvl="3" indent="0">
              <a:buNone/>
            </a:pPr>
            <a:r>
              <a:rPr lang="en-US" dirty="0"/>
              <a:t>9 0</a:t>
            </a:r>
          </a:p>
          <a:p>
            <a:pPr marL="0" indent="0">
              <a:buNone/>
            </a:pPr>
            <a:r>
              <a:rPr lang="en-US" sz="1800" dirty="0"/>
              <a:t>Your solution should the answer to the console:</a:t>
            </a:r>
          </a:p>
          <a:p>
            <a:pPr marL="0" indent="0">
              <a:buNone/>
            </a:pPr>
            <a:r>
              <a:rPr lang="en-US" sz="1800" dirty="0"/>
              <a:t>Python3 </a:t>
            </a:r>
            <a:r>
              <a:rPr lang="en-US" sz="1800" dirty="0" err="1"/>
              <a:t>rightTriangles.py</a:t>
            </a:r>
            <a:r>
              <a:rPr lang="en-US" sz="1800" dirty="0"/>
              <a:t> &lt; </a:t>
            </a:r>
            <a:r>
              <a:rPr lang="en-US" sz="1800" dirty="0" err="1"/>
              <a:t>right_triangles_input.txt</a:t>
            </a:r>
            <a:r>
              <a:rPr lang="en-US" sz="1800" dirty="0"/>
              <a:t> </a:t>
            </a:r>
          </a:p>
          <a:p>
            <a:pPr marL="0" indent="0">
              <a:buNone/>
            </a:pPr>
            <a:r>
              <a:rPr lang="en-US" sz="1800" dirty="0"/>
              <a:t>The number of right triangles is: &lt;your answer&gt;</a:t>
            </a:r>
          </a:p>
          <a:p>
            <a:pPr marL="0" indent="0">
              <a:buNone/>
            </a:pPr>
            <a:endParaRPr lang="en-US" sz="1800" dirty="0"/>
          </a:p>
          <a:p>
            <a:endParaRPr lang="en-US" dirty="0"/>
          </a:p>
          <a:p>
            <a:endParaRPr lang="en-US" dirty="0"/>
          </a:p>
        </p:txBody>
      </p:sp>
    </p:spTree>
    <p:extLst>
      <p:ext uri="{BB962C8B-B14F-4D97-AF65-F5344CB8AC3E}">
        <p14:creationId xmlns:p14="http://schemas.microsoft.com/office/powerpoint/2010/main" val="24253146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2489</TotalTime>
  <Words>427</Words>
  <Application>Microsoft Macintosh PowerPoint</Application>
  <PresentationFormat>Widescreen</PresentationFormat>
  <Paragraphs>70</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Problem 1 (20 points)</vt:lpstr>
      <vt:lpstr>Problem 1 (20 points)</vt:lpstr>
      <vt:lpstr>Problem 2 (30 points)</vt:lpstr>
      <vt:lpstr>Problem 3 (50 points)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Introduce Yourself</dc:title>
  <dc:creator>David Mellor</dc:creator>
  <cp:lastModifiedBy>David Mellor</cp:lastModifiedBy>
  <cp:revision>36</cp:revision>
  <cp:lastPrinted>2024-11-01T14:49:37Z</cp:lastPrinted>
  <dcterms:created xsi:type="dcterms:W3CDTF">2024-08-26T20:23:57Z</dcterms:created>
  <dcterms:modified xsi:type="dcterms:W3CDTF">2025-10-12T13:48:56Z</dcterms:modified>
</cp:coreProperties>
</file>