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63" r:id="rId5"/>
    <p:sldId id="262" r:id="rId6"/>
    <p:sldId id="265" r:id="rId7"/>
    <p:sldId id="269" r:id="rId8"/>
    <p:sldId id="276" r:id="rId9"/>
    <p:sldId id="270" r:id="rId10"/>
    <p:sldId id="271" r:id="rId11"/>
    <p:sldId id="272" r:id="rId12"/>
    <p:sldId id="280" r:id="rId13"/>
    <p:sldId id="279" r:id="rId14"/>
    <p:sldId id="274" r:id="rId15"/>
    <p:sldId id="277" r:id="rId16"/>
  </p:sldIdLst>
  <p:sldSz cx="11520488" cy="6480175"/>
  <p:notesSz cx="6858000" cy="9144000"/>
  <p:defaultTextStyle>
    <a:defPPr>
      <a:defRPr lang="de-DE"/>
    </a:defPPr>
    <a:lvl1pPr marL="0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85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71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956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942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927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913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898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883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28" userDrawn="1">
          <p15:clr>
            <a:srgbClr val="A4A3A4"/>
          </p15:clr>
        </p15:guide>
        <p15:guide id="2" orient="horz" pos="2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F3427-427D-47D6-B142-1241F7BCD3A0}" v="925" dt="2022-09-28T13:26:09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81" autoAdjust="0"/>
  </p:normalViewPr>
  <p:slideViewPr>
    <p:cSldViewPr snapToGrid="0">
      <p:cViewPr varScale="1">
        <p:scale>
          <a:sx n="149" d="100"/>
          <a:sy n="149" d="100"/>
        </p:scale>
        <p:origin x="1076" y="92"/>
      </p:cViewPr>
      <p:guideLst>
        <p:guide pos="3628"/>
        <p:guide orient="horz" pos="20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sidem Rico" userId="90e61475-17ec-4963-aad6-babec4bc7d49" providerId="ADAL" clId="{CE0F3427-427D-47D6-B142-1241F7BCD3A0}"/>
    <pc:docChg chg="undo redo custSel addSld delSld modSld">
      <pc:chgData name="Kursidem Rico" userId="90e61475-17ec-4963-aad6-babec4bc7d49" providerId="ADAL" clId="{CE0F3427-427D-47D6-B142-1241F7BCD3A0}" dt="2022-09-28T13:26:28.606" v="3465" actId="1076"/>
      <pc:docMkLst>
        <pc:docMk/>
      </pc:docMkLst>
      <pc:sldChg chg="addSp delSp modSp del mod">
        <pc:chgData name="Kursidem Rico" userId="90e61475-17ec-4963-aad6-babec4bc7d49" providerId="ADAL" clId="{CE0F3427-427D-47D6-B142-1241F7BCD3A0}" dt="2022-09-19T13:38:57.642" v="833" actId="47"/>
        <pc:sldMkLst>
          <pc:docMk/>
          <pc:sldMk cId="264265691" sldId="260"/>
        </pc:sldMkLst>
        <pc:spChg chg="del">
          <ac:chgData name="Kursidem Rico" userId="90e61475-17ec-4963-aad6-babec4bc7d49" providerId="ADAL" clId="{CE0F3427-427D-47D6-B142-1241F7BCD3A0}" dt="2022-09-19T13:38:54.585" v="831" actId="478"/>
          <ac:spMkLst>
            <pc:docMk/>
            <pc:sldMk cId="264265691" sldId="260"/>
            <ac:spMk id="2" creationId="{C4E74D1D-5FC2-4870-AE3F-2535867FD069}"/>
          </ac:spMkLst>
        </pc:spChg>
        <pc:spChg chg="mod">
          <ac:chgData name="Kursidem Rico" userId="90e61475-17ec-4963-aad6-babec4bc7d49" providerId="ADAL" clId="{CE0F3427-427D-47D6-B142-1241F7BCD3A0}" dt="2022-09-19T12:42:06.014" v="312" actId="20577"/>
          <ac:spMkLst>
            <pc:docMk/>
            <pc:sldMk cId="264265691" sldId="260"/>
            <ac:spMk id="4" creationId="{BACB6E5B-B0A6-4B89-B95D-3578745818EF}"/>
          </ac:spMkLst>
        </pc:spChg>
        <pc:spChg chg="add mod">
          <ac:chgData name="Kursidem Rico" userId="90e61475-17ec-4963-aad6-babec4bc7d49" providerId="ADAL" clId="{CE0F3427-427D-47D6-B142-1241F7BCD3A0}" dt="2022-09-19T13:38:54.868" v="832"/>
          <ac:spMkLst>
            <pc:docMk/>
            <pc:sldMk cId="264265691" sldId="260"/>
            <ac:spMk id="7" creationId="{BAFC0AB7-F9E6-4BAD-8707-6A6497F1CEDB}"/>
          </ac:spMkLst>
        </pc:spChg>
      </pc:sldChg>
      <pc:sldChg chg="addSp delSp modSp mod modAnim">
        <pc:chgData name="Kursidem Rico" userId="90e61475-17ec-4963-aad6-babec4bc7d49" providerId="ADAL" clId="{CE0F3427-427D-47D6-B142-1241F7BCD3A0}" dt="2022-09-28T09:33:06.369" v="3355" actId="20577"/>
        <pc:sldMkLst>
          <pc:docMk/>
          <pc:sldMk cId="296689066" sldId="262"/>
        </pc:sldMkLst>
        <pc:spChg chg="mod">
          <ac:chgData name="Kursidem Rico" userId="90e61475-17ec-4963-aad6-babec4bc7d49" providerId="ADAL" clId="{CE0F3427-427D-47D6-B142-1241F7BCD3A0}" dt="2022-09-19T12:36:10.842" v="146" actId="14100"/>
          <ac:spMkLst>
            <pc:docMk/>
            <pc:sldMk cId="296689066" sldId="262"/>
            <ac:spMk id="6" creationId="{F6C7BE66-3759-480E-BEA5-062BAF38149F}"/>
          </ac:spMkLst>
        </pc:spChg>
        <pc:spChg chg="mod">
          <ac:chgData name="Kursidem Rico" userId="90e61475-17ec-4963-aad6-babec4bc7d49" providerId="ADAL" clId="{CE0F3427-427D-47D6-B142-1241F7BCD3A0}" dt="2022-09-28T09:33:06.369" v="3355" actId="20577"/>
          <ac:spMkLst>
            <pc:docMk/>
            <pc:sldMk cId="296689066" sldId="262"/>
            <ac:spMk id="8" creationId="{ED8688DE-4C87-4457-9511-9745FC15974A}"/>
          </ac:spMkLst>
        </pc:spChg>
        <pc:spChg chg="mod">
          <ac:chgData name="Kursidem Rico" userId="90e61475-17ec-4963-aad6-babec4bc7d49" providerId="ADAL" clId="{CE0F3427-427D-47D6-B142-1241F7BCD3A0}" dt="2022-09-19T12:56:57.897" v="588" actId="20577"/>
          <ac:spMkLst>
            <pc:docMk/>
            <pc:sldMk cId="296689066" sldId="262"/>
            <ac:spMk id="11" creationId="{3991872F-4FB2-4CCB-A5E7-07BD5F5914AE}"/>
          </ac:spMkLst>
        </pc:spChg>
        <pc:spChg chg="del">
          <ac:chgData name="Kursidem Rico" userId="90e61475-17ec-4963-aad6-babec4bc7d49" providerId="ADAL" clId="{CE0F3427-427D-47D6-B142-1241F7BCD3A0}" dt="2022-09-20T07:24:48.480" v="1459" actId="931"/>
          <ac:spMkLst>
            <pc:docMk/>
            <pc:sldMk cId="296689066" sldId="262"/>
            <ac:spMk id="12" creationId="{AE442CF6-E73D-4E8E-8CBE-2EC083521466}"/>
          </ac:spMkLst>
        </pc:spChg>
        <pc:spChg chg="add del">
          <ac:chgData name="Kursidem Rico" userId="90e61475-17ec-4963-aad6-babec4bc7d49" providerId="ADAL" clId="{CE0F3427-427D-47D6-B142-1241F7BCD3A0}" dt="2022-09-19T12:38:28.848" v="152" actId="931"/>
          <ac:spMkLst>
            <pc:docMk/>
            <pc:sldMk cId="296689066" sldId="262"/>
            <ac:spMk id="13" creationId="{551DDFDD-35F6-40CE-9C9F-27B5F255FF5E}"/>
          </ac:spMkLst>
        </pc:spChg>
        <pc:picChg chg="add mod ord">
          <ac:chgData name="Kursidem Rico" userId="90e61475-17ec-4963-aad6-babec4bc7d49" providerId="ADAL" clId="{CE0F3427-427D-47D6-B142-1241F7BCD3A0}" dt="2022-09-20T07:25:21.240" v="1464" actId="1076"/>
          <ac:picMkLst>
            <pc:docMk/>
            <pc:sldMk cId="296689066" sldId="262"/>
            <ac:picMk id="3" creationId="{2F4BCA8E-2794-4CE0-84C3-7E790618B4A6}"/>
          </ac:picMkLst>
        </pc:picChg>
        <pc:picChg chg="add del mod">
          <ac:chgData name="Kursidem Rico" userId="90e61475-17ec-4963-aad6-babec4bc7d49" providerId="ADAL" clId="{CE0F3427-427D-47D6-B142-1241F7BCD3A0}" dt="2022-09-19T12:36:46.857" v="151" actId="931"/>
          <ac:picMkLst>
            <pc:docMk/>
            <pc:sldMk cId="296689066" sldId="262"/>
            <ac:picMk id="3" creationId="{FD3EE5F4-9C47-4B1A-B7AF-05DBEEF36302}"/>
          </ac:picMkLst>
        </pc:picChg>
        <pc:picChg chg="add mod">
          <ac:chgData name="Kursidem Rico" userId="90e61475-17ec-4963-aad6-babec4bc7d49" providerId="ADAL" clId="{CE0F3427-427D-47D6-B142-1241F7BCD3A0}" dt="2022-09-19T12:38:30.829" v="154" actId="962"/>
          <ac:picMkLst>
            <pc:docMk/>
            <pc:sldMk cId="296689066" sldId="262"/>
            <ac:picMk id="5" creationId="{EB0316B7-DD72-4134-8DB7-40A7296255B3}"/>
          </ac:picMkLst>
        </pc:picChg>
      </pc:sldChg>
      <pc:sldChg chg="addSp delSp modSp del mod">
        <pc:chgData name="Kursidem Rico" userId="90e61475-17ec-4963-aad6-babec4bc7d49" providerId="ADAL" clId="{CE0F3427-427D-47D6-B142-1241F7BCD3A0}" dt="2022-09-19T13:38:58.323" v="834" actId="47"/>
        <pc:sldMkLst>
          <pc:docMk/>
          <pc:sldMk cId="2600026472" sldId="264"/>
        </pc:sldMkLst>
        <pc:spChg chg="del">
          <ac:chgData name="Kursidem Rico" userId="90e61475-17ec-4963-aad6-babec4bc7d49" providerId="ADAL" clId="{CE0F3427-427D-47D6-B142-1241F7BCD3A0}" dt="2022-09-19T13:38:49.099" v="829" actId="478"/>
          <ac:spMkLst>
            <pc:docMk/>
            <pc:sldMk cId="2600026472" sldId="264"/>
            <ac:spMk id="2" creationId="{32A094BF-FAB2-4EBC-BEBC-4D549DA08032}"/>
          </ac:spMkLst>
        </pc:spChg>
        <pc:spChg chg="mod">
          <ac:chgData name="Kursidem Rico" userId="90e61475-17ec-4963-aad6-babec4bc7d49" providerId="ADAL" clId="{CE0F3427-427D-47D6-B142-1241F7BCD3A0}" dt="2022-09-19T12:43:30.661" v="381" actId="20577"/>
          <ac:spMkLst>
            <pc:docMk/>
            <pc:sldMk cId="2600026472" sldId="264"/>
            <ac:spMk id="5" creationId="{3BE68550-9482-485B-BB1A-3C95E46F05CC}"/>
          </ac:spMkLst>
        </pc:spChg>
        <pc:spChg chg="add mod">
          <ac:chgData name="Kursidem Rico" userId="90e61475-17ec-4963-aad6-babec4bc7d49" providerId="ADAL" clId="{CE0F3427-427D-47D6-B142-1241F7BCD3A0}" dt="2022-09-19T13:38:49.556" v="830"/>
          <ac:spMkLst>
            <pc:docMk/>
            <pc:sldMk cId="2600026472" sldId="264"/>
            <ac:spMk id="8" creationId="{C0BCA550-C316-4B07-8990-FDBAEE022BF7}"/>
          </ac:spMkLst>
        </pc:spChg>
      </pc:sldChg>
      <pc:sldChg chg="addSp delSp modSp mod">
        <pc:chgData name="Kursidem Rico" userId="90e61475-17ec-4963-aad6-babec4bc7d49" providerId="ADAL" clId="{CE0F3427-427D-47D6-B142-1241F7BCD3A0}" dt="2022-09-28T13:08:28.762" v="3397" actId="20577"/>
        <pc:sldMkLst>
          <pc:docMk/>
          <pc:sldMk cId="3522707191" sldId="265"/>
        </pc:sldMkLst>
        <pc:spChg chg="mod">
          <ac:chgData name="Kursidem Rico" userId="90e61475-17ec-4963-aad6-babec4bc7d49" providerId="ADAL" clId="{CE0F3427-427D-47D6-B142-1241F7BCD3A0}" dt="2022-09-19T12:38:52.800" v="174" actId="20577"/>
          <ac:spMkLst>
            <pc:docMk/>
            <pc:sldMk cId="3522707191" sldId="265"/>
            <ac:spMk id="2" creationId="{20D82EDC-5688-484D-9180-657FCE3698B2}"/>
          </ac:spMkLst>
        </pc:spChg>
        <pc:spChg chg="mod">
          <ac:chgData name="Kursidem Rico" userId="90e61475-17ec-4963-aad6-babec4bc7d49" providerId="ADAL" clId="{CE0F3427-427D-47D6-B142-1241F7BCD3A0}" dt="2022-09-19T12:39:44.379" v="233" actId="20577"/>
          <ac:spMkLst>
            <pc:docMk/>
            <pc:sldMk cId="3522707191" sldId="265"/>
            <ac:spMk id="3" creationId="{6A5A5FCC-352C-4069-962D-CC7FE3101583}"/>
          </ac:spMkLst>
        </pc:spChg>
        <pc:spChg chg="del">
          <ac:chgData name="Kursidem Rico" userId="90e61475-17ec-4963-aad6-babec4bc7d49" providerId="ADAL" clId="{CE0F3427-427D-47D6-B142-1241F7BCD3A0}" dt="2022-09-19T13:38:06.073" v="808" actId="478"/>
          <ac:spMkLst>
            <pc:docMk/>
            <pc:sldMk cId="3522707191" sldId="265"/>
            <ac:spMk id="4" creationId="{D9F3A1F5-30D2-4B7D-A3F3-ACB9745E76C2}"/>
          </ac:spMkLst>
        </pc:spChg>
        <pc:spChg chg="mod">
          <ac:chgData name="Kursidem Rico" userId="90e61475-17ec-4963-aad6-babec4bc7d49" providerId="ADAL" clId="{CE0F3427-427D-47D6-B142-1241F7BCD3A0}" dt="2022-09-28T13:08:28.762" v="3397" actId="20577"/>
          <ac:spMkLst>
            <pc:docMk/>
            <pc:sldMk cId="3522707191" sldId="265"/>
            <ac:spMk id="5" creationId="{AB40228D-6B94-46B7-AEED-0B6252E93F84}"/>
          </ac:spMkLst>
        </pc:spChg>
        <pc:spChg chg="add del mod">
          <ac:chgData name="Kursidem Rico" userId="90e61475-17ec-4963-aad6-babec4bc7d49" providerId="ADAL" clId="{CE0F3427-427D-47D6-B142-1241F7BCD3A0}" dt="2022-09-19T13:37:59.507" v="807"/>
          <ac:spMkLst>
            <pc:docMk/>
            <pc:sldMk cId="3522707191" sldId="265"/>
            <ac:spMk id="9" creationId="{B60AF590-D518-4C9E-BBF2-199611BF8381}"/>
          </ac:spMkLst>
        </pc:spChg>
        <pc:spChg chg="add mod">
          <ac:chgData name="Kursidem Rico" userId="90e61475-17ec-4963-aad6-babec4bc7d49" providerId="ADAL" clId="{CE0F3427-427D-47D6-B142-1241F7BCD3A0}" dt="2022-09-19T13:38:07.472" v="809"/>
          <ac:spMkLst>
            <pc:docMk/>
            <pc:sldMk cId="3522707191" sldId="265"/>
            <ac:spMk id="10" creationId="{064D98BF-CF4A-4C38-B1E9-5F21609ED070}"/>
          </ac:spMkLst>
        </pc:spChg>
        <pc:graphicFrameChg chg="add del mod modGraphic">
          <ac:chgData name="Kursidem Rico" userId="90e61475-17ec-4963-aad6-babec4bc7d49" providerId="ADAL" clId="{CE0F3427-427D-47D6-B142-1241F7BCD3A0}" dt="2022-09-21T08:46:54.653" v="1601" actId="478"/>
          <ac:graphicFrameMkLst>
            <pc:docMk/>
            <pc:sldMk cId="3522707191" sldId="265"/>
            <ac:graphicFrameMk id="4" creationId="{7FCFAA53-08CF-41FC-9CEA-3386FC32C9B9}"/>
          </ac:graphicFrameMkLst>
        </pc:graphicFrameChg>
        <pc:graphicFrameChg chg="add del mod modGraphic">
          <ac:chgData name="Kursidem Rico" userId="90e61475-17ec-4963-aad6-babec4bc7d49" providerId="ADAL" clId="{CE0F3427-427D-47D6-B142-1241F7BCD3A0}" dt="2022-09-19T13:06:29.464" v="765" actId="478"/>
          <ac:graphicFrameMkLst>
            <pc:docMk/>
            <pc:sldMk cId="3522707191" sldId="265"/>
            <ac:graphicFrameMk id="6" creationId="{88C7CA58-E72D-4042-92F0-71AD81615288}"/>
          </ac:graphicFrameMkLst>
        </pc:graphicFrameChg>
        <pc:graphicFrameChg chg="add del mod modGraphic">
          <ac:chgData name="Kursidem Rico" userId="90e61475-17ec-4963-aad6-babec4bc7d49" providerId="ADAL" clId="{CE0F3427-427D-47D6-B142-1241F7BCD3A0}" dt="2022-09-19T14:06:04.306" v="944" actId="21"/>
          <ac:graphicFrameMkLst>
            <pc:docMk/>
            <pc:sldMk cId="3522707191" sldId="265"/>
            <ac:graphicFrameMk id="11" creationId="{4AA8150A-9240-45E9-B4B7-7A314C0C5FCB}"/>
          </ac:graphicFrameMkLst>
        </pc:graphicFrameChg>
        <pc:graphicFrameChg chg="add del mod modGraphic">
          <ac:chgData name="Kursidem Rico" userId="90e61475-17ec-4963-aad6-babec4bc7d49" providerId="ADAL" clId="{CE0F3427-427D-47D6-B142-1241F7BCD3A0}" dt="2022-09-19T14:18:11.231" v="1100" actId="478"/>
          <ac:graphicFrameMkLst>
            <pc:docMk/>
            <pc:sldMk cId="3522707191" sldId="265"/>
            <ac:graphicFrameMk id="12" creationId="{C2FB3AF8-0DD7-4032-B577-24E55B33028E}"/>
          </ac:graphicFrameMkLst>
        </pc:graphicFrameChg>
        <pc:graphicFrameChg chg="add mod">
          <ac:chgData name="Kursidem Rico" userId="90e61475-17ec-4963-aad6-babec4bc7d49" providerId="ADAL" clId="{CE0F3427-427D-47D6-B142-1241F7BCD3A0}" dt="2022-09-23T05:57:16.935" v="2590" actId="20577"/>
          <ac:graphicFrameMkLst>
            <pc:docMk/>
            <pc:sldMk cId="3522707191" sldId="265"/>
            <ac:graphicFrameMk id="13" creationId="{FD49FB37-8E0F-4EAE-9EB3-43C260464643}"/>
          </ac:graphicFrameMkLst>
        </pc:graphicFrameChg>
        <pc:picChg chg="add del mod">
          <ac:chgData name="Kursidem Rico" userId="90e61475-17ec-4963-aad6-babec4bc7d49" providerId="ADAL" clId="{CE0F3427-427D-47D6-B142-1241F7BCD3A0}" dt="2022-09-19T14:17:07.089" v="1091" actId="478"/>
          <ac:picMkLst>
            <pc:docMk/>
            <pc:sldMk cId="3522707191" sldId="265"/>
            <ac:picMk id="8" creationId="{2E4F850A-2495-4532-A1D6-CBE13FD755BB}"/>
          </ac:picMkLst>
        </pc:picChg>
      </pc:sldChg>
      <pc:sldChg chg="modSp del mod">
        <pc:chgData name="Kursidem Rico" userId="90e61475-17ec-4963-aad6-babec4bc7d49" providerId="ADAL" clId="{CE0F3427-427D-47D6-B142-1241F7BCD3A0}" dt="2022-09-19T12:57:17.229" v="589" actId="47"/>
        <pc:sldMkLst>
          <pc:docMk/>
          <pc:sldMk cId="3931436026" sldId="267"/>
        </pc:sldMkLst>
        <pc:spChg chg="mod">
          <ac:chgData name="Kursidem Rico" userId="90e61475-17ec-4963-aad6-babec4bc7d49" providerId="ADAL" clId="{CE0F3427-427D-47D6-B142-1241F7BCD3A0}" dt="2022-09-19T12:38:48.894" v="168" actId="20577"/>
          <ac:spMkLst>
            <pc:docMk/>
            <pc:sldMk cId="3931436026" sldId="267"/>
            <ac:spMk id="2" creationId="{CE18C14C-A73E-495B-B805-464EB4F14E17}"/>
          </ac:spMkLst>
        </pc:spChg>
        <pc:spChg chg="mod">
          <ac:chgData name="Kursidem Rico" userId="90e61475-17ec-4963-aad6-babec4bc7d49" providerId="ADAL" clId="{CE0F3427-427D-47D6-B142-1241F7BCD3A0}" dt="2022-09-19T12:40:39.113" v="252" actId="20577"/>
          <ac:spMkLst>
            <pc:docMk/>
            <pc:sldMk cId="3931436026" sldId="267"/>
            <ac:spMk id="3" creationId="{2A762DE0-6B49-4B3B-BA90-65DBB889BFE7}"/>
          </ac:spMkLst>
        </pc:spChg>
        <pc:spChg chg="mod">
          <ac:chgData name="Kursidem Rico" userId="90e61475-17ec-4963-aad6-babec4bc7d49" providerId="ADAL" clId="{CE0F3427-427D-47D6-B142-1241F7BCD3A0}" dt="2022-09-19T12:40:53.805" v="258" actId="20577"/>
          <ac:spMkLst>
            <pc:docMk/>
            <pc:sldMk cId="3931436026" sldId="267"/>
            <ac:spMk id="4" creationId="{548D4018-FC4E-4587-88CC-40899DBBC155}"/>
          </ac:spMkLst>
        </pc:spChg>
      </pc:sldChg>
      <pc:sldChg chg="addSp modSp add del mod modClrScheme chgLayout">
        <pc:chgData name="Kursidem Rico" userId="90e61475-17ec-4963-aad6-babec4bc7d49" providerId="ADAL" clId="{CE0F3427-427D-47D6-B142-1241F7BCD3A0}" dt="2022-09-20T11:47:41.183" v="1502" actId="47"/>
        <pc:sldMkLst>
          <pc:docMk/>
          <pc:sldMk cId="802810857" sldId="268"/>
        </pc:sldMkLst>
        <pc:spChg chg="mod ord">
          <ac:chgData name="Kursidem Rico" userId="90e61475-17ec-4963-aad6-babec4bc7d49" providerId="ADAL" clId="{CE0F3427-427D-47D6-B142-1241F7BCD3A0}" dt="2022-09-19T12:41:13.589" v="260" actId="700"/>
          <ac:spMkLst>
            <pc:docMk/>
            <pc:sldMk cId="802810857" sldId="268"/>
            <ac:spMk id="2" creationId="{CE18C14C-A73E-495B-B805-464EB4F14E17}"/>
          </ac:spMkLst>
        </pc:spChg>
        <pc:spChg chg="mod ord">
          <ac:chgData name="Kursidem Rico" userId="90e61475-17ec-4963-aad6-babec4bc7d49" providerId="ADAL" clId="{CE0F3427-427D-47D6-B142-1241F7BCD3A0}" dt="2022-09-19T12:41:13.589" v="260" actId="700"/>
          <ac:spMkLst>
            <pc:docMk/>
            <pc:sldMk cId="802810857" sldId="268"/>
            <ac:spMk id="3" creationId="{2A762DE0-6B49-4B3B-BA90-65DBB889BFE7}"/>
          </ac:spMkLst>
        </pc:spChg>
        <pc:spChg chg="mod ord">
          <ac:chgData name="Kursidem Rico" userId="90e61475-17ec-4963-aad6-babec4bc7d49" providerId="ADAL" clId="{CE0F3427-427D-47D6-B142-1241F7BCD3A0}" dt="2022-09-19T12:41:13.589" v="260" actId="700"/>
          <ac:spMkLst>
            <pc:docMk/>
            <pc:sldMk cId="802810857" sldId="268"/>
            <ac:spMk id="4" creationId="{548D4018-FC4E-4587-88CC-40899DBBC155}"/>
          </ac:spMkLst>
        </pc:spChg>
        <pc:spChg chg="add mod ord">
          <ac:chgData name="Kursidem Rico" userId="90e61475-17ec-4963-aad6-babec4bc7d49" providerId="ADAL" clId="{CE0F3427-427D-47D6-B142-1241F7BCD3A0}" dt="2022-09-19T12:41:13.589" v="260" actId="700"/>
          <ac:spMkLst>
            <pc:docMk/>
            <pc:sldMk cId="802810857" sldId="268"/>
            <ac:spMk id="5" creationId="{ECB5C7AE-1103-40A7-A87C-93D6D578C7F3}"/>
          </ac:spMkLst>
        </pc:spChg>
      </pc:sldChg>
      <pc:sldChg chg="addSp delSp modSp add mod delAnim modAnim modNotesTx">
        <pc:chgData name="Kursidem Rico" userId="90e61475-17ec-4963-aad6-babec4bc7d49" providerId="ADAL" clId="{CE0F3427-427D-47D6-B142-1241F7BCD3A0}" dt="2022-09-28T13:24:29.956" v="3452" actId="14100"/>
        <pc:sldMkLst>
          <pc:docMk/>
          <pc:sldMk cId="55793843" sldId="269"/>
        </pc:sldMkLst>
        <pc:spChg chg="mod">
          <ac:chgData name="Kursidem Rico" userId="90e61475-17ec-4963-aad6-babec4bc7d49" providerId="ADAL" clId="{CE0F3427-427D-47D6-B142-1241F7BCD3A0}" dt="2022-09-19T12:42:31.861" v="332" actId="20577"/>
          <ac:spMkLst>
            <pc:docMk/>
            <pc:sldMk cId="55793843" sldId="269"/>
            <ac:spMk id="2" creationId="{20D82EDC-5688-484D-9180-657FCE3698B2}"/>
          </ac:spMkLst>
        </pc:spChg>
        <pc:spChg chg="mod">
          <ac:chgData name="Kursidem Rico" userId="90e61475-17ec-4963-aad6-babec4bc7d49" providerId="ADAL" clId="{CE0F3427-427D-47D6-B142-1241F7BCD3A0}" dt="2022-09-21T08:47:09.634" v="1602" actId="1038"/>
          <ac:spMkLst>
            <pc:docMk/>
            <pc:sldMk cId="55793843" sldId="269"/>
            <ac:spMk id="3" creationId="{6A5A5FCC-352C-4069-962D-CC7FE3101583}"/>
          </ac:spMkLst>
        </pc:spChg>
        <pc:spChg chg="del mod">
          <ac:chgData name="Kursidem Rico" userId="90e61475-17ec-4963-aad6-babec4bc7d49" providerId="ADAL" clId="{CE0F3427-427D-47D6-B142-1241F7BCD3A0}" dt="2022-09-19T13:38:14.188" v="811" actId="478"/>
          <ac:spMkLst>
            <pc:docMk/>
            <pc:sldMk cId="55793843" sldId="269"/>
            <ac:spMk id="4" creationId="{D9F3A1F5-30D2-4B7D-A3F3-ACB9745E76C2}"/>
          </ac:spMkLst>
        </pc:spChg>
        <pc:spChg chg="del">
          <ac:chgData name="Kursidem Rico" userId="90e61475-17ec-4963-aad6-babec4bc7d49" providerId="ADAL" clId="{CE0F3427-427D-47D6-B142-1241F7BCD3A0}" dt="2022-09-27T12:26:06.828" v="3298" actId="478"/>
          <ac:spMkLst>
            <pc:docMk/>
            <pc:sldMk cId="55793843" sldId="269"/>
            <ac:spMk id="5" creationId="{AB40228D-6B94-46B7-AEED-0B6252E93F84}"/>
          </ac:spMkLst>
        </pc:spChg>
        <pc:spChg chg="add mod">
          <ac:chgData name="Kursidem Rico" userId="90e61475-17ec-4963-aad6-babec4bc7d49" providerId="ADAL" clId="{CE0F3427-427D-47D6-B142-1241F7BCD3A0}" dt="2022-09-19T13:38:15.866" v="814" actId="1035"/>
          <ac:spMkLst>
            <pc:docMk/>
            <pc:sldMk cId="55793843" sldId="269"/>
            <ac:spMk id="8" creationId="{2609FFFF-BF22-479E-83EB-087D4F91A9BE}"/>
          </ac:spMkLst>
        </pc:spChg>
        <pc:spChg chg="add mod">
          <ac:chgData name="Kursidem Rico" userId="90e61475-17ec-4963-aad6-babec4bc7d49" providerId="ADAL" clId="{CE0F3427-427D-47D6-B142-1241F7BCD3A0}" dt="2022-09-28T13:08:21.918" v="3393" actId="20577"/>
          <ac:spMkLst>
            <pc:docMk/>
            <pc:sldMk cId="55793843" sldId="269"/>
            <ac:spMk id="14" creationId="{888E5957-C11D-4798-AD51-7EF1167ACF19}"/>
          </ac:spMkLst>
        </pc:spChg>
        <pc:graphicFrameChg chg="add del mod">
          <ac:chgData name="Kursidem Rico" userId="90e61475-17ec-4963-aad6-babec4bc7d49" providerId="ADAL" clId="{CE0F3427-427D-47D6-B142-1241F7BCD3A0}" dt="2022-09-19T14:11:17.854" v="1002" actId="478"/>
          <ac:graphicFrameMkLst>
            <pc:docMk/>
            <pc:sldMk cId="55793843" sldId="269"/>
            <ac:graphicFrameMk id="9" creationId="{8973DDDE-AF9F-4084-B097-AF877B91A3C6}"/>
          </ac:graphicFrameMkLst>
        </pc:graphicFrameChg>
        <pc:graphicFrameChg chg="add del mod modGraphic">
          <ac:chgData name="Kursidem Rico" userId="90e61475-17ec-4963-aad6-babec4bc7d49" providerId="ADAL" clId="{CE0F3427-427D-47D6-B142-1241F7BCD3A0}" dt="2022-09-27T12:13:51.665" v="2732" actId="20577"/>
          <ac:graphicFrameMkLst>
            <pc:docMk/>
            <pc:sldMk cId="55793843" sldId="269"/>
            <ac:graphicFrameMk id="10" creationId="{72D65F4C-ACE6-4AD9-87E2-D790B4FDB2D6}"/>
          </ac:graphicFrameMkLst>
        </pc:graphicFrameChg>
        <pc:picChg chg="add mod">
          <ac:chgData name="Kursidem Rico" userId="90e61475-17ec-4963-aad6-babec4bc7d49" providerId="ADAL" clId="{CE0F3427-427D-47D6-B142-1241F7BCD3A0}" dt="2022-09-28T13:21:29.248" v="3433" actId="1076"/>
          <ac:picMkLst>
            <pc:docMk/>
            <pc:sldMk cId="55793843" sldId="269"/>
            <ac:picMk id="5" creationId="{A49A3B0B-7F5D-43D3-A9AD-720A34E5660C}"/>
          </ac:picMkLst>
        </pc:picChg>
        <pc:picChg chg="add del mod">
          <ac:chgData name="Kursidem Rico" userId="90e61475-17ec-4963-aad6-babec4bc7d49" providerId="ADAL" clId="{CE0F3427-427D-47D6-B142-1241F7BCD3A0}" dt="2022-09-28T13:22:31.456" v="3436" actId="478"/>
          <ac:picMkLst>
            <pc:docMk/>
            <pc:sldMk cId="55793843" sldId="269"/>
            <ac:picMk id="6" creationId="{33F874A3-A7BC-4891-8A8F-E7F68E19D2AC}"/>
          </ac:picMkLst>
        </pc:picChg>
        <pc:picChg chg="add del mod">
          <ac:chgData name="Kursidem Rico" userId="90e61475-17ec-4963-aad6-babec4bc7d49" providerId="ADAL" clId="{CE0F3427-427D-47D6-B142-1241F7BCD3A0}" dt="2022-09-22T10:52:32.313" v="1643" actId="478"/>
          <ac:picMkLst>
            <pc:docMk/>
            <pc:sldMk cId="55793843" sldId="269"/>
            <ac:picMk id="6" creationId="{82569511-C7DD-4A4E-8A64-1E4E4003B891}"/>
          </ac:picMkLst>
        </pc:picChg>
        <pc:picChg chg="add del mod">
          <ac:chgData name="Kursidem Rico" userId="90e61475-17ec-4963-aad6-babec4bc7d49" providerId="ADAL" clId="{CE0F3427-427D-47D6-B142-1241F7BCD3A0}" dt="2022-09-23T09:52:04.640" v="2639" actId="478"/>
          <ac:picMkLst>
            <pc:docMk/>
            <pc:sldMk cId="55793843" sldId="269"/>
            <ac:picMk id="6" creationId="{B3CC1685-2F1E-4E08-A4E3-3715F9E2040C}"/>
          </ac:picMkLst>
        </pc:picChg>
        <pc:picChg chg="add del mod">
          <ac:chgData name="Kursidem Rico" userId="90e61475-17ec-4963-aad6-babec4bc7d49" providerId="ADAL" clId="{CE0F3427-427D-47D6-B142-1241F7BCD3A0}" dt="2022-09-22T13:39:10.495" v="1760" actId="478"/>
          <ac:picMkLst>
            <pc:docMk/>
            <pc:sldMk cId="55793843" sldId="269"/>
            <ac:picMk id="7" creationId="{32E7E553-D838-4833-BD62-43EAD3812FE0}"/>
          </ac:picMkLst>
        </pc:picChg>
        <pc:picChg chg="add del mod">
          <ac:chgData name="Kursidem Rico" userId="90e61475-17ec-4963-aad6-babec4bc7d49" providerId="ADAL" clId="{CE0F3427-427D-47D6-B142-1241F7BCD3A0}" dt="2022-09-20T06:40:28.611" v="1296" actId="478"/>
          <ac:picMkLst>
            <pc:docMk/>
            <pc:sldMk cId="55793843" sldId="269"/>
            <ac:picMk id="7" creationId="{D09D4517-1AD0-48F0-AAF9-B985D9D70986}"/>
          </ac:picMkLst>
        </pc:picChg>
        <pc:picChg chg="add mod">
          <ac:chgData name="Kursidem Rico" userId="90e61475-17ec-4963-aad6-babec4bc7d49" providerId="ADAL" clId="{CE0F3427-427D-47D6-B142-1241F7BCD3A0}" dt="2022-09-27T12:09:46.923" v="2670" actId="1076"/>
          <ac:picMkLst>
            <pc:docMk/>
            <pc:sldMk cId="55793843" sldId="269"/>
            <ac:picMk id="9" creationId="{263AA5E4-99A2-414F-AE9F-579D13C1B475}"/>
          </ac:picMkLst>
        </pc:picChg>
        <pc:picChg chg="add del mod">
          <ac:chgData name="Kursidem Rico" userId="90e61475-17ec-4963-aad6-babec4bc7d49" providerId="ADAL" clId="{CE0F3427-427D-47D6-B142-1241F7BCD3A0}" dt="2022-09-23T05:22:28.651" v="2527"/>
          <ac:picMkLst>
            <pc:docMk/>
            <pc:sldMk cId="55793843" sldId="269"/>
            <ac:picMk id="9" creationId="{49CDA00C-4141-499F-AD13-F9ECE3AAD7B8}"/>
          </ac:picMkLst>
        </pc:picChg>
        <pc:picChg chg="add del mod">
          <ac:chgData name="Kursidem Rico" userId="90e61475-17ec-4963-aad6-babec4bc7d49" providerId="ADAL" clId="{CE0F3427-427D-47D6-B142-1241F7BCD3A0}" dt="2022-09-22T10:52:31.823" v="1642" actId="478"/>
          <ac:picMkLst>
            <pc:docMk/>
            <pc:sldMk cId="55793843" sldId="269"/>
            <ac:picMk id="11" creationId="{65D15FD0-E43A-4B44-9308-C5B2E61C4203}"/>
          </ac:picMkLst>
        </pc:picChg>
        <pc:picChg chg="add del mod">
          <ac:chgData name="Kursidem Rico" userId="90e61475-17ec-4963-aad6-babec4bc7d49" providerId="ADAL" clId="{CE0F3427-427D-47D6-B142-1241F7BCD3A0}" dt="2022-09-28T13:22:31.003" v="3435" actId="478"/>
          <ac:picMkLst>
            <pc:docMk/>
            <pc:sldMk cId="55793843" sldId="269"/>
            <ac:picMk id="11" creationId="{E31AAABD-4783-49EB-8BE5-C0E0786A0B7B}"/>
          </ac:picMkLst>
        </pc:picChg>
        <pc:picChg chg="add del mod">
          <ac:chgData name="Kursidem Rico" userId="90e61475-17ec-4963-aad6-babec4bc7d49" providerId="ADAL" clId="{CE0F3427-427D-47D6-B142-1241F7BCD3A0}" dt="2022-09-23T05:22:20.403" v="2524" actId="478"/>
          <ac:picMkLst>
            <pc:docMk/>
            <pc:sldMk cId="55793843" sldId="269"/>
            <ac:picMk id="12" creationId="{4CB3E6C4-2523-406B-AA9D-D59C3FBD88BB}"/>
          </ac:picMkLst>
        </pc:picChg>
        <pc:picChg chg="add del mod">
          <ac:chgData name="Kursidem Rico" userId="90e61475-17ec-4963-aad6-babec4bc7d49" providerId="ADAL" clId="{CE0F3427-427D-47D6-B142-1241F7BCD3A0}" dt="2022-09-22T10:52:31.318" v="1641" actId="478"/>
          <ac:picMkLst>
            <pc:docMk/>
            <pc:sldMk cId="55793843" sldId="269"/>
            <ac:picMk id="13" creationId="{23539414-11B0-4D91-AF72-85E409EDBFE3}"/>
          </ac:picMkLst>
        </pc:picChg>
        <pc:picChg chg="add mod">
          <ac:chgData name="Kursidem Rico" userId="90e61475-17ec-4963-aad6-babec4bc7d49" providerId="ADAL" clId="{CE0F3427-427D-47D6-B142-1241F7BCD3A0}" dt="2022-09-28T13:22:34.377" v="3438"/>
          <ac:picMkLst>
            <pc:docMk/>
            <pc:sldMk cId="55793843" sldId="269"/>
            <ac:picMk id="13" creationId="{36996ECF-AB24-4267-95F5-E4DF614BB0BB}"/>
          </ac:picMkLst>
        </pc:picChg>
        <pc:picChg chg="add del mod">
          <ac:chgData name="Kursidem Rico" userId="90e61475-17ec-4963-aad6-babec4bc7d49" providerId="ADAL" clId="{CE0F3427-427D-47D6-B142-1241F7BCD3A0}" dt="2022-09-23T09:52:03.972" v="2638" actId="478"/>
          <ac:picMkLst>
            <pc:docMk/>
            <pc:sldMk cId="55793843" sldId="269"/>
            <ac:picMk id="13" creationId="{6377D025-0491-46AE-A78E-28D3FCE4725C}"/>
          </ac:picMkLst>
        </pc:picChg>
        <pc:picChg chg="add del mod">
          <ac:chgData name="Kursidem Rico" userId="90e61475-17ec-4963-aad6-babec4bc7d49" providerId="ADAL" clId="{CE0F3427-427D-47D6-B142-1241F7BCD3A0}" dt="2022-09-27T12:12:00.478" v="2683" actId="21"/>
          <ac:picMkLst>
            <pc:docMk/>
            <pc:sldMk cId="55793843" sldId="269"/>
            <ac:picMk id="13" creationId="{BCB00391-5FE2-4F88-BC0F-1D07E5AB09A3}"/>
          </ac:picMkLst>
        </pc:picChg>
        <pc:picChg chg="add del mod">
          <ac:chgData name="Kursidem Rico" userId="90e61475-17ec-4963-aad6-babec4bc7d49" providerId="ADAL" clId="{CE0F3427-427D-47D6-B142-1241F7BCD3A0}" dt="2022-09-28T13:22:33.112" v="3437" actId="478"/>
          <ac:picMkLst>
            <pc:docMk/>
            <pc:sldMk cId="55793843" sldId="269"/>
            <ac:picMk id="15" creationId="{0521D362-B721-4CBD-842A-EAEBC87F561B}"/>
          </ac:picMkLst>
        </pc:picChg>
        <pc:picChg chg="add del mod">
          <ac:chgData name="Kursidem Rico" userId="90e61475-17ec-4963-aad6-babec4bc7d49" providerId="ADAL" clId="{CE0F3427-427D-47D6-B142-1241F7BCD3A0}" dt="2022-09-27T12:08:02.024" v="2661" actId="478"/>
          <ac:picMkLst>
            <pc:docMk/>
            <pc:sldMk cId="55793843" sldId="269"/>
            <ac:picMk id="17" creationId="{2725A41D-846D-4A8D-A27F-0F7F98458D90}"/>
          </ac:picMkLst>
        </pc:picChg>
        <pc:picChg chg="add del mod">
          <ac:chgData name="Kursidem Rico" userId="90e61475-17ec-4963-aad6-babec4bc7d49" providerId="ADAL" clId="{CE0F3427-427D-47D6-B142-1241F7BCD3A0}" dt="2022-09-28T13:23:16.136" v="3441" actId="478"/>
          <ac:picMkLst>
            <pc:docMk/>
            <pc:sldMk cId="55793843" sldId="269"/>
            <ac:picMk id="17" creationId="{676A3C9B-6174-4995-8C1B-DE511BF30193}"/>
          </ac:picMkLst>
        </pc:picChg>
        <pc:picChg chg="add mod">
          <ac:chgData name="Kursidem Rico" userId="90e61475-17ec-4963-aad6-babec4bc7d49" providerId="ADAL" clId="{CE0F3427-427D-47D6-B142-1241F7BCD3A0}" dt="2022-09-28T13:23:17.913" v="3442"/>
          <ac:picMkLst>
            <pc:docMk/>
            <pc:sldMk cId="55793843" sldId="269"/>
            <ac:picMk id="19" creationId="{DC826592-76EA-44AA-A3A1-EC43D3FAF6B5}"/>
          </ac:picMkLst>
        </pc:picChg>
        <pc:picChg chg="add del mod">
          <ac:chgData name="Kursidem Rico" userId="90e61475-17ec-4963-aad6-babec4bc7d49" providerId="ADAL" clId="{CE0F3427-427D-47D6-B142-1241F7BCD3A0}" dt="2022-09-28T13:24:18.801" v="3447" actId="478"/>
          <ac:picMkLst>
            <pc:docMk/>
            <pc:sldMk cId="55793843" sldId="269"/>
            <ac:picMk id="21" creationId="{6C72358B-5423-45AC-99A7-CB0360799A47}"/>
          </ac:picMkLst>
        </pc:picChg>
        <pc:picChg chg="add mod">
          <ac:chgData name="Kursidem Rico" userId="90e61475-17ec-4963-aad6-babec4bc7d49" providerId="ADAL" clId="{CE0F3427-427D-47D6-B142-1241F7BCD3A0}" dt="2022-09-28T13:24:29.956" v="3452" actId="14100"/>
          <ac:picMkLst>
            <pc:docMk/>
            <pc:sldMk cId="55793843" sldId="269"/>
            <ac:picMk id="23" creationId="{CF015714-BA34-4008-9529-15F8F0160BD4}"/>
          </ac:picMkLst>
        </pc:picChg>
      </pc:sldChg>
      <pc:sldChg chg="addSp delSp modSp add mod delAnim modAnim modNotesTx">
        <pc:chgData name="Kursidem Rico" userId="90e61475-17ec-4963-aad6-babec4bc7d49" providerId="ADAL" clId="{CE0F3427-427D-47D6-B142-1241F7BCD3A0}" dt="2022-09-28T13:19:57.835" v="3419" actId="1076"/>
        <pc:sldMkLst>
          <pc:docMk/>
          <pc:sldMk cId="4203068955" sldId="270"/>
        </pc:sldMkLst>
        <pc:spChg chg="mod">
          <ac:chgData name="Kursidem Rico" userId="90e61475-17ec-4963-aad6-babec4bc7d49" providerId="ADAL" clId="{CE0F3427-427D-47D6-B142-1241F7BCD3A0}" dt="2022-09-19T13:00:29.609" v="606" actId="6549"/>
          <ac:spMkLst>
            <pc:docMk/>
            <pc:sldMk cId="4203068955" sldId="270"/>
            <ac:spMk id="2" creationId="{20D82EDC-5688-484D-9180-657FCE3698B2}"/>
          </ac:spMkLst>
        </pc:spChg>
        <pc:spChg chg="mod">
          <ac:chgData name="Kursidem Rico" userId="90e61475-17ec-4963-aad6-babec4bc7d49" providerId="ADAL" clId="{CE0F3427-427D-47D6-B142-1241F7BCD3A0}" dt="2022-09-19T12:59:56.707" v="595" actId="962"/>
          <ac:spMkLst>
            <pc:docMk/>
            <pc:sldMk cId="4203068955" sldId="270"/>
            <ac:spMk id="3" creationId="{6A5A5FCC-352C-4069-962D-CC7FE3101583}"/>
          </ac:spMkLst>
        </pc:spChg>
        <pc:spChg chg="del">
          <ac:chgData name="Kursidem Rico" userId="90e61475-17ec-4963-aad6-babec4bc7d49" providerId="ADAL" clId="{CE0F3427-427D-47D6-B142-1241F7BCD3A0}" dt="2022-09-19T13:38:24.078" v="817" actId="478"/>
          <ac:spMkLst>
            <pc:docMk/>
            <pc:sldMk cId="4203068955" sldId="270"/>
            <ac:spMk id="4" creationId="{D9F3A1F5-30D2-4B7D-A3F3-ACB9745E76C2}"/>
          </ac:spMkLst>
        </pc:spChg>
        <pc:spChg chg="del">
          <ac:chgData name="Kursidem Rico" userId="90e61475-17ec-4963-aad6-babec4bc7d49" providerId="ADAL" clId="{CE0F3427-427D-47D6-B142-1241F7BCD3A0}" dt="2022-09-27T12:26:17.088" v="3302" actId="478"/>
          <ac:spMkLst>
            <pc:docMk/>
            <pc:sldMk cId="4203068955" sldId="270"/>
            <ac:spMk id="5" creationId="{AB40228D-6B94-46B7-AEED-0B6252E93F84}"/>
          </ac:spMkLst>
        </pc:spChg>
        <pc:spChg chg="add mod">
          <ac:chgData name="Kursidem Rico" userId="90e61475-17ec-4963-aad6-babec4bc7d49" providerId="ADAL" clId="{CE0F3427-427D-47D6-B142-1241F7BCD3A0}" dt="2022-09-19T13:38:24.392" v="818"/>
          <ac:spMkLst>
            <pc:docMk/>
            <pc:sldMk cId="4203068955" sldId="270"/>
            <ac:spMk id="8" creationId="{EB910032-15F3-4A5A-8418-1413261BAF7C}"/>
          </ac:spMkLst>
        </pc:spChg>
        <pc:spChg chg="add mod">
          <ac:chgData name="Kursidem Rico" userId="90e61475-17ec-4963-aad6-babec4bc7d49" providerId="ADAL" clId="{CE0F3427-427D-47D6-B142-1241F7BCD3A0}" dt="2022-09-28T08:43:30.040" v="3343" actId="1076"/>
          <ac:spMkLst>
            <pc:docMk/>
            <pc:sldMk cId="4203068955" sldId="270"/>
            <ac:spMk id="13" creationId="{87A4DF1F-99D4-4756-88B0-C5C6D596B39E}"/>
          </ac:spMkLst>
        </pc:spChg>
        <pc:spChg chg="add mod">
          <ac:chgData name="Kursidem Rico" userId="90e61475-17ec-4963-aad6-babec4bc7d49" providerId="ADAL" clId="{CE0F3427-427D-47D6-B142-1241F7BCD3A0}" dt="2022-09-28T13:08:10.868" v="3385" actId="20577"/>
          <ac:spMkLst>
            <pc:docMk/>
            <pc:sldMk cId="4203068955" sldId="270"/>
            <ac:spMk id="14" creationId="{D95176C2-1996-427C-9AC8-1D2D6D0D44F6}"/>
          </ac:spMkLst>
        </pc:spChg>
        <pc:graphicFrameChg chg="add del mod">
          <ac:chgData name="Kursidem Rico" userId="90e61475-17ec-4963-aad6-babec4bc7d49" providerId="ADAL" clId="{CE0F3427-427D-47D6-B142-1241F7BCD3A0}" dt="2022-09-19T14:10:15.025" v="986" actId="478"/>
          <ac:graphicFrameMkLst>
            <pc:docMk/>
            <pc:sldMk cId="4203068955" sldId="270"/>
            <ac:graphicFrameMk id="9" creationId="{22CD013D-90C0-4B55-8043-270E8D6686A1}"/>
          </ac:graphicFrameMkLst>
        </pc:graphicFrameChg>
        <pc:graphicFrameChg chg="add del mod">
          <ac:chgData name="Kursidem Rico" userId="90e61475-17ec-4963-aad6-babec4bc7d49" providerId="ADAL" clId="{CE0F3427-427D-47D6-B142-1241F7BCD3A0}" dt="2022-09-19T14:20:54.934" v="1127"/>
          <ac:graphicFrameMkLst>
            <pc:docMk/>
            <pc:sldMk cId="4203068955" sldId="270"/>
            <ac:graphicFrameMk id="10" creationId="{01855397-59B8-4B3E-AE00-3D9A112F26F7}"/>
          </ac:graphicFrameMkLst>
        </pc:graphicFrameChg>
        <pc:graphicFrameChg chg="add mod">
          <ac:chgData name="Kursidem Rico" userId="90e61475-17ec-4963-aad6-babec4bc7d49" providerId="ADAL" clId="{CE0F3427-427D-47D6-B142-1241F7BCD3A0}" dt="2022-09-27T12:13:41.910" v="2717" actId="20577"/>
          <ac:graphicFrameMkLst>
            <pc:docMk/>
            <pc:sldMk cId="4203068955" sldId="270"/>
            <ac:graphicFrameMk id="11" creationId="{7F8251B0-F9D5-4A09-9DD5-F83725CC4295}"/>
          </ac:graphicFrameMkLst>
        </pc:graphicFrameChg>
        <pc:picChg chg="add del mod">
          <ac:chgData name="Kursidem Rico" userId="90e61475-17ec-4963-aad6-babec4bc7d49" providerId="ADAL" clId="{CE0F3427-427D-47D6-B142-1241F7BCD3A0}" dt="2022-09-28T13:19:44.448" v="3413" actId="478"/>
          <ac:picMkLst>
            <pc:docMk/>
            <pc:sldMk cId="4203068955" sldId="270"/>
            <ac:picMk id="5" creationId="{60BE5C00-F534-4A57-8A20-366C0ED9CDF8}"/>
          </ac:picMkLst>
        </pc:picChg>
        <pc:picChg chg="add del mod">
          <ac:chgData name="Kursidem Rico" userId="90e61475-17ec-4963-aad6-babec4bc7d49" providerId="ADAL" clId="{CE0F3427-427D-47D6-B142-1241F7BCD3A0}" dt="2022-09-27T12:13:10.442" v="2698" actId="478"/>
          <ac:picMkLst>
            <pc:docMk/>
            <pc:sldMk cId="4203068955" sldId="270"/>
            <ac:picMk id="6" creationId="{72FF08DA-4842-416C-B2BB-B50087A2D417}"/>
          </ac:picMkLst>
        </pc:picChg>
        <pc:picChg chg="add del mod">
          <ac:chgData name="Kursidem Rico" userId="90e61475-17ec-4963-aad6-babec4bc7d49" providerId="ADAL" clId="{CE0F3427-427D-47D6-B142-1241F7BCD3A0}" dt="2022-09-20T06:48:26.578" v="1326" actId="478"/>
          <ac:picMkLst>
            <pc:docMk/>
            <pc:sldMk cId="4203068955" sldId="270"/>
            <ac:picMk id="6" creationId="{BD6E9056-5BF9-45BE-947B-70DF985AF408}"/>
          </ac:picMkLst>
        </pc:picChg>
        <pc:picChg chg="add del mod">
          <ac:chgData name="Kursidem Rico" userId="90e61475-17ec-4963-aad6-babec4bc7d49" providerId="ADAL" clId="{CE0F3427-427D-47D6-B142-1241F7BCD3A0}" dt="2022-09-22T12:38:19.919" v="1719" actId="478"/>
          <ac:picMkLst>
            <pc:docMk/>
            <pc:sldMk cId="4203068955" sldId="270"/>
            <ac:picMk id="6" creationId="{CCC95F59-6DD4-477D-A6C0-463771B81B38}"/>
          </ac:picMkLst>
        </pc:picChg>
        <pc:picChg chg="add del mod">
          <ac:chgData name="Kursidem Rico" userId="90e61475-17ec-4963-aad6-babec4bc7d49" providerId="ADAL" clId="{CE0F3427-427D-47D6-B142-1241F7BCD3A0}" dt="2022-09-27T12:13:20.652" v="2700" actId="21"/>
          <ac:picMkLst>
            <pc:docMk/>
            <pc:sldMk cId="4203068955" sldId="270"/>
            <ac:picMk id="7" creationId="{687244F6-F3F9-434C-AE3E-72D6D3F8570B}"/>
          </ac:picMkLst>
        </pc:picChg>
        <pc:picChg chg="add del mod">
          <ac:chgData name="Kursidem Rico" userId="90e61475-17ec-4963-aad6-babec4bc7d49" providerId="ADAL" clId="{CE0F3427-427D-47D6-B142-1241F7BCD3A0}" dt="2022-09-20T06:48:00.468" v="1319" actId="478"/>
          <ac:picMkLst>
            <pc:docMk/>
            <pc:sldMk cId="4203068955" sldId="270"/>
            <ac:picMk id="7" creationId="{A7762F6A-E84F-4658-AF16-7CC47E69E4FA}"/>
          </ac:picMkLst>
        </pc:picChg>
        <pc:picChg chg="add mod">
          <ac:chgData name="Kursidem Rico" userId="90e61475-17ec-4963-aad6-babec4bc7d49" providerId="ADAL" clId="{CE0F3427-427D-47D6-B142-1241F7BCD3A0}" dt="2022-09-28T13:19:57.835" v="3419" actId="1076"/>
          <ac:picMkLst>
            <pc:docMk/>
            <pc:sldMk cId="4203068955" sldId="270"/>
            <ac:picMk id="7" creationId="{BB1A7664-192E-442B-9BE1-C1002E845635}"/>
          </ac:picMkLst>
        </pc:picChg>
        <pc:picChg chg="add mod">
          <ac:chgData name="Kursidem Rico" userId="90e61475-17ec-4963-aad6-babec4bc7d49" providerId="ADAL" clId="{CE0F3427-427D-47D6-B142-1241F7BCD3A0}" dt="2022-09-27T12:13:06.969" v="2697"/>
          <ac:picMkLst>
            <pc:docMk/>
            <pc:sldMk cId="4203068955" sldId="270"/>
            <ac:picMk id="9" creationId="{1E6A2BFA-BDB2-4704-950A-D8A940DCCF24}"/>
          </ac:picMkLst>
        </pc:picChg>
        <pc:picChg chg="add del mod">
          <ac:chgData name="Kursidem Rico" userId="90e61475-17ec-4963-aad6-babec4bc7d49" providerId="ADAL" clId="{CE0F3427-427D-47D6-B142-1241F7BCD3A0}" dt="2022-09-23T05:20:42.076" v="2523" actId="478"/>
          <ac:picMkLst>
            <pc:docMk/>
            <pc:sldMk cId="4203068955" sldId="270"/>
            <ac:picMk id="9" creationId="{2BF85E40-2F08-4C88-AF63-1B01C7AC6145}"/>
          </ac:picMkLst>
        </pc:picChg>
        <pc:picChg chg="add del mod">
          <ac:chgData name="Kursidem Rico" userId="90e61475-17ec-4963-aad6-babec4bc7d49" providerId="ADAL" clId="{CE0F3427-427D-47D6-B142-1241F7BCD3A0}" dt="2022-09-22T12:39:01.942" v="1732" actId="21"/>
          <ac:picMkLst>
            <pc:docMk/>
            <pc:sldMk cId="4203068955" sldId="270"/>
            <ac:picMk id="9" creationId="{B623A8D7-F546-4825-B2F9-C3FEF9B228F6}"/>
          </ac:picMkLst>
        </pc:picChg>
        <pc:picChg chg="add del mod">
          <ac:chgData name="Kursidem Rico" userId="90e61475-17ec-4963-aad6-babec4bc7d49" providerId="ADAL" clId="{CE0F3427-427D-47D6-B142-1241F7BCD3A0}" dt="2022-09-22T12:36:30.151" v="1712" actId="478"/>
          <ac:picMkLst>
            <pc:docMk/>
            <pc:sldMk cId="4203068955" sldId="270"/>
            <ac:picMk id="10" creationId="{B60AD9E6-1672-43B2-904A-5A6A3B86AB16}"/>
          </ac:picMkLst>
        </pc:picChg>
        <pc:picChg chg="add mod">
          <ac:chgData name="Kursidem Rico" userId="90e61475-17ec-4963-aad6-babec4bc7d49" providerId="ADAL" clId="{CE0F3427-427D-47D6-B142-1241F7BCD3A0}" dt="2022-09-27T12:59:02.638" v="3341" actId="1076"/>
          <ac:picMkLst>
            <pc:docMk/>
            <pc:sldMk cId="4203068955" sldId="270"/>
            <ac:picMk id="12" creationId="{0912CAFE-1007-4147-B6B5-09CDF5E6C81B}"/>
          </ac:picMkLst>
        </pc:picChg>
        <pc:picChg chg="add del mod">
          <ac:chgData name="Kursidem Rico" userId="90e61475-17ec-4963-aad6-babec4bc7d49" providerId="ADAL" clId="{CE0F3427-427D-47D6-B142-1241F7BCD3A0}" dt="2022-09-22T12:36:29.481" v="1711" actId="478"/>
          <ac:picMkLst>
            <pc:docMk/>
            <pc:sldMk cId="4203068955" sldId="270"/>
            <ac:picMk id="13" creationId="{15C39E7C-71BD-4EEE-B470-58CF4F6A13C0}"/>
          </ac:picMkLst>
        </pc:picChg>
        <pc:picChg chg="add del mod">
          <ac:chgData name="Kursidem Rico" userId="90e61475-17ec-4963-aad6-babec4bc7d49" providerId="ADAL" clId="{CE0F3427-427D-47D6-B142-1241F7BCD3A0}" dt="2022-09-22T12:44:07.533" v="1742" actId="21"/>
          <ac:picMkLst>
            <pc:docMk/>
            <pc:sldMk cId="4203068955" sldId="270"/>
            <ac:picMk id="14" creationId="{E2F9DC46-2584-417B-8202-AABED1258082}"/>
          </ac:picMkLst>
        </pc:picChg>
        <pc:picChg chg="add del mod">
          <ac:chgData name="Kursidem Rico" userId="90e61475-17ec-4963-aad6-babec4bc7d49" providerId="ADAL" clId="{CE0F3427-427D-47D6-B142-1241F7BCD3A0}" dt="2022-09-27T12:30:47.615" v="3331" actId="21"/>
          <ac:picMkLst>
            <pc:docMk/>
            <pc:sldMk cId="4203068955" sldId="270"/>
            <ac:picMk id="15" creationId="{97B940B4-037B-46D7-8F81-784CF397E0DD}"/>
          </ac:picMkLst>
        </pc:picChg>
        <pc:picChg chg="add del mod">
          <ac:chgData name="Kursidem Rico" userId="90e61475-17ec-4963-aad6-babec4bc7d49" providerId="ADAL" clId="{CE0F3427-427D-47D6-B142-1241F7BCD3A0}" dt="2022-09-22T12:36:28.296" v="1710" actId="478"/>
          <ac:picMkLst>
            <pc:docMk/>
            <pc:sldMk cId="4203068955" sldId="270"/>
            <ac:picMk id="15" creationId="{FEA03498-B545-470F-BCFE-8283B6FAFBFF}"/>
          </ac:picMkLst>
        </pc:picChg>
        <pc:picChg chg="add del mod">
          <ac:chgData name="Kursidem Rico" userId="90e61475-17ec-4963-aad6-babec4bc7d49" providerId="ADAL" clId="{CE0F3427-427D-47D6-B142-1241F7BCD3A0}" dt="2022-09-22T12:44:01.770" v="1738" actId="478"/>
          <ac:picMkLst>
            <pc:docMk/>
            <pc:sldMk cId="4203068955" sldId="270"/>
            <ac:picMk id="16" creationId="{E88A0466-1A72-4E1F-BFDA-E43BFC5B0DF1}"/>
          </ac:picMkLst>
        </pc:picChg>
        <pc:picChg chg="add del mod">
          <ac:chgData name="Kursidem Rico" userId="90e61475-17ec-4963-aad6-babec4bc7d49" providerId="ADAL" clId="{CE0F3427-427D-47D6-B142-1241F7BCD3A0}" dt="2022-09-22T12:36:27.727" v="1709" actId="478"/>
          <ac:picMkLst>
            <pc:docMk/>
            <pc:sldMk cId="4203068955" sldId="270"/>
            <ac:picMk id="17" creationId="{76C61E4D-99D7-4F97-9664-756E3FA0673A}"/>
          </ac:picMkLst>
        </pc:picChg>
        <pc:picChg chg="add del mod">
          <ac:chgData name="Kursidem Rico" userId="90e61475-17ec-4963-aad6-babec4bc7d49" providerId="ADAL" clId="{CE0F3427-427D-47D6-B142-1241F7BCD3A0}" dt="2022-09-23T06:04:51.893" v="2604" actId="478"/>
          <ac:picMkLst>
            <pc:docMk/>
            <pc:sldMk cId="4203068955" sldId="270"/>
            <ac:picMk id="18" creationId="{5C7D3CAF-AB6C-46F1-A2BE-015350A0812C}"/>
          </ac:picMkLst>
        </pc:picChg>
      </pc:sldChg>
      <pc:sldChg chg="addSp delSp modSp add mod modClrScheme chgLayout modNotesTx">
        <pc:chgData name="Kursidem Rico" userId="90e61475-17ec-4963-aad6-babec4bc7d49" providerId="ADAL" clId="{CE0F3427-427D-47D6-B142-1241F7BCD3A0}" dt="2022-09-28T13:25:59.266" v="3461" actId="1076"/>
        <pc:sldMkLst>
          <pc:docMk/>
          <pc:sldMk cId="4205437548" sldId="271"/>
        </pc:sldMkLst>
        <pc:spChg chg="mod ord">
          <ac:chgData name="Kursidem Rico" userId="90e61475-17ec-4963-aad6-babec4bc7d49" providerId="ADAL" clId="{CE0F3427-427D-47D6-B142-1241F7BCD3A0}" dt="2022-09-22T11:53:37.690" v="1705" actId="700"/>
          <ac:spMkLst>
            <pc:docMk/>
            <pc:sldMk cId="4205437548" sldId="271"/>
            <ac:spMk id="2" creationId="{20D82EDC-5688-484D-9180-657FCE3698B2}"/>
          </ac:spMkLst>
        </pc:spChg>
        <pc:spChg chg="add del mod ord">
          <ac:chgData name="Kursidem Rico" userId="90e61475-17ec-4963-aad6-babec4bc7d49" providerId="ADAL" clId="{CE0F3427-427D-47D6-B142-1241F7BCD3A0}" dt="2022-09-19T13:22:05.420" v="793"/>
          <ac:spMkLst>
            <pc:docMk/>
            <pc:sldMk cId="4205437548" sldId="271"/>
            <ac:spMk id="3" creationId="{6A5A5FCC-352C-4069-962D-CC7FE3101583}"/>
          </ac:spMkLst>
        </pc:spChg>
        <pc:spChg chg="add del mod">
          <ac:chgData name="Kursidem Rico" userId="90e61475-17ec-4963-aad6-babec4bc7d49" providerId="ADAL" clId="{CE0F3427-427D-47D6-B142-1241F7BCD3A0}" dt="2022-09-20T11:46:53.135" v="1498"/>
          <ac:spMkLst>
            <pc:docMk/>
            <pc:sldMk cId="4205437548" sldId="271"/>
            <ac:spMk id="4" creationId="{77E8C451-44BB-4851-877E-C0B57A3A4D7F}"/>
          </ac:spMkLst>
        </pc:spChg>
        <pc:spChg chg="add del mod">
          <ac:chgData name="Kursidem Rico" userId="90e61475-17ec-4963-aad6-babec4bc7d49" providerId="ADAL" clId="{CE0F3427-427D-47D6-B142-1241F7BCD3A0}" dt="2022-09-22T11:52:01.981" v="1696"/>
          <ac:spMkLst>
            <pc:docMk/>
            <pc:sldMk cId="4205437548" sldId="271"/>
            <ac:spMk id="4" creationId="{7D5D68C8-94BF-4D39-8241-93F322777761}"/>
          </ac:spMkLst>
        </pc:spChg>
        <pc:spChg chg="add del mod">
          <ac:chgData name="Kursidem Rico" userId="90e61475-17ec-4963-aad6-babec4bc7d49" providerId="ADAL" clId="{CE0F3427-427D-47D6-B142-1241F7BCD3A0}" dt="2022-09-23T05:16:50.203" v="2518"/>
          <ac:spMkLst>
            <pc:docMk/>
            <pc:sldMk cId="4205437548" sldId="271"/>
            <ac:spMk id="4" creationId="{CE7C3217-4CA4-4582-84A0-EA0A1E9ECC5F}"/>
          </ac:spMkLst>
        </pc:spChg>
        <pc:spChg chg="del mod ord">
          <ac:chgData name="Kursidem Rico" userId="90e61475-17ec-4963-aad6-babec4bc7d49" providerId="ADAL" clId="{CE0F3427-427D-47D6-B142-1241F7BCD3A0}" dt="2022-09-19T13:38:29.150" v="819" actId="478"/>
          <ac:spMkLst>
            <pc:docMk/>
            <pc:sldMk cId="4205437548" sldId="271"/>
            <ac:spMk id="4" creationId="{D9F3A1F5-30D2-4B7D-A3F3-ACB9745E76C2}"/>
          </ac:spMkLst>
        </pc:spChg>
        <pc:spChg chg="add del mod ord">
          <ac:chgData name="Kursidem Rico" userId="90e61475-17ec-4963-aad6-babec4bc7d49" providerId="ADAL" clId="{CE0F3427-427D-47D6-B142-1241F7BCD3A0}" dt="2022-09-28T13:08:03.719" v="3381" actId="20577"/>
          <ac:spMkLst>
            <pc:docMk/>
            <pc:sldMk cId="4205437548" sldId="271"/>
            <ac:spMk id="5" creationId="{AB40228D-6B94-46B7-AEED-0B6252E93F84}"/>
          </ac:spMkLst>
        </pc:spChg>
        <pc:spChg chg="add del mod ord">
          <ac:chgData name="Kursidem Rico" userId="90e61475-17ec-4963-aad6-babec4bc7d49" providerId="ADAL" clId="{CE0F3427-427D-47D6-B142-1241F7BCD3A0}" dt="2022-09-19T13:20:13.412" v="779" actId="700"/>
          <ac:spMkLst>
            <pc:docMk/>
            <pc:sldMk cId="4205437548" sldId="271"/>
            <ac:spMk id="8" creationId="{68FF9E02-9E4E-4446-B9E8-4A807EDCACC5}"/>
          </ac:spMkLst>
        </pc:spChg>
        <pc:spChg chg="add del mod">
          <ac:chgData name="Kursidem Rico" userId="90e61475-17ec-4963-aad6-babec4bc7d49" providerId="ADAL" clId="{CE0F3427-427D-47D6-B142-1241F7BCD3A0}" dt="2022-09-27T12:26:26.641" v="3306"/>
          <ac:spMkLst>
            <pc:docMk/>
            <pc:sldMk cId="4205437548" sldId="271"/>
            <ac:spMk id="8" creationId="{6B5617B4-3EF7-4A35-988E-EB3B0C2D1F07}"/>
          </ac:spMkLst>
        </pc:spChg>
        <pc:spChg chg="add del mod ord">
          <ac:chgData name="Kursidem Rico" userId="90e61475-17ec-4963-aad6-babec4bc7d49" providerId="ADAL" clId="{CE0F3427-427D-47D6-B142-1241F7BCD3A0}" dt="2022-09-19T13:30:26.135" v="805" actId="700"/>
          <ac:spMkLst>
            <pc:docMk/>
            <pc:sldMk cId="4205437548" sldId="271"/>
            <ac:spMk id="9" creationId="{46858C59-5D14-45A2-BEF4-B475E2178DC6}"/>
          </ac:spMkLst>
        </pc:spChg>
        <pc:spChg chg="add del mod">
          <ac:chgData name="Kursidem Rico" userId="90e61475-17ec-4963-aad6-babec4bc7d49" providerId="ADAL" clId="{CE0F3427-427D-47D6-B142-1241F7BCD3A0}" dt="2022-09-27T12:26:40.541" v="3308"/>
          <ac:spMkLst>
            <pc:docMk/>
            <pc:sldMk cId="4205437548" sldId="271"/>
            <ac:spMk id="9" creationId="{E549ABA0-ED43-4D53-9FB3-BD00AAE24B0A}"/>
          </ac:spMkLst>
        </pc:spChg>
        <pc:spChg chg="add del mod">
          <ac:chgData name="Kursidem Rico" userId="90e61475-17ec-4963-aad6-babec4bc7d49" providerId="ADAL" clId="{CE0F3427-427D-47D6-B142-1241F7BCD3A0}" dt="2022-09-22T11:52:22.413" v="1698"/>
          <ac:spMkLst>
            <pc:docMk/>
            <pc:sldMk cId="4205437548" sldId="271"/>
            <ac:spMk id="12" creationId="{9C92B56F-B9F0-43A4-9A29-BDCF9BF6C5D3}"/>
          </ac:spMkLst>
        </pc:spChg>
        <pc:spChg chg="add del mod ord">
          <ac:chgData name="Kursidem Rico" userId="90e61475-17ec-4963-aad6-babec4bc7d49" providerId="ADAL" clId="{CE0F3427-427D-47D6-B142-1241F7BCD3A0}" dt="2022-09-22T11:53:05.459" v="1702"/>
          <ac:spMkLst>
            <pc:docMk/>
            <pc:sldMk cId="4205437548" sldId="271"/>
            <ac:spMk id="15" creationId="{F10FCD13-057F-4C1C-B425-A3B6A1C16D3E}"/>
          </ac:spMkLst>
        </pc:spChg>
        <pc:spChg chg="add mod ord">
          <ac:chgData name="Kursidem Rico" userId="90e61475-17ec-4963-aad6-babec4bc7d49" providerId="ADAL" clId="{CE0F3427-427D-47D6-B142-1241F7BCD3A0}" dt="2022-09-22T11:53:37.690" v="1705" actId="700"/>
          <ac:spMkLst>
            <pc:docMk/>
            <pc:sldMk cId="4205437548" sldId="271"/>
            <ac:spMk id="18" creationId="{1FB86EC6-2948-4329-BC80-568C1564DDFB}"/>
          </ac:spMkLst>
        </pc:spChg>
        <pc:spChg chg="add del mod">
          <ac:chgData name="Kursidem Rico" userId="90e61475-17ec-4963-aad6-babec4bc7d49" providerId="ADAL" clId="{CE0F3427-427D-47D6-B142-1241F7BCD3A0}" dt="2022-09-19T13:59:08.513" v="855"/>
          <ac:spMkLst>
            <pc:docMk/>
            <pc:sldMk cId="4205437548" sldId="271"/>
            <ac:spMk id="20" creationId="{ADBD0AA9-AF86-4634-B89D-40EFC305FF00}"/>
          </ac:spMkLst>
        </pc:spChg>
        <pc:graphicFrameChg chg="add del mod">
          <ac:chgData name="Kursidem Rico" userId="90e61475-17ec-4963-aad6-babec4bc7d49" providerId="ADAL" clId="{CE0F3427-427D-47D6-B142-1241F7BCD3A0}" dt="2022-09-19T14:10:11.880" v="985" actId="478"/>
          <ac:graphicFrameMkLst>
            <pc:docMk/>
            <pc:sldMk cId="4205437548" sldId="271"/>
            <ac:graphicFrameMk id="22" creationId="{9681AD6D-8C39-406E-90E2-D76348B80588}"/>
          </ac:graphicFrameMkLst>
        </pc:graphicFrameChg>
        <pc:graphicFrameChg chg="add del mod">
          <ac:chgData name="Kursidem Rico" userId="90e61475-17ec-4963-aad6-babec4bc7d49" providerId="ADAL" clId="{CE0F3427-427D-47D6-B142-1241F7BCD3A0}" dt="2022-09-19T14:20:54.691" v="1126"/>
          <ac:graphicFrameMkLst>
            <pc:docMk/>
            <pc:sldMk cId="4205437548" sldId="271"/>
            <ac:graphicFrameMk id="23" creationId="{364FEF46-8D0C-4591-BE0A-49E76DD3DAA7}"/>
          </ac:graphicFrameMkLst>
        </pc:graphicFrameChg>
        <pc:graphicFrameChg chg="add mod">
          <ac:chgData name="Kursidem Rico" userId="90e61475-17ec-4963-aad6-babec4bc7d49" providerId="ADAL" clId="{CE0F3427-427D-47D6-B142-1241F7BCD3A0}" dt="2022-09-27T12:14:06.008" v="2760" actId="20577"/>
          <ac:graphicFrameMkLst>
            <pc:docMk/>
            <pc:sldMk cId="4205437548" sldId="271"/>
            <ac:graphicFrameMk id="24" creationId="{BF66ECF7-0115-4819-ADA6-54DD1F3DA687}"/>
          </ac:graphicFrameMkLst>
        </pc:graphicFrameChg>
        <pc:picChg chg="add mod">
          <ac:chgData name="Kursidem Rico" userId="90e61475-17ec-4963-aad6-babec4bc7d49" providerId="ADAL" clId="{CE0F3427-427D-47D6-B142-1241F7BCD3A0}" dt="2022-09-28T13:25:59.266" v="3461" actId="1076"/>
          <ac:picMkLst>
            <pc:docMk/>
            <pc:sldMk cId="4205437548" sldId="271"/>
            <ac:picMk id="4" creationId="{C316B779-41D1-4827-B280-9C926090CD42}"/>
          </ac:picMkLst>
        </pc:picChg>
        <pc:picChg chg="add del mod">
          <ac:chgData name="Kursidem Rico" userId="90e61475-17ec-4963-aad6-babec4bc7d49" providerId="ADAL" clId="{CE0F3427-427D-47D6-B142-1241F7BCD3A0}" dt="2022-09-19T13:20:05.720" v="777" actId="478"/>
          <ac:picMkLst>
            <pc:docMk/>
            <pc:sldMk cId="4205437548" sldId="271"/>
            <ac:picMk id="7" creationId="{24E48065-F53C-4B46-B411-46AFAE345340}"/>
          </ac:picMkLst>
        </pc:picChg>
        <pc:picChg chg="add del mod">
          <ac:chgData name="Kursidem Rico" userId="90e61475-17ec-4963-aad6-babec4bc7d49" providerId="ADAL" clId="{CE0F3427-427D-47D6-B142-1241F7BCD3A0}" dt="2022-09-22T10:53:41.192" v="1645" actId="478"/>
          <ac:picMkLst>
            <pc:docMk/>
            <pc:sldMk cId="4205437548" sldId="271"/>
            <ac:picMk id="7" creationId="{8EC45999-4D42-4657-9809-5FF37EF85A77}"/>
          </ac:picMkLst>
        </pc:picChg>
        <pc:picChg chg="add mod">
          <ac:chgData name="Kursidem Rico" userId="90e61475-17ec-4963-aad6-babec4bc7d49" providerId="ADAL" clId="{CE0F3427-427D-47D6-B142-1241F7BCD3A0}" dt="2022-09-23T05:16:53.678" v="2519" actId="27614"/>
          <ac:picMkLst>
            <pc:docMk/>
            <pc:sldMk cId="4205437548" sldId="271"/>
            <ac:picMk id="7" creationId="{CC30AD2F-7C8A-4B27-9172-49E9AF0DBEF0}"/>
          </ac:picMkLst>
        </pc:picChg>
        <pc:picChg chg="add del mod">
          <ac:chgData name="Kursidem Rico" userId="90e61475-17ec-4963-aad6-babec4bc7d49" providerId="ADAL" clId="{CE0F3427-427D-47D6-B142-1241F7BCD3A0}" dt="2022-09-22T11:51:21.102" v="1695"/>
          <ac:picMkLst>
            <pc:docMk/>
            <pc:sldMk cId="4205437548" sldId="271"/>
            <ac:picMk id="8" creationId="{FA3C9F24-E05D-4DFA-AA48-9F14A8EC15B4}"/>
          </ac:picMkLst>
        </pc:picChg>
        <pc:picChg chg="add del mod">
          <ac:chgData name="Kursidem Rico" userId="90e61475-17ec-4963-aad6-babec4bc7d49" providerId="ADAL" clId="{CE0F3427-427D-47D6-B142-1241F7BCD3A0}" dt="2022-09-22T11:52:16.198" v="1697" actId="478"/>
          <ac:picMkLst>
            <pc:docMk/>
            <pc:sldMk cId="4205437548" sldId="271"/>
            <ac:picMk id="10" creationId="{A584ADFA-2A4E-4AB9-A8AC-EEAECF7FD3A4}"/>
          </ac:picMkLst>
        </pc:picChg>
        <pc:picChg chg="add del mod">
          <ac:chgData name="Kursidem Rico" userId="90e61475-17ec-4963-aad6-babec4bc7d49" providerId="ADAL" clId="{CE0F3427-427D-47D6-B142-1241F7BCD3A0}" dt="2022-09-19T13:20:19.847" v="784"/>
          <ac:picMkLst>
            <pc:docMk/>
            <pc:sldMk cId="4205437548" sldId="271"/>
            <ac:picMk id="11" creationId="{876B0AE2-E58A-4948-A261-1908744DB69A}"/>
          </ac:picMkLst>
        </pc:picChg>
        <pc:picChg chg="add del mod">
          <ac:chgData name="Kursidem Rico" userId="90e61475-17ec-4963-aad6-babec4bc7d49" providerId="ADAL" clId="{CE0F3427-427D-47D6-B142-1241F7BCD3A0}" dt="2022-09-19T13:22:03.433" v="792"/>
          <ac:picMkLst>
            <pc:docMk/>
            <pc:sldMk cId="4205437548" sldId="271"/>
            <ac:picMk id="13" creationId="{6B4AFB30-79C2-46B4-BDFC-967FD18AA364}"/>
          </ac:picMkLst>
        </pc:picChg>
        <pc:picChg chg="add del mod ord">
          <ac:chgData name="Kursidem Rico" userId="90e61475-17ec-4963-aad6-babec4bc7d49" providerId="ADAL" clId="{CE0F3427-427D-47D6-B142-1241F7BCD3A0}" dt="2022-09-23T05:16:48.078" v="2517" actId="478"/>
          <ac:picMkLst>
            <pc:docMk/>
            <pc:sldMk cId="4205437548" sldId="271"/>
            <ac:picMk id="14" creationId="{D31D9218-527C-4EB0-9BB5-C3E9FAE01B78}"/>
          </ac:picMkLst>
        </pc:picChg>
        <pc:picChg chg="add del mod">
          <ac:chgData name="Kursidem Rico" userId="90e61475-17ec-4963-aad6-babec4bc7d49" providerId="ADAL" clId="{CE0F3427-427D-47D6-B142-1241F7BCD3A0}" dt="2022-09-19T13:22:03.028" v="790"/>
          <ac:picMkLst>
            <pc:docMk/>
            <pc:sldMk cId="4205437548" sldId="271"/>
            <ac:picMk id="15" creationId="{D7F8F241-0255-4550-A818-1E94BFF78431}"/>
          </ac:picMkLst>
        </pc:picChg>
        <pc:picChg chg="add mod ord">
          <ac:chgData name="Kursidem Rico" userId="90e61475-17ec-4963-aad6-babec4bc7d49" providerId="ADAL" clId="{CE0F3427-427D-47D6-B142-1241F7BCD3A0}" dt="2022-09-22T11:53:37.690" v="1705" actId="700"/>
          <ac:picMkLst>
            <pc:docMk/>
            <pc:sldMk cId="4205437548" sldId="271"/>
            <ac:picMk id="17" creationId="{92C03FCA-1842-44FE-A6D0-47B92B19D0AB}"/>
          </ac:picMkLst>
        </pc:picChg>
        <pc:picChg chg="add del mod ord">
          <ac:chgData name="Kursidem Rico" userId="90e61475-17ec-4963-aad6-babec4bc7d49" providerId="ADAL" clId="{CE0F3427-427D-47D6-B142-1241F7BCD3A0}" dt="2022-09-19T13:56:01.919" v="844" actId="478"/>
          <ac:picMkLst>
            <pc:docMk/>
            <pc:sldMk cId="4205437548" sldId="271"/>
            <ac:picMk id="17" creationId="{DBD345C8-CBE1-4DB9-8D75-CAFF5067FA5C}"/>
          </ac:picMkLst>
        </pc:picChg>
        <pc:picChg chg="add del mod">
          <ac:chgData name="Kursidem Rico" userId="90e61475-17ec-4963-aad6-babec4bc7d49" providerId="ADAL" clId="{CE0F3427-427D-47D6-B142-1241F7BCD3A0}" dt="2022-09-20T11:46:48.783" v="1497" actId="478"/>
          <ac:picMkLst>
            <pc:docMk/>
            <pc:sldMk cId="4205437548" sldId="271"/>
            <ac:picMk id="21" creationId="{4BB4338A-B77C-40B2-986D-186A5A389D2B}"/>
          </ac:picMkLst>
        </pc:picChg>
      </pc:sldChg>
      <pc:sldChg chg="addSp delSp modSp add mod modClrScheme chgLayout modNotesTx">
        <pc:chgData name="Kursidem Rico" userId="90e61475-17ec-4963-aad6-babec4bc7d49" providerId="ADAL" clId="{CE0F3427-427D-47D6-B142-1241F7BCD3A0}" dt="2022-09-28T13:26:28.606" v="3465" actId="1076"/>
        <pc:sldMkLst>
          <pc:docMk/>
          <pc:sldMk cId="3302292399" sldId="272"/>
        </pc:sldMkLst>
        <pc:spChg chg="mod ord">
          <ac:chgData name="Kursidem Rico" userId="90e61475-17ec-4963-aad6-babec4bc7d49" providerId="ADAL" clId="{CE0F3427-427D-47D6-B142-1241F7BCD3A0}" dt="2022-09-20T06:39:18.043" v="1294" actId="700"/>
          <ac:spMkLst>
            <pc:docMk/>
            <pc:sldMk cId="3302292399" sldId="272"/>
            <ac:spMk id="2" creationId="{20D82EDC-5688-484D-9180-657FCE3698B2}"/>
          </ac:spMkLst>
        </pc:spChg>
        <pc:spChg chg="del mod ord">
          <ac:chgData name="Kursidem Rico" userId="90e61475-17ec-4963-aad6-babec4bc7d49" providerId="ADAL" clId="{CE0F3427-427D-47D6-B142-1241F7BCD3A0}" dt="2022-09-19T13:29:24.396" v="799" actId="478"/>
          <ac:spMkLst>
            <pc:docMk/>
            <pc:sldMk cId="3302292399" sldId="272"/>
            <ac:spMk id="3" creationId="{6A5A5FCC-352C-4069-962D-CC7FE3101583}"/>
          </ac:spMkLst>
        </pc:spChg>
        <pc:spChg chg="add del mod">
          <ac:chgData name="Kursidem Rico" userId="90e61475-17ec-4963-aad6-babec4bc7d49" providerId="ADAL" clId="{CE0F3427-427D-47D6-B142-1241F7BCD3A0}" dt="2022-09-22T13:28:24.773" v="1750"/>
          <ac:spMkLst>
            <pc:docMk/>
            <pc:sldMk cId="3302292399" sldId="272"/>
            <ac:spMk id="4" creationId="{546C500F-ED76-4DDE-A4FB-08F4CF08EA27}"/>
          </ac:spMkLst>
        </pc:spChg>
        <pc:spChg chg="del mod ord">
          <ac:chgData name="Kursidem Rico" userId="90e61475-17ec-4963-aad6-babec4bc7d49" providerId="ADAL" clId="{CE0F3427-427D-47D6-B142-1241F7BCD3A0}" dt="2022-09-19T13:38:37.878" v="823" actId="478"/>
          <ac:spMkLst>
            <pc:docMk/>
            <pc:sldMk cId="3302292399" sldId="272"/>
            <ac:spMk id="4" creationId="{D9F3A1F5-30D2-4B7D-A3F3-ACB9745E76C2}"/>
          </ac:spMkLst>
        </pc:spChg>
        <pc:spChg chg="mod ord">
          <ac:chgData name="Kursidem Rico" userId="90e61475-17ec-4963-aad6-babec4bc7d49" providerId="ADAL" clId="{CE0F3427-427D-47D6-B142-1241F7BCD3A0}" dt="2022-09-28T13:07:55.741" v="3377" actId="20577"/>
          <ac:spMkLst>
            <pc:docMk/>
            <pc:sldMk cId="3302292399" sldId="272"/>
            <ac:spMk id="5" creationId="{AB40228D-6B94-46B7-AEED-0B6252E93F84}"/>
          </ac:spMkLst>
        </pc:spChg>
        <pc:spChg chg="add del mod ord">
          <ac:chgData name="Kursidem Rico" userId="90e61475-17ec-4963-aad6-babec4bc7d49" providerId="ADAL" clId="{CE0F3427-427D-47D6-B142-1241F7BCD3A0}" dt="2022-09-20T06:39:18.043" v="1294" actId="700"/>
          <ac:spMkLst>
            <pc:docMk/>
            <pc:sldMk cId="3302292399" sldId="272"/>
            <ac:spMk id="6" creationId="{A263A4C8-2D41-46E8-BE53-3BEC5BB3F9B6}"/>
          </ac:spMkLst>
        </pc:spChg>
        <pc:spChg chg="add del mod">
          <ac:chgData name="Kursidem Rico" userId="90e61475-17ec-4963-aad6-babec4bc7d49" providerId="ADAL" clId="{CE0F3427-427D-47D6-B142-1241F7BCD3A0}" dt="2022-09-20T06:34:22.690" v="1274"/>
          <ac:spMkLst>
            <pc:docMk/>
            <pc:sldMk cId="3302292399" sldId="272"/>
            <ac:spMk id="7" creationId="{22F561D9-406E-4FF3-B429-71AAE19BF66B}"/>
          </ac:spMkLst>
        </pc:spChg>
        <pc:spChg chg="add del mod">
          <ac:chgData name="Kursidem Rico" userId="90e61475-17ec-4963-aad6-babec4bc7d49" providerId="ADAL" clId="{CE0F3427-427D-47D6-B142-1241F7BCD3A0}" dt="2022-09-19T13:29:55.181" v="802"/>
          <ac:spMkLst>
            <pc:docMk/>
            <pc:sldMk cId="3302292399" sldId="272"/>
            <ac:spMk id="8" creationId="{7074BB5D-58B9-4BDC-AE74-601B074BDDC2}"/>
          </ac:spMkLst>
        </pc:spChg>
        <pc:spChg chg="add mod ord">
          <ac:chgData name="Kursidem Rico" userId="90e61475-17ec-4963-aad6-babec4bc7d49" providerId="ADAL" clId="{CE0F3427-427D-47D6-B142-1241F7BCD3A0}" dt="2022-09-20T06:39:18.043" v="1294" actId="700"/>
          <ac:spMkLst>
            <pc:docMk/>
            <pc:sldMk cId="3302292399" sldId="272"/>
            <ac:spMk id="11" creationId="{4E0B0640-806C-4635-8AF8-F3D30A86D766}"/>
          </ac:spMkLst>
        </pc:spChg>
        <pc:spChg chg="add del mod">
          <ac:chgData name="Kursidem Rico" userId="90e61475-17ec-4963-aad6-babec4bc7d49" providerId="ADAL" clId="{CE0F3427-427D-47D6-B142-1241F7BCD3A0}" dt="2022-09-20T06:34:40.804" v="1277"/>
          <ac:spMkLst>
            <pc:docMk/>
            <pc:sldMk cId="3302292399" sldId="272"/>
            <ac:spMk id="12" creationId="{5735D79D-A5B1-4F4F-89FB-4342AF131673}"/>
          </ac:spMkLst>
        </pc:spChg>
        <pc:spChg chg="add del mod">
          <ac:chgData name="Kursidem Rico" userId="90e61475-17ec-4963-aad6-babec4bc7d49" providerId="ADAL" clId="{CE0F3427-427D-47D6-B142-1241F7BCD3A0}" dt="2022-09-20T06:26:07.675" v="1253" actId="1032"/>
          <ac:spMkLst>
            <pc:docMk/>
            <pc:sldMk cId="3302292399" sldId="272"/>
            <ac:spMk id="13" creationId="{8786E79E-03A3-4326-97CB-F812D8DFE801}"/>
          </ac:spMkLst>
        </pc:spChg>
        <pc:spChg chg="add del mod">
          <ac:chgData name="Kursidem Rico" userId="90e61475-17ec-4963-aad6-babec4bc7d49" providerId="ADAL" clId="{CE0F3427-427D-47D6-B142-1241F7BCD3A0}" dt="2022-09-20T06:35:57.889" v="1281"/>
          <ac:spMkLst>
            <pc:docMk/>
            <pc:sldMk cId="3302292399" sldId="272"/>
            <ac:spMk id="18" creationId="{27A8D328-52FD-41D0-96FD-793D85E73FC7}"/>
          </ac:spMkLst>
        </pc:spChg>
        <pc:spChg chg="add del mod ord">
          <ac:chgData name="Kursidem Rico" userId="90e61475-17ec-4963-aad6-babec4bc7d49" providerId="ADAL" clId="{CE0F3427-427D-47D6-B142-1241F7BCD3A0}" dt="2022-09-20T06:39:18.043" v="1294" actId="700"/>
          <ac:spMkLst>
            <pc:docMk/>
            <pc:sldMk cId="3302292399" sldId="272"/>
            <ac:spMk id="22" creationId="{0D8E5BE3-F36B-4E62-861C-E4256C2291D2}"/>
          </ac:spMkLst>
        </pc:spChg>
        <pc:spChg chg="add del mod ord">
          <ac:chgData name="Kursidem Rico" userId="90e61475-17ec-4963-aad6-babec4bc7d49" providerId="ADAL" clId="{CE0F3427-427D-47D6-B142-1241F7BCD3A0}" dt="2022-09-20T06:39:19.885" v="1295"/>
          <ac:spMkLst>
            <pc:docMk/>
            <pc:sldMk cId="3302292399" sldId="272"/>
            <ac:spMk id="27" creationId="{371277DE-AE2A-4716-A856-14FAC18C6035}"/>
          </ac:spMkLst>
        </pc:spChg>
        <pc:spChg chg="add del mod">
          <ac:chgData name="Kursidem Rico" userId="90e61475-17ec-4963-aad6-babec4bc7d49" providerId="ADAL" clId="{CE0F3427-427D-47D6-B142-1241F7BCD3A0}" dt="2022-09-20T11:42:31.295" v="1496"/>
          <ac:spMkLst>
            <pc:docMk/>
            <pc:sldMk cId="3302292399" sldId="272"/>
            <ac:spMk id="31" creationId="{4DE3A5E8-34B8-4D8A-905D-AD4B4E5E04CB}"/>
          </ac:spMkLst>
        </pc:spChg>
        <pc:graphicFrameChg chg="add del mod modGraphic">
          <ac:chgData name="Kursidem Rico" userId="90e61475-17ec-4963-aad6-babec4bc7d49" providerId="ADAL" clId="{CE0F3427-427D-47D6-B142-1241F7BCD3A0}" dt="2022-09-20T06:26:21.487" v="1273" actId="478"/>
          <ac:graphicFrameMkLst>
            <pc:docMk/>
            <pc:sldMk cId="3302292399" sldId="272"/>
            <ac:graphicFrameMk id="3" creationId="{0933023A-ACAB-46DA-BC72-177EDAD5E5B9}"/>
          </ac:graphicFrameMkLst>
        </pc:graphicFrameChg>
        <pc:graphicFrameChg chg="add del mod">
          <ac:chgData name="Kursidem Rico" userId="90e61475-17ec-4963-aad6-babec4bc7d49" providerId="ADAL" clId="{CE0F3427-427D-47D6-B142-1241F7BCD3A0}" dt="2022-09-19T14:10:05.414" v="983" actId="478"/>
          <ac:graphicFrameMkLst>
            <pc:docMk/>
            <pc:sldMk cId="3302292399" sldId="272"/>
            <ac:graphicFrameMk id="14" creationId="{AAD42635-4340-4316-8A32-D4E576610E7B}"/>
          </ac:graphicFrameMkLst>
        </pc:graphicFrameChg>
        <pc:graphicFrameChg chg="add del mod">
          <ac:chgData name="Kursidem Rico" userId="90e61475-17ec-4963-aad6-babec4bc7d49" providerId="ADAL" clId="{CE0F3427-427D-47D6-B142-1241F7BCD3A0}" dt="2022-09-19T14:20:36.960" v="1121"/>
          <ac:graphicFrameMkLst>
            <pc:docMk/>
            <pc:sldMk cId="3302292399" sldId="272"/>
            <ac:graphicFrameMk id="15" creationId="{7D87E273-20A6-4CF8-B5E0-AE751AD1EC1D}"/>
          </ac:graphicFrameMkLst>
        </pc:graphicFrameChg>
        <pc:graphicFrameChg chg="add mod">
          <ac:chgData name="Kursidem Rico" userId="90e61475-17ec-4963-aad6-babec4bc7d49" providerId="ADAL" clId="{CE0F3427-427D-47D6-B142-1241F7BCD3A0}" dt="2022-09-27T12:14:13.261" v="2773" actId="20577"/>
          <ac:graphicFrameMkLst>
            <pc:docMk/>
            <pc:sldMk cId="3302292399" sldId="272"/>
            <ac:graphicFrameMk id="16" creationId="{F6416D80-42D2-4A95-AC4D-2675B8BEBF36}"/>
          </ac:graphicFrameMkLst>
        </pc:graphicFrameChg>
        <pc:picChg chg="add mod">
          <ac:chgData name="Kursidem Rico" userId="90e61475-17ec-4963-aad6-babec4bc7d49" providerId="ADAL" clId="{CE0F3427-427D-47D6-B142-1241F7BCD3A0}" dt="2022-09-22T13:28:24.773" v="1750"/>
          <ac:picMkLst>
            <pc:docMk/>
            <pc:sldMk cId="3302292399" sldId="272"/>
            <ac:picMk id="7" creationId="{E7CD068A-09EE-4563-A75B-E923CCDCDEAF}"/>
          </ac:picMkLst>
        </pc:picChg>
        <pc:picChg chg="add del mod">
          <ac:chgData name="Kursidem Rico" userId="90e61475-17ec-4963-aad6-babec4bc7d49" providerId="ADAL" clId="{CE0F3427-427D-47D6-B142-1241F7BCD3A0}" dt="2022-09-23T05:35:25.629" v="2548" actId="21"/>
          <ac:picMkLst>
            <pc:docMk/>
            <pc:sldMk cId="3302292399" sldId="272"/>
            <ac:picMk id="8" creationId="{4B77A0FE-ADD1-4CA0-B905-2295BC4843D5}"/>
          </ac:picMkLst>
        </pc:picChg>
        <pc:picChg chg="add mod">
          <ac:chgData name="Kursidem Rico" userId="90e61475-17ec-4963-aad6-babec4bc7d49" providerId="ADAL" clId="{CE0F3427-427D-47D6-B142-1241F7BCD3A0}" dt="2022-09-28T13:26:28.606" v="3465" actId="1076"/>
          <ac:picMkLst>
            <pc:docMk/>
            <pc:sldMk cId="3302292399" sldId="272"/>
            <ac:picMk id="8" creationId="{B1AA5416-C9C2-4FDE-AF7A-3DF319308BAC}"/>
          </ac:picMkLst>
        </pc:picChg>
        <pc:picChg chg="add del mod">
          <ac:chgData name="Kursidem Rico" userId="90e61475-17ec-4963-aad6-babec4bc7d49" providerId="ADAL" clId="{CE0F3427-427D-47D6-B142-1241F7BCD3A0}" dt="2022-09-20T06:34:39.398" v="1276" actId="478"/>
          <ac:picMkLst>
            <pc:docMk/>
            <pc:sldMk cId="3302292399" sldId="272"/>
            <ac:picMk id="9" creationId="{407425F0-1385-488B-8203-C60F1344A28A}"/>
          </ac:picMkLst>
        </pc:picChg>
        <pc:picChg chg="add del mod">
          <ac:chgData name="Kursidem Rico" userId="90e61475-17ec-4963-aad6-babec4bc7d49" providerId="ADAL" clId="{CE0F3427-427D-47D6-B142-1241F7BCD3A0}" dt="2022-09-23T05:56:02.651" v="2577" actId="478"/>
          <ac:picMkLst>
            <pc:docMk/>
            <pc:sldMk cId="3302292399" sldId="272"/>
            <ac:picMk id="9" creationId="{4F9166A7-D4C9-4573-A906-5662DA7F8158}"/>
          </ac:picMkLst>
        </pc:picChg>
        <pc:picChg chg="add del mod">
          <ac:chgData name="Kursidem Rico" userId="90e61475-17ec-4963-aad6-babec4bc7d49" providerId="ADAL" clId="{CE0F3427-427D-47D6-B142-1241F7BCD3A0}" dt="2022-09-23T09:10:29.752" v="2624" actId="21"/>
          <ac:picMkLst>
            <pc:docMk/>
            <pc:sldMk cId="3302292399" sldId="272"/>
            <ac:picMk id="10" creationId="{8F4B01CD-7C4A-4D20-A5BC-8DB161975DFC}"/>
          </ac:picMkLst>
        </pc:picChg>
        <pc:picChg chg="add del mod">
          <ac:chgData name="Kursidem Rico" userId="90e61475-17ec-4963-aad6-babec4bc7d49" providerId="ADAL" clId="{CE0F3427-427D-47D6-B142-1241F7BCD3A0}" dt="2022-09-19T13:56:05.018" v="846" actId="478"/>
          <ac:picMkLst>
            <pc:docMk/>
            <pc:sldMk cId="3302292399" sldId="272"/>
            <ac:picMk id="10" creationId="{B35E48D7-E984-4A5A-9146-00138E53FF92}"/>
          </ac:picMkLst>
        </pc:picChg>
        <pc:picChg chg="add del mod">
          <ac:chgData name="Kursidem Rico" userId="90e61475-17ec-4963-aad6-babec4bc7d49" providerId="ADAL" clId="{CE0F3427-427D-47D6-B142-1241F7BCD3A0}" dt="2022-09-20T06:35:56.476" v="1280" actId="478"/>
          <ac:picMkLst>
            <pc:docMk/>
            <pc:sldMk cId="3302292399" sldId="272"/>
            <ac:picMk id="15" creationId="{28A775CE-50C4-480F-8274-B50294595578}"/>
          </ac:picMkLst>
        </pc:picChg>
        <pc:picChg chg="add del mod">
          <ac:chgData name="Kursidem Rico" userId="90e61475-17ec-4963-aad6-babec4bc7d49" providerId="ADAL" clId="{CE0F3427-427D-47D6-B142-1241F7BCD3A0}" dt="2022-09-20T06:38:31.794" v="1283" actId="478"/>
          <ac:picMkLst>
            <pc:docMk/>
            <pc:sldMk cId="3302292399" sldId="272"/>
            <ac:picMk id="20" creationId="{9B8B27E3-43FD-444B-8A0C-DA0728FB97BA}"/>
          </ac:picMkLst>
        </pc:picChg>
        <pc:picChg chg="add del mod">
          <ac:chgData name="Kursidem Rico" userId="90e61475-17ec-4963-aad6-babec4bc7d49" providerId="ADAL" clId="{CE0F3427-427D-47D6-B142-1241F7BCD3A0}" dt="2022-09-20T06:38:58.961" v="1293"/>
          <ac:picMkLst>
            <pc:docMk/>
            <pc:sldMk cId="3302292399" sldId="272"/>
            <ac:picMk id="24" creationId="{D8BD76D2-ADC7-4D49-888C-97A8AC861696}"/>
          </ac:picMkLst>
        </pc:picChg>
        <pc:picChg chg="add del mod">
          <ac:chgData name="Kursidem Rico" userId="90e61475-17ec-4963-aad6-babec4bc7d49" providerId="ADAL" clId="{CE0F3427-427D-47D6-B142-1241F7BCD3A0}" dt="2022-09-20T06:38:58.535" v="1291"/>
          <ac:picMkLst>
            <pc:docMk/>
            <pc:sldMk cId="3302292399" sldId="272"/>
            <ac:picMk id="26" creationId="{2189A6E5-9FFF-46D3-A464-8D9E2091B287}"/>
          </ac:picMkLst>
        </pc:picChg>
        <pc:picChg chg="add del mod">
          <ac:chgData name="Kursidem Rico" userId="90e61475-17ec-4963-aad6-babec4bc7d49" providerId="ADAL" clId="{CE0F3427-427D-47D6-B142-1241F7BCD3A0}" dt="2022-09-20T11:42:29.836" v="1495" actId="478"/>
          <ac:picMkLst>
            <pc:docMk/>
            <pc:sldMk cId="3302292399" sldId="272"/>
            <ac:picMk id="29" creationId="{269EE194-0838-4DC4-BE1F-4B02116BD9C7}"/>
          </ac:picMkLst>
        </pc:picChg>
        <pc:picChg chg="add del mod">
          <ac:chgData name="Kursidem Rico" userId="90e61475-17ec-4963-aad6-babec4bc7d49" providerId="ADAL" clId="{CE0F3427-427D-47D6-B142-1241F7BCD3A0}" dt="2022-09-22T13:28:23.099" v="1749" actId="478"/>
          <ac:picMkLst>
            <pc:docMk/>
            <pc:sldMk cId="3302292399" sldId="272"/>
            <ac:picMk id="33" creationId="{793BBD2D-5FD2-4B37-ADD1-5DC9FBC6FF83}"/>
          </ac:picMkLst>
        </pc:picChg>
      </pc:sldChg>
      <pc:sldChg chg="addSp delSp modSp add del mod modClrScheme delAnim modAnim chgLayout">
        <pc:chgData name="Kursidem Rico" userId="90e61475-17ec-4963-aad6-babec4bc7d49" providerId="ADAL" clId="{CE0F3427-427D-47D6-B142-1241F7BCD3A0}" dt="2022-09-22T13:49:28.736" v="2486" actId="47"/>
        <pc:sldMkLst>
          <pc:docMk/>
          <pc:sldMk cId="3714420081" sldId="273"/>
        </pc:sldMkLst>
        <pc:spChg chg="mod ord">
          <ac:chgData name="Kursidem Rico" userId="90e61475-17ec-4963-aad6-babec4bc7d49" providerId="ADAL" clId="{CE0F3427-427D-47D6-B142-1241F7BCD3A0}" dt="2022-09-19T13:58:58.129" v="853" actId="700"/>
          <ac:spMkLst>
            <pc:docMk/>
            <pc:sldMk cId="3714420081" sldId="273"/>
            <ac:spMk id="2" creationId="{20D82EDC-5688-484D-9180-657FCE3698B2}"/>
          </ac:spMkLst>
        </pc:spChg>
        <pc:spChg chg="del mod ord">
          <ac:chgData name="Kursidem Rico" userId="90e61475-17ec-4963-aad6-babec4bc7d49" providerId="ADAL" clId="{CE0F3427-427D-47D6-B142-1241F7BCD3A0}" dt="2022-09-19T13:29:30.738" v="801" actId="478"/>
          <ac:spMkLst>
            <pc:docMk/>
            <pc:sldMk cId="3714420081" sldId="273"/>
            <ac:spMk id="3" creationId="{6A5A5FCC-352C-4069-962D-CC7FE3101583}"/>
          </ac:spMkLst>
        </pc:spChg>
        <pc:spChg chg="add mod">
          <ac:chgData name="Kursidem Rico" userId="90e61475-17ec-4963-aad6-babec4bc7d49" providerId="ADAL" clId="{CE0F3427-427D-47D6-B142-1241F7BCD3A0}" dt="2022-09-22T11:53:52.351" v="1708" actId="478"/>
          <ac:spMkLst>
            <pc:docMk/>
            <pc:sldMk cId="3714420081" sldId="273"/>
            <ac:spMk id="4" creationId="{A11FC630-ABD9-45E5-A872-9F7A90E5F26C}"/>
          </ac:spMkLst>
        </pc:spChg>
        <pc:spChg chg="del mod ord">
          <ac:chgData name="Kursidem Rico" userId="90e61475-17ec-4963-aad6-babec4bc7d49" providerId="ADAL" clId="{CE0F3427-427D-47D6-B142-1241F7BCD3A0}" dt="2022-09-19T13:38:41.432" v="825" actId="478"/>
          <ac:spMkLst>
            <pc:docMk/>
            <pc:sldMk cId="3714420081" sldId="273"/>
            <ac:spMk id="4" creationId="{D9F3A1F5-30D2-4B7D-A3F3-ACB9745E76C2}"/>
          </ac:spMkLst>
        </pc:spChg>
        <pc:spChg chg="mod ord">
          <ac:chgData name="Kursidem Rico" userId="90e61475-17ec-4963-aad6-babec4bc7d49" providerId="ADAL" clId="{CE0F3427-427D-47D6-B142-1241F7BCD3A0}" dt="2022-09-19T13:58:58.129" v="853" actId="700"/>
          <ac:spMkLst>
            <pc:docMk/>
            <pc:sldMk cId="3714420081" sldId="273"/>
            <ac:spMk id="5" creationId="{AB40228D-6B94-46B7-AEED-0B6252E93F84}"/>
          </ac:spMkLst>
        </pc:spChg>
        <pc:spChg chg="add del mod ord">
          <ac:chgData name="Kursidem Rico" userId="90e61475-17ec-4963-aad6-babec4bc7d49" providerId="ADAL" clId="{CE0F3427-427D-47D6-B142-1241F7BCD3A0}" dt="2022-09-19T13:58:58.129" v="853" actId="700"/>
          <ac:spMkLst>
            <pc:docMk/>
            <pc:sldMk cId="3714420081" sldId="273"/>
            <ac:spMk id="6" creationId="{4AF5DCD3-4344-4922-8772-E8C5B0003ABE}"/>
          </ac:spMkLst>
        </pc:spChg>
        <pc:spChg chg="add del mod">
          <ac:chgData name="Kursidem Rico" userId="90e61475-17ec-4963-aad6-babec4bc7d49" providerId="ADAL" clId="{CE0F3427-427D-47D6-B142-1241F7BCD3A0}" dt="2022-09-19T13:30:16.556" v="803"/>
          <ac:spMkLst>
            <pc:docMk/>
            <pc:sldMk cId="3714420081" sldId="273"/>
            <ac:spMk id="8" creationId="{BDBFC51A-1F35-4570-B13D-56690BF066DB}"/>
          </ac:spMkLst>
        </pc:spChg>
        <pc:spChg chg="add del mod">
          <ac:chgData name="Kursidem Rico" userId="90e61475-17ec-4963-aad6-babec4bc7d49" providerId="ADAL" clId="{CE0F3427-427D-47D6-B142-1241F7BCD3A0}" dt="2022-09-20T06:01:31.390" v="1172"/>
          <ac:spMkLst>
            <pc:docMk/>
            <pc:sldMk cId="3714420081" sldId="273"/>
            <ac:spMk id="9" creationId="{F8EDEF3B-B562-45EE-8FBB-EDBEAE397277}"/>
          </ac:spMkLst>
        </pc:spChg>
        <pc:spChg chg="add mod ord">
          <ac:chgData name="Kursidem Rico" userId="90e61475-17ec-4963-aad6-babec4bc7d49" providerId="ADAL" clId="{CE0F3427-427D-47D6-B142-1241F7BCD3A0}" dt="2022-09-19T13:58:58.129" v="853" actId="700"/>
          <ac:spMkLst>
            <pc:docMk/>
            <pc:sldMk cId="3714420081" sldId="273"/>
            <ac:spMk id="11" creationId="{1E79844E-3E03-4C9A-A56E-857C700F84F4}"/>
          </ac:spMkLst>
        </pc:spChg>
        <pc:spChg chg="add del mod">
          <ac:chgData name="Kursidem Rico" userId="90e61475-17ec-4963-aad6-babec4bc7d49" providerId="ADAL" clId="{CE0F3427-427D-47D6-B142-1241F7BCD3A0}" dt="2022-09-19T13:58:43.259" v="848"/>
          <ac:spMkLst>
            <pc:docMk/>
            <pc:sldMk cId="3714420081" sldId="273"/>
            <ac:spMk id="13" creationId="{13719579-6548-494F-84C5-FC77D1625F10}"/>
          </ac:spMkLst>
        </pc:spChg>
        <pc:spChg chg="add del mod">
          <ac:chgData name="Kursidem Rico" userId="90e61475-17ec-4963-aad6-babec4bc7d49" providerId="ADAL" clId="{CE0F3427-427D-47D6-B142-1241F7BCD3A0}" dt="2022-09-19T13:58:56.509" v="852" actId="478"/>
          <ac:spMkLst>
            <pc:docMk/>
            <pc:sldMk cId="3714420081" sldId="273"/>
            <ac:spMk id="17" creationId="{330024A0-73E8-4858-B80B-491FCC11E955}"/>
          </ac:spMkLst>
        </pc:spChg>
        <pc:spChg chg="add del">
          <ac:chgData name="Kursidem Rico" userId="90e61475-17ec-4963-aad6-babec4bc7d49" providerId="ADAL" clId="{CE0F3427-427D-47D6-B142-1241F7BCD3A0}" dt="2022-09-20T06:05:56.746" v="1183" actId="22"/>
          <ac:spMkLst>
            <pc:docMk/>
            <pc:sldMk cId="3714420081" sldId="273"/>
            <ac:spMk id="18" creationId="{AF71F0FE-9A9D-4659-AF5B-CEFBC74F55DB}"/>
          </ac:spMkLst>
        </pc:spChg>
        <pc:spChg chg="add del mod">
          <ac:chgData name="Kursidem Rico" userId="90e61475-17ec-4963-aad6-babec4bc7d49" providerId="ADAL" clId="{CE0F3427-427D-47D6-B142-1241F7BCD3A0}" dt="2022-09-20T06:00:00.480" v="1163"/>
          <ac:spMkLst>
            <pc:docMk/>
            <pc:sldMk cId="3714420081" sldId="273"/>
            <ac:spMk id="19" creationId="{CE4AFE34-706C-45BD-9875-A4CBEBD4DD3D}"/>
          </ac:spMkLst>
        </pc:spChg>
        <pc:graphicFrameChg chg="add del mod">
          <ac:chgData name="Kursidem Rico" userId="90e61475-17ec-4963-aad6-babec4bc7d49" providerId="ADAL" clId="{CE0F3427-427D-47D6-B142-1241F7BCD3A0}" dt="2022-09-19T14:10:02.941" v="982" actId="478"/>
          <ac:graphicFrameMkLst>
            <pc:docMk/>
            <pc:sldMk cId="3714420081" sldId="273"/>
            <ac:graphicFrameMk id="20" creationId="{D5C0B04E-D01F-4AD5-B45F-B7801F295675}"/>
          </ac:graphicFrameMkLst>
        </pc:graphicFrameChg>
        <pc:graphicFrameChg chg="add mod">
          <ac:chgData name="Kursidem Rico" userId="90e61475-17ec-4963-aad6-babec4bc7d49" providerId="ADAL" clId="{CE0F3427-427D-47D6-B142-1241F7BCD3A0}" dt="2022-09-19T14:22:40.012" v="1144"/>
          <ac:graphicFrameMkLst>
            <pc:docMk/>
            <pc:sldMk cId="3714420081" sldId="273"/>
            <ac:graphicFrameMk id="21" creationId="{1FE241DB-5FAC-4ABF-82F3-B5464F576555}"/>
          </ac:graphicFrameMkLst>
        </pc:graphicFrameChg>
        <pc:picChg chg="add del mod">
          <ac:chgData name="Kursidem Rico" userId="90e61475-17ec-4963-aad6-babec4bc7d49" providerId="ADAL" clId="{CE0F3427-427D-47D6-B142-1241F7BCD3A0}" dt="2022-09-20T05:54:06.975" v="1162"/>
          <ac:picMkLst>
            <pc:docMk/>
            <pc:sldMk cId="3714420081" sldId="273"/>
            <ac:picMk id="4" creationId="{C135FDBA-B711-4B1C-813C-03BBF2E82C73}"/>
          </ac:picMkLst>
        </pc:picChg>
        <pc:picChg chg="add del mod">
          <ac:chgData name="Kursidem Rico" userId="90e61475-17ec-4963-aad6-babec4bc7d49" providerId="ADAL" clId="{CE0F3427-427D-47D6-B142-1241F7BCD3A0}" dt="2022-09-20T06:01:28.955" v="1171" actId="478"/>
          <ac:picMkLst>
            <pc:docMk/>
            <pc:sldMk cId="3714420081" sldId="273"/>
            <ac:picMk id="7" creationId="{0E28D9E7-5D32-461C-9E5F-E79E310592E6}"/>
          </ac:picMkLst>
        </pc:picChg>
        <pc:picChg chg="add del mod">
          <ac:chgData name="Kursidem Rico" userId="90e61475-17ec-4963-aad6-babec4bc7d49" providerId="ADAL" clId="{CE0F3427-427D-47D6-B142-1241F7BCD3A0}" dt="2022-09-19T13:56:06.988" v="847" actId="478"/>
          <ac:picMkLst>
            <pc:docMk/>
            <pc:sldMk cId="3714420081" sldId="273"/>
            <ac:picMk id="10" creationId="{472AF641-822B-4C41-8781-A6448BE6A1B1}"/>
          </ac:picMkLst>
        </pc:picChg>
        <pc:picChg chg="add del mod">
          <ac:chgData name="Kursidem Rico" userId="90e61475-17ec-4963-aad6-babec4bc7d49" providerId="ADAL" clId="{CE0F3427-427D-47D6-B142-1241F7BCD3A0}" dt="2022-09-22T11:53:52.351" v="1708" actId="478"/>
          <ac:picMkLst>
            <pc:docMk/>
            <pc:sldMk cId="3714420081" sldId="273"/>
            <ac:picMk id="12" creationId="{E855D0A4-1255-4994-82D1-E690280F2A49}"/>
          </ac:picMkLst>
        </pc:picChg>
        <pc:picChg chg="add del mod">
          <ac:chgData name="Kursidem Rico" userId="90e61475-17ec-4963-aad6-babec4bc7d49" providerId="ADAL" clId="{CE0F3427-427D-47D6-B142-1241F7BCD3A0}" dt="2022-09-20T06:05:59.229" v="1184" actId="478"/>
          <ac:picMkLst>
            <pc:docMk/>
            <pc:sldMk cId="3714420081" sldId="273"/>
            <ac:picMk id="14" creationId="{BB2FE4A4-3E16-46DA-898D-A3FED238D449}"/>
          </ac:picMkLst>
        </pc:picChg>
        <pc:picChg chg="add del mod ord">
          <ac:chgData name="Kursidem Rico" userId="90e61475-17ec-4963-aad6-babec4bc7d49" providerId="ADAL" clId="{CE0F3427-427D-47D6-B142-1241F7BCD3A0}" dt="2022-09-19T13:59:05.963" v="854" actId="21"/>
          <ac:picMkLst>
            <pc:docMk/>
            <pc:sldMk cId="3714420081" sldId="273"/>
            <ac:picMk id="15" creationId="{2B4B58B8-D7E5-49F5-8BEF-99C93C8B7239}"/>
          </ac:picMkLst>
        </pc:picChg>
        <pc:picChg chg="add del mod">
          <ac:chgData name="Kursidem Rico" userId="90e61475-17ec-4963-aad6-babec4bc7d49" providerId="ADAL" clId="{CE0F3427-427D-47D6-B142-1241F7BCD3A0}" dt="2022-09-20T06:06:09.945" v="1189" actId="478"/>
          <ac:picMkLst>
            <pc:docMk/>
            <pc:sldMk cId="3714420081" sldId="273"/>
            <ac:picMk id="17" creationId="{F2A64101-6A07-471C-8DC9-96507049C047}"/>
          </ac:picMkLst>
        </pc:picChg>
        <pc:picChg chg="add del mod">
          <ac:chgData name="Kursidem Rico" userId="90e61475-17ec-4963-aad6-babec4bc7d49" providerId="ADAL" clId="{CE0F3427-427D-47D6-B142-1241F7BCD3A0}" dt="2022-09-20T06:20:08.482" v="1194" actId="478"/>
          <ac:picMkLst>
            <pc:docMk/>
            <pc:sldMk cId="3714420081" sldId="273"/>
            <ac:picMk id="22" creationId="{FEF24715-0303-469D-9328-2393B978B41D}"/>
          </ac:picMkLst>
        </pc:picChg>
        <pc:picChg chg="add del mod">
          <ac:chgData name="Kursidem Rico" userId="90e61475-17ec-4963-aad6-babec4bc7d49" providerId="ADAL" clId="{CE0F3427-427D-47D6-B142-1241F7BCD3A0}" dt="2022-09-20T06:20:14.106" v="1196"/>
          <ac:picMkLst>
            <pc:docMk/>
            <pc:sldMk cId="3714420081" sldId="273"/>
            <ac:picMk id="24" creationId="{45153F0C-AA57-48CA-B1D0-41313423DD1F}"/>
          </ac:picMkLst>
        </pc:picChg>
        <pc:picChg chg="add del mod">
          <ac:chgData name="Kursidem Rico" userId="90e61475-17ec-4963-aad6-babec4bc7d49" providerId="ADAL" clId="{CE0F3427-427D-47D6-B142-1241F7BCD3A0}" dt="2022-09-22T11:53:50.841" v="1707" actId="478"/>
          <ac:picMkLst>
            <pc:docMk/>
            <pc:sldMk cId="3714420081" sldId="273"/>
            <ac:picMk id="26" creationId="{8F918069-9C03-4A00-B375-E716278D00FC}"/>
          </ac:picMkLst>
        </pc:picChg>
        <pc:picChg chg="add del mod">
          <ac:chgData name="Kursidem Rico" userId="90e61475-17ec-4963-aad6-babec4bc7d49" providerId="ADAL" clId="{CE0F3427-427D-47D6-B142-1241F7BCD3A0}" dt="2022-09-20T06:21:24.914" v="1204" actId="478"/>
          <ac:picMkLst>
            <pc:docMk/>
            <pc:sldMk cId="3714420081" sldId="273"/>
            <ac:picMk id="28" creationId="{7A157F0D-5737-4C55-B34A-8AE6940B16AB}"/>
          </ac:picMkLst>
        </pc:picChg>
        <pc:picChg chg="add del mod">
          <ac:chgData name="Kursidem Rico" userId="90e61475-17ec-4963-aad6-babec4bc7d49" providerId="ADAL" clId="{CE0F3427-427D-47D6-B142-1241F7BCD3A0}" dt="2022-09-22T11:53:50.484" v="1706" actId="478"/>
          <ac:picMkLst>
            <pc:docMk/>
            <pc:sldMk cId="3714420081" sldId="273"/>
            <ac:picMk id="30" creationId="{FA15AE2C-1429-4029-A6A1-BB3C986DF558}"/>
          </ac:picMkLst>
        </pc:picChg>
      </pc:sldChg>
      <pc:sldChg chg="addSp delSp modSp add mod modClrScheme chgLayout">
        <pc:chgData name="Kursidem Rico" userId="90e61475-17ec-4963-aad6-babec4bc7d49" providerId="ADAL" clId="{CE0F3427-427D-47D6-B142-1241F7BCD3A0}" dt="2022-09-28T13:07:37.084" v="3365" actId="20577"/>
        <pc:sldMkLst>
          <pc:docMk/>
          <pc:sldMk cId="261029380" sldId="274"/>
        </pc:sldMkLst>
        <pc:spChg chg="mod ord">
          <ac:chgData name="Kursidem Rico" userId="90e61475-17ec-4963-aad6-babec4bc7d49" providerId="ADAL" clId="{CE0F3427-427D-47D6-B142-1241F7BCD3A0}" dt="2022-09-23T11:01:15.434" v="2649" actId="700"/>
          <ac:spMkLst>
            <pc:docMk/>
            <pc:sldMk cId="261029380" sldId="274"/>
            <ac:spMk id="2" creationId="{20D82EDC-5688-484D-9180-657FCE3698B2}"/>
          </ac:spMkLst>
        </pc:spChg>
        <pc:spChg chg="mod ord">
          <ac:chgData name="Kursidem Rico" userId="90e61475-17ec-4963-aad6-babec4bc7d49" providerId="ADAL" clId="{CE0F3427-427D-47D6-B142-1241F7BCD3A0}" dt="2022-09-23T11:01:15.434" v="2649" actId="700"/>
          <ac:spMkLst>
            <pc:docMk/>
            <pc:sldMk cId="261029380" sldId="274"/>
            <ac:spMk id="3" creationId="{6A5A5FCC-352C-4069-962D-CC7FE3101583}"/>
          </ac:spMkLst>
        </pc:spChg>
        <pc:spChg chg="del mod ord">
          <ac:chgData name="Kursidem Rico" userId="90e61475-17ec-4963-aad6-babec4bc7d49" providerId="ADAL" clId="{CE0F3427-427D-47D6-B142-1241F7BCD3A0}" dt="2022-09-19T13:38:45.087" v="827" actId="478"/>
          <ac:spMkLst>
            <pc:docMk/>
            <pc:sldMk cId="261029380" sldId="274"/>
            <ac:spMk id="4" creationId="{D9F3A1F5-30D2-4B7D-A3F3-ACB9745E76C2}"/>
          </ac:spMkLst>
        </pc:spChg>
        <pc:spChg chg="mod ord">
          <ac:chgData name="Kursidem Rico" userId="90e61475-17ec-4963-aad6-babec4bc7d49" providerId="ADAL" clId="{CE0F3427-427D-47D6-B142-1241F7BCD3A0}" dt="2022-09-28T13:07:37.084" v="3365" actId="20577"/>
          <ac:spMkLst>
            <pc:docMk/>
            <pc:sldMk cId="261029380" sldId="274"/>
            <ac:spMk id="5" creationId="{AB40228D-6B94-46B7-AEED-0B6252E93F84}"/>
          </ac:spMkLst>
        </pc:spChg>
        <pc:spChg chg="add del mod">
          <ac:chgData name="Kursidem Rico" userId="90e61475-17ec-4963-aad6-babec4bc7d49" providerId="ADAL" clId="{CE0F3427-427D-47D6-B142-1241F7BCD3A0}" dt="2022-09-19T12:44:41.642" v="394" actId="478"/>
          <ac:spMkLst>
            <pc:docMk/>
            <pc:sldMk cId="261029380" sldId="274"/>
            <ac:spMk id="6" creationId="{C5C4B00F-DFCE-4079-B8DA-16C71B7A12A8}"/>
          </ac:spMkLst>
        </pc:spChg>
        <pc:spChg chg="add mod ord">
          <ac:chgData name="Kursidem Rico" userId="90e61475-17ec-4963-aad6-babec4bc7d49" providerId="ADAL" clId="{CE0F3427-427D-47D6-B142-1241F7BCD3A0}" dt="2022-09-23T11:01:15.434" v="2649" actId="700"/>
          <ac:spMkLst>
            <pc:docMk/>
            <pc:sldMk cId="261029380" sldId="274"/>
            <ac:spMk id="7" creationId="{B1F9C42F-AE05-4AB4-AEF2-4B954CFD8AD8}"/>
          </ac:spMkLst>
        </pc:spChg>
        <pc:spChg chg="add del mod ord">
          <ac:chgData name="Kursidem Rico" userId="90e61475-17ec-4963-aad6-babec4bc7d49" providerId="ADAL" clId="{CE0F3427-427D-47D6-B142-1241F7BCD3A0}" dt="2022-09-23T11:01:17.843" v="2650"/>
          <ac:spMkLst>
            <pc:docMk/>
            <pc:sldMk cId="261029380" sldId="274"/>
            <ac:spMk id="8" creationId="{2BE5F3A0-0C66-4932-A2E2-9BAD05BC6B43}"/>
          </ac:spMkLst>
        </pc:spChg>
        <pc:spChg chg="add del mod">
          <ac:chgData name="Kursidem Rico" userId="90e61475-17ec-4963-aad6-babec4bc7d49" providerId="ADAL" clId="{CE0F3427-427D-47D6-B142-1241F7BCD3A0}" dt="2022-09-23T11:02:14.836" v="2654"/>
          <ac:spMkLst>
            <pc:docMk/>
            <pc:sldMk cId="261029380" sldId="274"/>
            <ac:spMk id="13" creationId="{DB298755-DF0E-4515-809E-88C397DA4D71}"/>
          </ac:spMkLst>
        </pc:spChg>
        <pc:graphicFrameChg chg="add del mod">
          <ac:chgData name="Kursidem Rico" userId="90e61475-17ec-4963-aad6-babec4bc7d49" providerId="ADAL" clId="{CE0F3427-427D-47D6-B142-1241F7BCD3A0}" dt="2022-09-19T14:20:54.149" v="1124"/>
          <ac:graphicFrameMkLst>
            <pc:docMk/>
            <pc:sldMk cId="261029380" sldId="274"/>
            <ac:graphicFrameMk id="8" creationId="{13895AF7-2829-448A-B7B5-149DE083E86E}"/>
          </ac:graphicFrameMkLst>
        </pc:graphicFrameChg>
        <pc:graphicFrameChg chg="add mod">
          <ac:chgData name="Kursidem Rico" userId="90e61475-17ec-4963-aad6-babec4bc7d49" providerId="ADAL" clId="{CE0F3427-427D-47D6-B142-1241F7BCD3A0}" dt="2022-09-27T12:14:30.434" v="2812" actId="20577"/>
          <ac:graphicFrameMkLst>
            <pc:docMk/>
            <pc:sldMk cId="261029380" sldId="274"/>
            <ac:graphicFrameMk id="9" creationId="{908F4D82-0EF5-4B9A-8E37-0C6B2CB491E8}"/>
          </ac:graphicFrameMkLst>
        </pc:graphicFrameChg>
        <pc:picChg chg="add del mod">
          <ac:chgData name="Kursidem Rico" userId="90e61475-17ec-4963-aad6-babec4bc7d49" providerId="ADAL" clId="{CE0F3427-427D-47D6-B142-1241F7BCD3A0}" dt="2022-09-23T11:01:12.454" v="2648"/>
          <ac:picMkLst>
            <pc:docMk/>
            <pc:sldMk cId="261029380" sldId="274"/>
            <ac:picMk id="6" creationId="{C36C226C-97CA-4076-881E-2DD427AC3086}"/>
          </ac:picMkLst>
        </pc:picChg>
        <pc:picChg chg="add del mod">
          <ac:chgData name="Kursidem Rico" userId="90e61475-17ec-4963-aad6-babec4bc7d49" providerId="ADAL" clId="{CE0F3427-427D-47D6-B142-1241F7BCD3A0}" dt="2022-09-23T11:02:13.322" v="2653" actId="478"/>
          <ac:picMkLst>
            <pc:docMk/>
            <pc:sldMk cId="261029380" sldId="274"/>
            <ac:picMk id="11" creationId="{7B904323-020D-44A5-BD78-92F7DF60C115}"/>
          </ac:picMkLst>
        </pc:picChg>
        <pc:picChg chg="add mod">
          <ac:chgData name="Kursidem Rico" userId="90e61475-17ec-4963-aad6-babec4bc7d49" providerId="ADAL" clId="{CE0F3427-427D-47D6-B142-1241F7BCD3A0}" dt="2022-09-23T11:02:26.865" v="2658" actId="1076"/>
          <ac:picMkLst>
            <pc:docMk/>
            <pc:sldMk cId="261029380" sldId="274"/>
            <ac:picMk id="15" creationId="{4EF5D02F-4372-4A4F-ADB9-9A0D5B78B729}"/>
          </ac:picMkLst>
        </pc:picChg>
      </pc:sldChg>
      <pc:sldChg chg="addSp delSp modSp add del mod">
        <pc:chgData name="Kursidem Rico" userId="90e61475-17ec-4963-aad6-babec4bc7d49" providerId="ADAL" clId="{CE0F3427-427D-47D6-B142-1241F7BCD3A0}" dt="2022-09-20T11:46:58.586" v="1499" actId="47"/>
        <pc:sldMkLst>
          <pc:docMk/>
          <pc:sldMk cId="2130257173" sldId="275"/>
        </pc:sldMkLst>
        <pc:spChg chg="mod">
          <ac:chgData name="Kursidem Rico" userId="90e61475-17ec-4963-aad6-babec4bc7d49" providerId="ADAL" clId="{CE0F3427-427D-47D6-B142-1241F7BCD3A0}" dt="2022-09-19T12:52:37.388" v="518" actId="20577"/>
          <ac:spMkLst>
            <pc:docMk/>
            <pc:sldMk cId="2130257173" sldId="275"/>
            <ac:spMk id="2" creationId="{20D82EDC-5688-484D-9180-657FCE3698B2}"/>
          </ac:spMkLst>
        </pc:spChg>
        <pc:spChg chg="del mod">
          <ac:chgData name="Kursidem Rico" userId="90e61475-17ec-4963-aad6-babec4bc7d49" providerId="ADAL" clId="{CE0F3427-427D-47D6-B142-1241F7BCD3A0}" dt="2022-09-19T13:59:20.948" v="856" actId="478"/>
          <ac:spMkLst>
            <pc:docMk/>
            <pc:sldMk cId="2130257173" sldId="275"/>
            <ac:spMk id="3" creationId="{6A5A5FCC-352C-4069-962D-CC7FE3101583}"/>
          </ac:spMkLst>
        </pc:spChg>
        <pc:spChg chg="del">
          <ac:chgData name="Kursidem Rico" userId="90e61475-17ec-4963-aad6-babec4bc7d49" providerId="ADAL" clId="{CE0F3427-427D-47D6-B142-1241F7BCD3A0}" dt="2022-09-19T13:38:33.235" v="821" actId="478"/>
          <ac:spMkLst>
            <pc:docMk/>
            <pc:sldMk cId="2130257173" sldId="275"/>
            <ac:spMk id="4" creationId="{D9F3A1F5-30D2-4B7D-A3F3-ACB9745E76C2}"/>
          </ac:spMkLst>
        </pc:spChg>
        <pc:spChg chg="add mod">
          <ac:chgData name="Kursidem Rico" userId="90e61475-17ec-4963-aad6-babec4bc7d49" providerId="ADAL" clId="{CE0F3427-427D-47D6-B142-1241F7BCD3A0}" dt="2022-09-19T13:38:33.593" v="822"/>
          <ac:spMkLst>
            <pc:docMk/>
            <pc:sldMk cId="2130257173" sldId="275"/>
            <ac:spMk id="8" creationId="{BC2D4BDD-6325-48A8-A26B-141208858B55}"/>
          </ac:spMkLst>
        </pc:spChg>
        <pc:spChg chg="add mod">
          <ac:chgData name="Kursidem Rico" userId="90e61475-17ec-4963-aad6-babec4bc7d49" providerId="ADAL" clId="{CE0F3427-427D-47D6-B142-1241F7BCD3A0}" dt="2022-09-20T07:23:10.404" v="1458" actId="20577"/>
          <ac:spMkLst>
            <pc:docMk/>
            <pc:sldMk cId="2130257173" sldId="275"/>
            <ac:spMk id="10" creationId="{DF9817DD-F5C5-4A1C-B058-6B6BB3250058}"/>
          </ac:spMkLst>
        </pc:spChg>
        <pc:graphicFrameChg chg="add del mod">
          <ac:chgData name="Kursidem Rico" userId="90e61475-17ec-4963-aad6-babec4bc7d49" providerId="ADAL" clId="{CE0F3427-427D-47D6-B142-1241F7BCD3A0}" dt="2022-09-19T14:10:09.345" v="984" actId="478"/>
          <ac:graphicFrameMkLst>
            <pc:docMk/>
            <pc:sldMk cId="2130257173" sldId="275"/>
            <ac:graphicFrameMk id="11" creationId="{9F96AD82-CB9B-45FE-AD5E-8A2E66BC030B}"/>
          </ac:graphicFrameMkLst>
        </pc:graphicFrameChg>
        <pc:graphicFrameChg chg="add del mod">
          <ac:chgData name="Kursidem Rico" userId="90e61475-17ec-4963-aad6-babec4bc7d49" providerId="ADAL" clId="{CE0F3427-427D-47D6-B142-1241F7BCD3A0}" dt="2022-09-19T14:20:54.401" v="1125"/>
          <ac:graphicFrameMkLst>
            <pc:docMk/>
            <pc:sldMk cId="2130257173" sldId="275"/>
            <ac:graphicFrameMk id="12" creationId="{DA84F5E0-00C6-4A13-B2DE-2E77D6C5BAE6}"/>
          </ac:graphicFrameMkLst>
        </pc:graphicFrameChg>
        <pc:graphicFrameChg chg="add del mod">
          <ac:chgData name="Kursidem Rico" userId="90e61475-17ec-4963-aad6-babec4bc7d49" providerId="ADAL" clId="{CE0F3427-427D-47D6-B142-1241F7BCD3A0}" dt="2022-09-19T14:21:18.825" v="1135"/>
          <ac:graphicFrameMkLst>
            <pc:docMk/>
            <pc:sldMk cId="2130257173" sldId="275"/>
            <ac:graphicFrameMk id="13" creationId="{7437AF46-4EBB-4272-9053-CE660670CFEE}"/>
          </ac:graphicFrameMkLst>
        </pc:graphicFrameChg>
        <pc:graphicFrameChg chg="add mod">
          <ac:chgData name="Kursidem Rico" userId="90e61475-17ec-4963-aad6-babec4bc7d49" providerId="ADAL" clId="{CE0F3427-427D-47D6-B142-1241F7BCD3A0}" dt="2022-09-19T14:22:37.418" v="1142"/>
          <ac:graphicFrameMkLst>
            <pc:docMk/>
            <pc:sldMk cId="2130257173" sldId="275"/>
            <ac:graphicFrameMk id="14" creationId="{6B44DFB4-B679-4C5D-82B7-DC928C91A6DA}"/>
          </ac:graphicFrameMkLst>
        </pc:graphicFrameChg>
        <pc:picChg chg="add del mod">
          <ac:chgData name="Kursidem Rico" userId="90e61475-17ec-4963-aad6-babec4bc7d49" providerId="ADAL" clId="{CE0F3427-427D-47D6-B142-1241F7BCD3A0}" dt="2022-09-19T13:56:03.311" v="845" actId="478"/>
          <ac:picMkLst>
            <pc:docMk/>
            <pc:sldMk cId="2130257173" sldId="275"/>
            <ac:picMk id="7" creationId="{C31DDDD2-8DA8-4E4B-8361-AAA2FD39535F}"/>
          </ac:picMkLst>
        </pc:picChg>
      </pc:sldChg>
      <pc:sldChg chg="addSp delSp modSp add mod delAnim modAnim chgLayout modNotesTx">
        <pc:chgData name="Kursidem Rico" userId="90e61475-17ec-4963-aad6-babec4bc7d49" providerId="ADAL" clId="{CE0F3427-427D-47D6-B142-1241F7BCD3A0}" dt="2022-09-28T13:20:16.320" v="3427" actId="1076"/>
        <pc:sldMkLst>
          <pc:docMk/>
          <pc:sldMk cId="1252124786" sldId="276"/>
        </pc:sldMkLst>
        <pc:spChg chg="mod ord">
          <ac:chgData name="Kursidem Rico" userId="90e61475-17ec-4963-aad6-babec4bc7d49" providerId="ADAL" clId="{CE0F3427-427D-47D6-B142-1241F7BCD3A0}" dt="2022-09-23T05:57:26.733" v="2603" actId="20577"/>
          <ac:spMkLst>
            <pc:docMk/>
            <pc:sldMk cId="1252124786" sldId="276"/>
            <ac:spMk id="2" creationId="{20D82EDC-5688-484D-9180-657FCE3698B2}"/>
          </ac:spMkLst>
        </pc:spChg>
        <pc:spChg chg="add del">
          <ac:chgData name="Kursidem Rico" userId="90e61475-17ec-4963-aad6-babec4bc7d49" providerId="ADAL" clId="{CE0F3427-427D-47D6-B142-1241F7BCD3A0}" dt="2022-09-27T12:10:50.743" v="2672" actId="478"/>
          <ac:spMkLst>
            <pc:docMk/>
            <pc:sldMk cId="1252124786" sldId="276"/>
            <ac:spMk id="3" creationId="{3FF2EDFC-8777-4877-BF5A-C3D192FC5C0C}"/>
          </ac:spMkLst>
        </pc:spChg>
        <pc:spChg chg="del mod ord">
          <ac:chgData name="Kursidem Rico" userId="90e61475-17ec-4963-aad6-babec4bc7d49" providerId="ADAL" clId="{CE0F3427-427D-47D6-B142-1241F7BCD3A0}" dt="2022-09-19T13:55:48.052" v="841" actId="478"/>
          <ac:spMkLst>
            <pc:docMk/>
            <pc:sldMk cId="1252124786" sldId="276"/>
            <ac:spMk id="3" creationId="{6A5A5FCC-352C-4069-962D-CC7FE3101583}"/>
          </ac:spMkLst>
        </pc:spChg>
        <pc:spChg chg="add del mod">
          <ac:chgData name="Kursidem Rico" userId="90e61475-17ec-4963-aad6-babec4bc7d49" providerId="ADAL" clId="{CE0F3427-427D-47D6-B142-1241F7BCD3A0}" dt="2022-09-20T06:43:58.845" v="1305"/>
          <ac:spMkLst>
            <pc:docMk/>
            <pc:sldMk cId="1252124786" sldId="276"/>
            <ac:spMk id="4" creationId="{D7CED05D-360A-4765-B22E-6333A37A2F7F}"/>
          </ac:spMkLst>
        </pc:spChg>
        <pc:spChg chg="del">
          <ac:chgData name="Kursidem Rico" userId="90e61475-17ec-4963-aad6-babec4bc7d49" providerId="ADAL" clId="{CE0F3427-427D-47D6-B142-1241F7BCD3A0}" dt="2022-09-19T13:38:20.142" v="815" actId="478"/>
          <ac:spMkLst>
            <pc:docMk/>
            <pc:sldMk cId="1252124786" sldId="276"/>
            <ac:spMk id="4" creationId="{D9F3A1F5-30D2-4B7D-A3F3-ACB9745E76C2}"/>
          </ac:spMkLst>
        </pc:spChg>
        <pc:spChg chg="del mod ord">
          <ac:chgData name="Kursidem Rico" userId="90e61475-17ec-4963-aad6-babec4bc7d49" providerId="ADAL" clId="{CE0F3427-427D-47D6-B142-1241F7BCD3A0}" dt="2022-09-27T12:26:12.542" v="3300" actId="478"/>
          <ac:spMkLst>
            <pc:docMk/>
            <pc:sldMk cId="1252124786" sldId="276"/>
            <ac:spMk id="5" creationId="{AB40228D-6B94-46B7-AEED-0B6252E93F84}"/>
          </ac:spMkLst>
        </pc:spChg>
        <pc:spChg chg="add mod ord">
          <ac:chgData name="Kursidem Rico" userId="90e61475-17ec-4963-aad6-babec4bc7d49" providerId="ADAL" clId="{CE0F3427-427D-47D6-B142-1241F7BCD3A0}" dt="2022-09-19T13:55:44.707" v="840" actId="700"/>
          <ac:spMkLst>
            <pc:docMk/>
            <pc:sldMk cId="1252124786" sldId="276"/>
            <ac:spMk id="8" creationId="{1D160BD9-ED21-4ABE-863F-7DF992FCBE0C}"/>
          </ac:spMkLst>
        </pc:spChg>
        <pc:spChg chg="add del mod">
          <ac:chgData name="Kursidem Rico" userId="90e61475-17ec-4963-aad6-babec4bc7d49" providerId="ADAL" clId="{CE0F3427-427D-47D6-B142-1241F7BCD3A0}" dt="2022-09-27T12:12:28.049" v="2687"/>
          <ac:spMkLst>
            <pc:docMk/>
            <pc:sldMk cId="1252124786" sldId="276"/>
            <ac:spMk id="9" creationId="{B2008C3C-EE5A-4E69-B449-E5F862E9F5E4}"/>
          </ac:spMkLst>
        </pc:spChg>
        <pc:spChg chg="add del mod">
          <ac:chgData name="Kursidem Rico" userId="90e61475-17ec-4963-aad6-babec4bc7d49" providerId="ADAL" clId="{CE0F3427-427D-47D6-B142-1241F7BCD3A0}" dt="2022-09-22T10:54:50.703" v="1677"/>
          <ac:spMkLst>
            <pc:docMk/>
            <pc:sldMk cId="1252124786" sldId="276"/>
            <ac:spMk id="9" creationId="{D29F25B5-480E-4BBC-9CF0-3181A9103CC7}"/>
          </ac:spMkLst>
        </pc:spChg>
        <pc:spChg chg="add del">
          <ac:chgData name="Kursidem Rico" userId="90e61475-17ec-4963-aad6-babec4bc7d49" providerId="ADAL" clId="{CE0F3427-427D-47D6-B142-1241F7BCD3A0}" dt="2022-09-28T13:20:07.405" v="3421" actId="22"/>
          <ac:spMkLst>
            <pc:docMk/>
            <pc:sldMk cId="1252124786" sldId="276"/>
            <ac:spMk id="11" creationId="{5360A800-8491-4C41-91B0-5297CDB49D51}"/>
          </ac:spMkLst>
        </pc:spChg>
        <pc:spChg chg="add del mod">
          <ac:chgData name="Kursidem Rico" userId="90e61475-17ec-4963-aad6-babec4bc7d49" providerId="ADAL" clId="{CE0F3427-427D-47D6-B142-1241F7BCD3A0}" dt="2022-09-19T13:55:50.650" v="842"/>
          <ac:spMkLst>
            <pc:docMk/>
            <pc:sldMk cId="1252124786" sldId="276"/>
            <ac:spMk id="11" creationId="{65A9A629-ED85-4B08-8275-F7094090B46E}"/>
          </ac:spMkLst>
        </pc:spChg>
        <pc:spChg chg="add del mod">
          <ac:chgData name="Kursidem Rico" userId="90e61475-17ec-4963-aad6-babec4bc7d49" providerId="ADAL" clId="{CE0F3427-427D-47D6-B142-1241F7BCD3A0}" dt="2022-09-28T13:03:42.807" v="3360" actId="20577"/>
          <ac:spMkLst>
            <pc:docMk/>
            <pc:sldMk cId="1252124786" sldId="276"/>
            <ac:spMk id="13" creationId="{17F058B3-B8C6-4875-9D00-36E838BF46C7}"/>
          </ac:spMkLst>
        </pc:spChg>
        <pc:spChg chg="add del mod">
          <ac:chgData name="Kursidem Rico" userId="90e61475-17ec-4963-aad6-babec4bc7d49" providerId="ADAL" clId="{CE0F3427-427D-47D6-B142-1241F7BCD3A0}" dt="2022-09-22T10:56:33.614" v="1681"/>
          <ac:spMkLst>
            <pc:docMk/>
            <pc:sldMk cId="1252124786" sldId="276"/>
            <ac:spMk id="15" creationId="{9D5498F8-2D96-403E-90DD-24955AFD03DA}"/>
          </ac:spMkLst>
        </pc:spChg>
        <pc:spChg chg="add mod">
          <ac:chgData name="Kursidem Rico" userId="90e61475-17ec-4963-aad6-babec4bc7d49" providerId="ADAL" clId="{CE0F3427-427D-47D6-B142-1241F7BCD3A0}" dt="2022-09-19T14:20:19.058" v="1115"/>
          <ac:spMkLst>
            <pc:docMk/>
            <pc:sldMk cId="1252124786" sldId="276"/>
            <ac:spMk id="17" creationId="{370CE301-A66C-4D4E-8692-C4068E9F8AB4}"/>
          </ac:spMkLst>
        </pc:spChg>
        <pc:spChg chg="add del mod">
          <ac:chgData name="Kursidem Rico" userId="90e61475-17ec-4963-aad6-babec4bc7d49" providerId="ADAL" clId="{CE0F3427-427D-47D6-B142-1241F7BCD3A0}" dt="2022-09-27T12:15:11.190" v="2823"/>
          <ac:spMkLst>
            <pc:docMk/>
            <pc:sldMk cId="1252124786" sldId="276"/>
            <ac:spMk id="18" creationId="{B0D29C9D-0D41-47A6-AA00-E02C352FE8AD}"/>
          </ac:spMkLst>
        </pc:spChg>
        <pc:spChg chg="add mod">
          <ac:chgData name="Kursidem Rico" userId="90e61475-17ec-4963-aad6-babec4bc7d49" providerId="ADAL" clId="{CE0F3427-427D-47D6-B142-1241F7BCD3A0}" dt="2022-09-19T14:20:19.058" v="1115"/>
          <ac:spMkLst>
            <pc:docMk/>
            <pc:sldMk cId="1252124786" sldId="276"/>
            <ac:spMk id="18" creationId="{C8A2AD3A-8E24-4FC5-945C-6C8749E95F6B}"/>
          </ac:spMkLst>
        </pc:spChg>
        <pc:spChg chg="add del mod">
          <ac:chgData name="Kursidem Rico" userId="90e61475-17ec-4963-aad6-babec4bc7d49" providerId="ADAL" clId="{CE0F3427-427D-47D6-B142-1241F7BCD3A0}" dt="2022-09-27T12:15:10.757" v="2822"/>
          <ac:spMkLst>
            <pc:docMk/>
            <pc:sldMk cId="1252124786" sldId="276"/>
            <ac:spMk id="19" creationId="{8D1C4DF2-EB50-45E8-8C38-6A2A82F18397}"/>
          </ac:spMkLst>
        </pc:spChg>
        <pc:spChg chg="add del mod">
          <ac:chgData name="Kursidem Rico" userId="90e61475-17ec-4963-aad6-babec4bc7d49" providerId="ADAL" clId="{CE0F3427-427D-47D6-B142-1241F7BCD3A0}" dt="2022-09-22T10:56:44.278" v="1685"/>
          <ac:spMkLst>
            <pc:docMk/>
            <pc:sldMk cId="1252124786" sldId="276"/>
            <ac:spMk id="19" creationId="{F818194D-6293-4568-85E6-809429366969}"/>
          </ac:spMkLst>
        </pc:spChg>
        <pc:spChg chg="add del mod">
          <ac:chgData name="Kursidem Rico" userId="90e61475-17ec-4963-aad6-babec4bc7d49" providerId="ADAL" clId="{CE0F3427-427D-47D6-B142-1241F7BCD3A0}" dt="2022-09-27T12:15:10.434" v="2821"/>
          <ac:spMkLst>
            <pc:docMk/>
            <pc:sldMk cId="1252124786" sldId="276"/>
            <ac:spMk id="21" creationId="{20288D15-68EB-48F8-A75B-A9825328476F}"/>
          </ac:spMkLst>
        </pc:spChg>
        <pc:spChg chg="add del mod">
          <ac:chgData name="Kursidem Rico" userId="90e61475-17ec-4963-aad6-babec4bc7d49" providerId="ADAL" clId="{CE0F3427-427D-47D6-B142-1241F7BCD3A0}" dt="2022-09-28T08:43:40.609" v="3344" actId="478"/>
          <ac:spMkLst>
            <pc:docMk/>
            <pc:sldMk cId="1252124786" sldId="276"/>
            <ac:spMk id="22" creationId="{1931EB79-5951-4365-8378-D75BEA0BC088}"/>
          </ac:spMkLst>
        </pc:spChg>
        <pc:spChg chg="add mod">
          <ac:chgData name="Kursidem Rico" userId="90e61475-17ec-4963-aad6-babec4bc7d49" providerId="ADAL" clId="{CE0F3427-427D-47D6-B142-1241F7BCD3A0}" dt="2022-09-28T13:08:16.233" v="3389" actId="20577"/>
          <ac:spMkLst>
            <pc:docMk/>
            <pc:sldMk cId="1252124786" sldId="276"/>
            <ac:spMk id="23" creationId="{6C572483-7B81-4F11-B00B-37150558D520}"/>
          </ac:spMkLst>
        </pc:spChg>
        <pc:spChg chg="add del mod">
          <ac:chgData name="Kursidem Rico" userId="90e61475-17ec-4963-aad6-babec4bc7d49" providerId="ADAL" clId="{CE0F3427-427D-47D6-B142-1241F7BCD3A0}" dt="2022-09-22T10:59:45.306" v="1690"/>
          <ac:spMkLst>
            <pc:docMk/>
            <pc:sldMk cId="1252124786" sldId="276"/>
            <ac:spMk id="24" creationId="{1FAFAEB1-07AA-4948-9127-C28FB87E0935}"/>
          </ac:spMkLst>
        </pc:spChg>
        <pc:spChg chg="add del mod">
          <ac:chgData name="Kursidem Rico" userId="90e61475-17ec-4963-aad6-babec4bc7d49" providerId="ADAL" clId="{CE0F3427-427D-47D6-B142-1241F7BCD3A0}" dt="2022-09-22T12:38:28.172" v="1724"/>
          <ac:spMkLst>
            <pc:docMk/>
            <pc:sldMk cId="1252124786" sldId="276"/>
            <ac:spMk id="28" creationId="{3211DFD2-C27B-4C06-9EBF-ED7117D05E81}"/>
          </ac:spMkLst>
        </pc:spChg>
        <pc:spChg chg="add del mod">
          <ac:chgData name="Kursidem Rico" userId="90e61475-17ec-4963-aad6-babec4bc7d49" providerId="ADAL" clId="{CE0F3427-427D-47D6-B142-1241F7BCD3A0}" dt="2022-09-22T12:38:48.306" v="1730" actId="478"/>
          <ac:spMkLst>
            <pc:docMk/>
            <pc:sldMk cId="1252124786" sldId="276"/>
            <ac:spMk id="32" creationId="{4FA4EC20-2276-4531-A71B-A109FC09626C}"/>
          </ac:spMkLst>
        </pc:spChg>
        <pc:grpChg chg="add mod">
          <ac:chgData name="Kursidem Rico" userId="90e61475-17ec-4963-aad6-babec4bc7d49" providerId="ADAL" clId="{CE0F3427-427D-47D6-B142-1241F7BCD3A0}" dt="2022-09-19T14:20:19.058" v="1115"/>
          <ac:grpSpMkLst>
            <pc:docMk/>
            <pc:sldMk cId="1252124786" sldId="276"/>
            <ac:grpSpMk id="16" creationId="{8E2FFCA4-3E14-4A5B-864D-74EDD0B2E297}"/>
          </ac:grpSpMkLst>
        </pc:grpChg>
        <pc:graphicFrameChg chg="add del mod">
          <ac:chgData name="Kursidem Rico" userId="90e61475-17ec-4963-aad6-babec4bc7d49" providerId="ADAL" clId="{CE0F3427-427D-47D6-B142-1241F7BCD3A0}" dt="2022-09-19T14:10:17.795" v="987" actId="478"/>
          <ac:graphicFrameMkLst>
            <pc:docMk/>
            <pc:sldMk cId="1252124786" sldId="276"/>
            <ac:graphicFrameMk id="14" creationId="{33379104-ABCA-4218-B513-9459D115DB20}"/>
          </ac:graphicFrameMkLst>
        </pc:graphicFrameChg>
        <pc:graphicFrameChg chg="add del mod">
          <ac:chgData name="Kursidem Rico" userId="90e61475-17ec-4963-aad6-babec4bc7d49" providerId="ADAL" clId="{CE0F3427-427D-47D6-B142-1241F7BCD3A0}" dt="2022-09-19T14:10:51.445" v="998"/>
          <ac:graphicFrameMkLst>
            <pc:docMk/>
            <pc:sldMk cId="1252124786" sldId="276"/>
            <ac:graphicFrameMk id="15" creationId="{C684E9AE-B423-4883-BBB2-0F57F02BA83C}"/>
          </ac:graphicFrameMkLst>
        </pc:graphicFrameChg>
        <pc:graphicFrameChg chg="add del mod">
          <ac:chgData name="Kursidem Rico" userId="90e61475-17ec-4963-aad6-babec4bc7d49" providerId="ADAL" clId="{CE0F3427-427D-47D6-B142-1241F7BCD3A0}" dt="2022-09-19T14:20:55.161" v="1128"/>
          <ac:graphicFrameMkLst>
            <pc:docMk/>
            <pc:sldMk cId="1252124786" sldId="276"/>
            <ac:graphicFrameMk id="19" creationId="{2557A7F5-C3CB-4589-8684-A38D287C246F}"/>
          </ac:graphicFrameMkLst>
        </pc:graphicFrameChg>
        <pc:graphicFrameChg chg="add mod">
          <ac:chgData name="Kursidem Rico" userId="90e61475-17ec-4963-aad6-babec4bc7d49" providerId="ADAL" clId="{CE0F3427-427D-47D6-B142-1241F7BCD3A0}" dt="2022-09-27T12:13:57.253" v="2745" actId="20577"/>
          <ac:graphicFrameMkLst>
            <pc:docMk/>
            <pc:sldMk cId="1252124786" sldId="276"/>
            <ac:graphicFrameMk id="20" creationId="{CF778312-27CE-44D0-86C9-B583CCCAD3A2}"/>
          </ac:graphicFrameMkLst>
        </pc:graphicFrameChg>
        <pc:picChg chg="add del mod">
          <ac:chgData name="Kursidem Rico" userId="90e61475-17ec-4963-aad6-babec4bc7d49" providerId="ADAL" clId="{CE0F3427-427D-47D6-B142-1241F7BCD3A0}" dt="2022-09-22T10:54:45.554" v="1673" actId="478"/>
          <ac:picMkLst>
            <pc:docMk/>
            <pc:sldMk cId="1252124786" sldId="276"/>
            <ac:picMk id="4" creationId="{35BD8474-4B25-4BC5-98A6-A977BD6AD168}"/>
          </ac:picMkLst>
        </pc:picChg>
        <pc:picChg chg="add mod">
          <ac:chgData name="Kursidem Rico" userId="90e61475-17ec-4963-aad6-babec4bc7d49" providerId="ADAL" clId="{CE0F3427-427D-47D6-B142-1241F7BCD3A0}" dt="2022-09-28T13:20:16.320" v="3427" actId="1076"/>
          <ac:picMkLst>
            <pc:docMk/>
            <pc:sldMk cId="1252124786" sldId="276"/>
            <ac:picMk id="5" creationId="{CEB61046-64BE-427C-95C5-86CBCA4D45FC}"/>
          </ac:picMkLst>
        </pc:picChg>
        <pc:picChg chg="add del mod">
          <ac:chgData name="Kursidem Rico" userId="90e61475-17ec-4963-aad6-babec4bc7d49" providerId="ADAL" clId="{CE0F3427-427D-47D6-B142-1241F7BCD3A0}" dt="2022-09-27T12:11:45.777" v="2678" actId="21"/>
          <ac:picMkLst>
            <pc:docMk/>
            <pc:sldMk cId="1252124786" sldId="276"/>
            <ac:picMk id="6" creationId="{2A3F92AA-CCF1-440C-8B81-8F4161ACDEC6}"/>
          </ac:picMkLst>
        </pc:picChg>
        <pc:picChg chg="add del mod">
          <ac:chgData name="Kursidem Rico" userId="90e61475-17ec-4963-aad6-babec4bc7d49" providerId="ADAL" clId="{CE0F3427-427D-47D6-B142-1241F7BCD3A0}" dt="2022-09-22T10:54:48.945" v="1676" actId="478"/>
          <ac:picMkLst>
            <pc:docMk/>
            <pc:sldMk cId="1252124786" sldId="276"/>
            <ac:picMk id="7" creationId="{9649BAB8-17B3-4712-B57E-62255C256C8F}"/>
          </ac:picMkLst>
        </pc:picChg>
        <pc:picChg chg="add del mod">
          <ac:chgData name="Kursidem Rico" userId="90e61475-17ec-4963-aad6-babec4bc7d49" providerId="ADAL" clId="{CE0F3427-427D-47D6-B142-1241F7BCD3A0}" dt="2022-09-23T05:20:33.776" v="2521" actId="21"/>
          <ac:picMkLst>
            <pc:docMk/>
            <pc:sldMk cId="1252124786" sldId="276"/>
            <ac:picMk id="7" creationId="{9C60AE7D-E316-4724-9DD1-7D03D2BFAC08}"/>
          </ac:picMkLst>
        </pc:picChg>
        <pc:picChg chg="del">
          <ac:chgData name="Kursidem Rico" userId="90e61475-17ec-4963-aad6-babec4bc7d49" providerId="ADAL" clId="{CE0F3427-427D-47D6-B142-1241F7BCD3A0}" dt="2022-09-19T13:00:53.979" v="623" actId="478"/>
          <ac:picMkLst>
            <pc:docMk/>
            <pc:sldMk cId="1252124786" sldId="276"/>
            <ac:picMk id="7" creationId="{D09D4517-1AD0-48F0-AAF9-B985D9D70986}"/>
          </ac:picMkLst>
        </pc:picChg>
        <pc:picChg chg="add del mod">
          <ac:chgData name="Kursidem Rico" userId="90e61475-17ec-4963-aad6-babec4bc7d49" providerId="ADAL" clId="{CE0F3427-427D-47D6-B142-1241F7BCD3A0}" dt="2022-09-19T13:55:41.686" v="839" actId="478"/>
          <ac:picMkLst>
            <pc:docMk/>
            <pc:sldMk cId="1252124786" sldId="276"/>
            <ac:picMk id="9" creationId="{2BC0E763-2D8F-4813-B964-E1E57CF9FE3A}"/>
          </ac:picMkLst>
        </pc:picChg>
        <pc:picChg chg="add del mod">
          <ac:chgData name="Kursidem Rico" userId="90e61475-17ec-4963-aad6-babec4bc7d49" providerId="ADAL" clId="{CE0F3427-427D-47D6-B142-1241F7BCD3A0}" dt="2022-09-27T12:12:46.500" v="2694" actId="478"/>
          <ac:picMkLst>
            <pc:docMk/>
            <pc:sldMk cId="1252124786" sldId="276"/>
            <ac:picMk id="10" creationId="{5A589AEC-7C1D-4A9D-B60D-69344EFC0E4C}"/>
          </ac:picMkLst>
        </pc:picChg>
        <pc:picChg chg="add del mod">
          <ac:chgData name="Kursidem Rico" userId="90e61475-17ec-4963-aad6-babec4bc7d49" providerId="ADAL" clId="{CE0F3427-427D-47D6-B142-1241F7BCD3A0}" dt="2022-09-22T10:54:47.928" v="1675" actId="478"/>
          <ac:picMkLst>
            <pc:docMk/>
            <pc:sldMk cId="1252124786" sldId="276"/>
            <ac:picMk id="10" creationId="{D33DE6F2-9A03-4E42-A7CB-DDF0EA066E64}"/>
          </ac:picMkLst>
        </pc:picChg>
        <pc:picChg chg="add del mod">
          <ac:chgData name="Kursidem Rico" userId="90e61475-17ec-4963-aad6-babec4bc7d49" providerId="ADAL" clId="{CE0F3427-427D-47D6-B142-1241F7BCD3A0}" dt="2022-09-22T10:54:46.304" v="1674" actId="478"/>
          <ac:picMkLst>
            <pc:docMk/>
            <pc:sldMk cId="1252124786" sldId="276"/>
            <ac:picMk id="12" creationId="{2E6BB241-0808-43FE-865D-1417493328D9}"/>
          </ac:picMkLst>
        </pc:picChg>
        <pc:picChg chg="add mod">
          <ac:chgData name="Kursidem Rico" userId="90e61475-17ec-4963-aad6-babec4bc7d49" providerId="ADAL" clId="{CE0F3427-427D-47D6-B142-1241F7BCD3A0}" dt="2022-09-27T12:12:49.885" v="2696" actId="1076"/>
          <ac:picMkLst>
            <pc:docMk/>
            <pc:sldMk cId="1252124786" sldId="276"/>
            <ac:picMk id="12" creationId="{8F93B6E7-8B72-4EF5-839B-7FDC686D76E2}"/>
          </ac:picMkLst>
        </pc:picChg>
        <pc:picChg chg="add del mod">
          <ac:chgData name="Kursidem Rico" userId="90e61475-17ec-4963-aad6-babec4bc7d49" providerId="ADAL" clId="{CE0F3427-427D-47D6-B142-1241F7BCD3A0}" dt="2022-09-20T06:43:08.251" v="1304" actId="478"/>
          <ac:picMkLst>
            <pc:docMk/>
            <pc:sldMk cId="1252124786" sldId="276"/>
            <ac:picMk id="13" creationId="{B7CC0B9F-B158-475D-956E-989C23C810A3}"/>
          </ac:picMkLst>
        </pc:picChg>
        <pc:picChg chg="add del mod">
          <ac:chgData name="Kursidem Rico" userId="90e61475-17ec-4963-aad6-babec4bc7d49" providerId="ADAL" clId="{CE0F3427-427D-47D6-B142-1241F7BCD3A0}" dt="2022-09-22T10:56:30.991" v="1680" actId="478"/>
          <ac:picMkLst>
            <pc:docMk/>
            <pc:sldMk cId="1252124786" sldId="276"/>
            <ac:picMk id="13" creationId="{D3313C75-A6D8-4D48-B623-98CDFACE3078}"/>
          </ac:picMkLst>
        </pc:picChg>
        <pc:picChg chg="add mod">
          <ac:chgData name="Kursidem Rico" userId="90e61475-17ec-4963-aad6-babec4bc7d49" providerId="ADAL" clId="{CE0F3427-427D-47D6-B142-1241F7BCD3A0}" dt="2022-09-27T12:12:47.143" v="2695"/>
          <ac:picMkLst>
            <pc:docMk/>
            <pc:sldMk cId="1252124786" sldId="276"/>
            <ac:picMk id="15" creationId="{86C0826A-0F63-44E6-87B8-889184843FD7}"/>
          </ac:picMkLst>
        </pc:picChg>
        <pc:picChg chg="add del mod">
          <ac:chgData name="Kursidem Rico" userId="90e61475-17ec-4963-aad6-babec4bc7d49" providerId="ADAL" clId="{CE0F3427-427D-47D6-B142-1241F7BCD3A0}" dt="2022-09-27T12:13:26.696" v="2703" actId="21"/>
          <ac:picMkLst>
            <pc:docMk/>
            <pc:sldMk cId="1252124786" sldId="276"/>
            <ac:picMk id="16" creationId="{C185D627-BC92-460E-A484-25755A74AC76}"/>
          </ac:picMkLst>
        </pc:picChg>
        <pc:picChg chg="add del mod">
          <ac:chgData name="Kursidem Rico" userId="90e61475-17ec-4963-aad6-babec4bc7d49" providerId="ADAL" clId="{CE0F3427-427D-47D6-B142-1241F7BCD3A0}" dt="2022-09-22T10:56:42.961" v="1684" actId="478"/>
          <ac:picMkLst>
            <pc:docMk/>
            <pc:sldMk cId="1252124786" sldId="276"/>
            <ac:picMk id="17" creationId="{3AF3C6D8-131E-40C8-BF12-827F9633E923}"/>
          </ac:picMkLst>
        </pc:picChg>
        <pc:picChg chg="add del mod">
          <ac:chgData name="Kursidem Rico" userId="90e61475-17ec-4963-aad6-babec4bc7d49" providerId="ADAL" clId="{CE0F3427-427D-47D6-B142-1241F7BCD3A0}" dt="2022-09-22T10:59:43.735" v="1689" actId="478"/>
          <ac:picMkLst>
            <pc:docMk/>
            <pc:sldMk cId="1252124786" sldId="276"/>
            <ac:picMk id="22" creationId="{B1527C1F-88CF-402F-8B4F-F811CBBAD1F8}"/>
          </ac:picMkLst>
        </pc:picChg>
        <pc:picChg chg="add del mod">
          <ac:chgData name="Kursidem Rico" userId="90e61475-17ec-4963-aad6-babec4bc7d49" providerId="ADAL" clId="{CE0F3427-427D-47D6-B142-1241F7BCD3A0}" dt="2022-09-22T12:38:26.903" v="1723" actId="478"/>
          <ac:picMkLst>
            <pc:docMk/>
            <pc:sldMk cId="1252124786" sldId="276"/>
            <ac:picMk id="26" creationId="{9AA8727D-DECA-4C1F-BB72-AB355996DB21}"/>
          </ac:picMkLst>
        </pc:picChg>
        <pc:picChg chg="add del mod">
          <ac:chgData name="Kursidem Rico" userId="90e61475-17ec-4963-aad6-babec4bc7d49" providerId="ADAL" clId="{CE0F3427-427D-47D6-B142-1241F7BCD3A0}" dt="2022-09-27T12:12:21.276" v="2686" actId="478"/>
          <ac:picMkLst>
            <pc:docMk/>
            <pc:sldMk cId="1252124786" sldId="276"/>
            <ac:picMk id="30" creationId="{A4438F46-B1C9-4057-BA86-C91933694E04}"/>
          </ac:picMkLst>
        </pc:picChg>
        <pc:picChg chg="add del mod">
          <ac:chgData name="Kursidem Rico" userId="90e61475-17ec-4963-aad6-babec4bc7d49" providerId="ADAL" clId="{CE0F3427-427D-47D6-B142-1241F7BCD3A0}" dt="2022-09-22T12:44:13.635" v="1745" actId="21"/>
          <ac:picMkLst>
            <pc:docMk/>
            <pc:sldMk cId="1252124786" sldId="276"/>
            <ac:picMk id="33" creationId="{C5B4FE8A-A4E9-4DF0-B55A-6C979B9CCFA9}"/>
          </ac:picMkLst>
        </pc:picChg>
      </pc:sldChg>
      <pc:sldChg chg="delSp modSp add del mod">
        <pc:chgData name="Kursidem Rico" userId="90e61475-17ec-4963-aad6-babec4bc7d49" providerId="ADAL" clId="{CE0F3427-427D-47D6-B142-1241F7BCD3A0}" dt="2022-09-20T11:40:40.811" v="1494" actId="47"/>
        <pc:sldMkLst>
          <pc:docMk/>
          <pc:sldMk cId="2615743014" sldId="277"/>
        </pc:sldMkLst>
        <pc:spChg chg="mod">
          <ac:chgData name="Kursidem Rico" userId="90e61475-17ec-4963-aad6-babec4bc7d49" providerId="ADAL" clId="{CE0F3427-427D-47D6-B142-1241F7BCD3A0}" dt="2022-09-20T11:40:26.689" v="1492" actId="20577"/>
          <ac:spMkLst>
            <pc:docMk/>
            <pc:sldMk cId="2615743014" sldId="277"/>
            <ac:spMk id="2" creationId="{20D82EDC-5688-484D-9180-657FCE3698B2}"/>
          </ac:spMkLst>
        </pc:spChg>
        <pc:spChg chg="mod">
          <ac:chgData name="Kursidem Rico" userId="90e61475-17ec-4963-aad6-babec4bc7d49" providerId="ADAL" clId="{CE0F3427-427D-47D6-B142-1241F7BCD3A0}" dt="2022-09-20T11:40:21.907" v="1484" actId="20577"/>
          <ac:spMkLst>
            <pc:docMk/>
            <pc:sldMk cId="2615743014" sldId="277"/>
            <ac:spMk id="3" creationId="{6A5A5FCC-352C-4069-962D-CC7FE3101583}"/>
          </ac:spMkLst>
        </pc:spChg>
        <pc:graphicFrameChg chg="del">
          <ac:chgData name="Kursidem Rico" userId="90e61475-17ec-4963-aad6-babec4bc7d49" providerId="ADAL" clId="{CE0F3427-427D-47D6-B142-1241F7BCD3A0}" dt="2022-09-20T11:40:35.855" v="1493" actId="478"/>
          <ac:graphicFrameMkLst>
            <pc:docMk/>
            <pc:sldMk cId="2615743014" sldId="277"/>
            <ac:graphicFrameMk id="9" creationId="{908F4D82-0EF5-4B9A-8E37-0C6B2CB491E8}"/>
          </ac:graphicFrameMkLst>
        </pc:graphicFrameChg>
      </pc:sldChg>
      <pc:sldChg chg="new del">
        <pc:chgData name="Kursidem Rico" userId="90e61475-17ec-4963-aad6-babec4bc7d49" providerId="ADAL" clId="{CE0F3427-427D-47D6-B142-1241F7BCD3A0}" dt="2022-09-20T05:11:30.093" v="1152" actId="47"/>
        <pc:sldMkLst>
          <pc:docMk/>
          <pc:sldMk cId="3011332466" sldId="277"/>
        </pc:sldMkLst>
      </pc:sldChg>
      <pc:sldChg chg="add del">
        <pc:chgData name="Kursidem Rico" userId="90e61475-17ec-4963-aad6-babec4bc7d49" providerId="ADAL" clId="{CE0F3427-427D-47D6-B142-1241F7BCD3A0}" dt="2022-09-21T12:29:03.759" v="1604" actId="47"/>
        <pc:sldMkLst>
          <pc:docMk/>
          <pc:sldMk cId="3807779747" sldId="277"/>
        </pc:sldMkLst>
      </pc:sldChg>
      <pc:sldChg chg="modSp add mod">
        <pc:chgData name="Kursidem Rico" userId="90e61475-17ec-4963-aad6-babec4bc7d49" providerId="ADAL" clId="{CE0F3427-427D-47D6-B142-1241F7BCD3A0}" dt="2022-09-28T13:07:26.386" v="3361"/>
        <pc:sldMkLst>
          <pc:docMk/>
          <pc:sldMk cId="4163995159" sldId="277"/>
        </pc:sldMkLst>
        <pc:spChg chg="mod">
          <ac:chgData name="Kursidem Rico" userId="90e61475-17ec-4963-aad6-babec4bc7d49" providerId="ADAL" clId="{CE0F3427-427D-47D6-B142-1241F7BCD3A0}" dt="2022-09-28T13:07:26.386" v="3361"/>
          <ac:spMkLst>
            <pc:docMk/>
            <pc:sldMk cId="4163995159" sldId="277"/>
            <ac:spMk id="8" creationId="{ED8688DE-4C87-4457-9511-9745FC15974A}"/>
          </ac:spMkLst>
        </pc:spChg>
        <pc:spChg chg="mod">
          <ac:chgData name="Kursidem Rico" userId="90e61475-17ec-4963-aad6-babec4bc7d49" providerId="ADAL" clId="{CE0F3427-427D-47D6-B142-1241F7BCD3A0}" dt="2022-09-21T12:29:25.086" v="1640" actId="20577"/>
          <ac:spMkLst>
            <pc:docMk/>
            <pc:sldMk cId="4163995159" sldId="277"/>
            <ac:spMk id="11" creationId="{3991872F-4FB2-4CCB-A5E7-07BD5F5914AE}"/>
          </ac:spMkLst>
        </pc:spChg>
      </pc:sldChg>
      <pc:sldChg chg="addSp delSp modSp add del mod">
        <pc:chgData name="Kursidem Rico" userId="90e61475-17ec-4963-aad6-babec4bc7d49" providerId="ADAL" clId="{CE0F3427-427D-47D6-B142-1241F7BCD3A0}" dt="2022-09-22T12:43:24.044" v="1737" actId="47"/>
        <pc:sldMkLst>
          <pc:docMk/>
          <pc:sldMk cId="630251643" sldId="278"/>
        </pc:sldMkLst>
        <pc:picChg chg="add del mod">
          <ac:chgData name="Kursidem Rico" userId="90e61475-17ec-4963-aad6-babec4bc7d49" providerId="ADAL" clId="{CE0F3427-427D-47D6-B142-1241F7BCD3A0}" dt="2022-09-22T12:39:11.812" v="1735" actId="21"/>
          <ac:picMkLst>
            <pc:docMk/>
            <pc:sldMk cId="630251643" sldId="278"/>
            <ac:picMk id="7" creationId="{1F6C5335-BCAB-4C82-8E27-91E3FDBE3207}"/>
          </ac:picMkLst>
        </pc:picChg>
      </pc:sldChg>
      <pc:sldChg chg="addSp delSp modSp add del mod modClrScheme chgLayout modNotesTx">
        <pc:chgData name="Kursidem Rico" userId="90e61475-17ec-4963-aad6-babec4bc7d49" providerId="ADAL" clId="{CE0F3427-427D-47D6-B142-1241F7BCD3A0}" dt="2022-09-23T10:47:22.496" v="2643" actId="47"/>
        <pc:sldMkLst>
          <pc:docMk/>
          <pc:sldMk cId="1972518355" sldId="278"/>
        </pc:sldMkLst>
        <pc:spChg chg="mod ord">
          <ac:chgData name="Kursidem Rico" userId="90e61475-17ec-4963-aad6-babec4bc7d49" providerId="ADAL" clId="{CE0F3427-427D-47D6-B142-1241F7BCD3A0}" dt="2022-09-23T05:54:19.945" v="2574" actId="700"/>
          <ac:spMkLst>
            <pc:docMk/>
            <pc:sldMk cId="1972518355" sldId="278"/>
            <ac:spMk id="2" creationId="{20D82EDC-5688-484D-9180-657FCE3698B2}"/>
          </ac:spMkLst>
        </pc:spChg>
        <pc:spChg chg="del">
          <ac:chgData name="Kursidem Rico" userId="90e61475-17ec-4963-aad6-babec4bc7d49" providerId="ADAL" clId="{CE0F3427-427D-47D6-B142-1241F7BCD3A0}" dt="2022-09-22T13:44:44.500" v="2354"/>
          <ac:spMkLst>
            <pc:docMk/>
            <pc:sldMk cId="1972518355" sldId="278"/>
            <ac:spMk id="4" creationId="{A11FC630-ABD9-45E5-A872-9F7A90E5F26C}"/>
          </ac:spMkLst>
        </pc:spChg>
        <pc:spChg chg="mod ord">
          <ac:chgData name="Kursidem Rico" userId="90e61475-17ec-4963-aad6-babec4bc7d49" providerId="ADAL" clId="{CE0F3427-427D-47D6-B142-1241F7BCD3A0}" dt="2022-09-23T05:54:19.945" v="2574" actId="700"/>
          <ac:spMkLst>
            <pc:docMk/>
            <pc:sldMk cId="1972518355" sldId="278"/>
            <ac:spMk id="5" creationId="{AB40228D-6B94-46B7-AEED-0B6252E93F84}"/>
          </ac:spMkLst>
        </pc:spChg>
        <pc:spChg chg="add del mod">
          <ac:chgData name="Kursidem Rico" userId="90e61475-17ec-4963-aad6-babec4bc7d49" providerId="ADAL" clId="{CE0F3427-427D-47D6-B142-1241F7BCD3A0}" dt="2022-09-22T13:48:35.174" v="2357"/>
          <ac:spMkLst>
            <pc:docMk/>
            <pc:sldMk cId="1972518355" sldId="278"/>
            <ac:spMk id="8" creationId="{92D9B63B-9F1B-45D6-A5F8-8E0D91B46CDE}"/>
          </ac:spMkLst>
        </pc:spChg>
        <pc:spChg chg="mod ord">
          <ac:chgData name="Kursidem Rico" userId="90e61475-17ec-4963-aad6-babec4bc7d49" providerId="ADAL" clId="{CE0F3427-427D-47D6-B142-1241F7BCD3A0}" dt="2022-09-23T05:54:19.945" v="2574" actId="700"/>
          <ac:spMkLst>
            <pc:docMk/>
            <pc:sldMk cId="1972518355" sldId="278"/>
            <ac:spMk id="11" creationId="{1E79844E-3E03-4C9A-A56E-857C700F84F4}"/>
          </ac:spMkLst>
        </pc:spChg>
        <pc:spChg chg="add del mod ord">
          <ac:chgData name="Kursidem Rico" userId="90e61475-17ec-4963-aad6-babec4bc7d49" providerId="ADAL" clId="{CE0F3427-427D-47D6-B142-1241F7BCD3A0}" dt="2022-09-23T05:54:16.317" v="2573" actId="478"/>
          <ac:spMkLst>
            <pc:docMk/>
            <pc:sldMk cId="1972518355" sldId="278"/>
            <ac:spMk id="12" creationId="{E67CB925-3108-4878-8F2B-9FE57818D19A}"/>
          </ac:spMkLst>
        </pc:spChg>
        <pc:picChg chg="add del mod">
          <ac:chgData name="Kursidem Rico" userId="90e61475-17ec-4963-aad6-babec4bc7d49" providerId="ADAL" clId="{CE0F3427-427D-47D6-B142-1241F7BCD3A0}" dt="2022-09-22T13:48:29.655" v="2356" actId="478"/>
          <ac:picMkLst>
            <pc:docMk/>
            <pc:sldMk cId="1972518355" sldId="278"/>
            <ac:picMk id="6" creationId="{FA3A0506-A093-4C0D-A2D2-0557C72080AB}"/>
          </ac:picMkLst>
        </pc:picChg>
        <pc:picChg chg="add mod ord">
          <ac:chgData name="Kursidem Rico" userId="90e61475-17ec-4963-aad6-babec4bc7d49" providerId="ADAL" clId="{CE0F3427-427D-47D6-B142-1241F7BCD3A0}" dt="2022-09-23T05:54:19.945" v="2574" actId="700"/>
          <ac:picMkLst>
            <pc:docMk/>
            <pc:sldMk cId="1972518355" sldId="278"/>
            <ac:picMk id="10" creationId="{6F8D3AE5-B7A8-464F-A83D-E610476C7F18}"/>
          </ac:picMkLst>
        </pc:picChg>
      </pc:sldChg>
      <pc:sldChg chg="add del">
        <pc:chgData name="Kursidem Rico" userId="90e61475-17ec-4963-aad6-babec4bc7d49" providerId="ADAL" clId="{CE0F3427-427D-47D6-B142-1241F7BCD3A0}" dt="2022-09-22T13:44:22.320" v="2352" actId="47"/>
        <pc:sldMkLst>
          <pc:docMk/>
          <pc:sldMk cId="4026421964" sldId="278"/>
        </pc:sldMkLst>
      </pc:sldChg>
      <pc:sldChg chg="addSp delSp modSp add mod modClrScheme chgLayout modNotesTx">
        <pc:chgData name="Kursidem Rico" userId="90e61475-17ec-4963-aad6-babec4bc7d49" providerId="ADAL" clId="{CE0F3427-427D-47D6-B142-1241F7BCD3A0}" dt="2022-09-28T13:26:11.788" v="3464" actId="478"/>
        <pc:sldMkLst>
          <pc:docMk/>
          <pc:sldMk cId="1273785640" sldId="279"/>
        </pc:sldMkLst>
        <pc:spChg chg="mod ord">
          <ac:chgData name="Kursidem Rico" userId="90e61475-17ec-4963-aad6-babec4bc7d49" providerId="ADAL" clId="{CE0F3427-427D-47D6-B142-1241F7BCD3A0}" dt="2022-09-22T14:03:06.926" v="2513" actId="700"/>
          <ac:spMkLst>
            <pc:docMk/>
            <pc:sldMk cId="1273785640" sldId="279"/>
            <ac:spMk id="2" creationId="{20D82EDC-5688-484D-9180-657FCE3698B2}"/>
          </ac:spMkLst>
        </pc:spChg>
        <pc:spChg chg="add del mod">
          <ac:chgData name="Kursidem Rico" userId="90e61475-17ec-4963-aad6-babec4bc7d49" providerId="ADAL" clId="{CE0F3427-427D-47D6-B142-1241F7BCD3A0}" dt="2022-09-23T05:55:35.207" v="2576"/>
          <ac:spMkLst>
            <pc:docMk/>
            <pc:sldMk cId="1273785640" sldId="279"/>
            <ac:spMk id="4" creationId="{6048E916-1BD4-4BEA-89E5-D264AA6D9186}"/>
          </ac:spMkLst>
        </pc:spChg>
        <pc:spChg chg="add del mod">
          <ac:chgData name="Kursidem Rico" userId="90e61475-17ec-4963-aad6-babec4bc7d49" providerId="ADAL" clId="{CE0F3427-427D-47D6-B142-1241F7BCD3A0}" dt="2022-09-22T14:03:00.967" v="2512"/>
          <ac:spMkLst>
            <pc:docMk/>
            <pc:sldMk cId="1273785640" sldId="279"/>
            <ac:spMk id="4" creationId="{B827756F-29A5-4007-A3A2-3DABF2906A66}"/>
          </ac:spMkLst>
        </pc:spChg>
        <pc:spChg chg="mod ord">
          <ac:chgData name="Kursidem Rico" userId="90e61475-17ec-4963-aad6-babec4bc7d49" providerId="ADAL" clId="{CE0F3427-427D-47D6-B142-1241F7BCD3A0}" dt="2022-09-28T13:07:43.353" v="3369" actId="20577"/>
          <ac:spMkLst>
            <pc:docMk/>
            <pc:sldMk cId="1273785640" sldId="279"/>
            <ac:spMk id="5" creationId="{AB40228D-6B94-46B7-AEED-0B6252E93F84}"/>
          </ac:spMkLst>
        </pc:spChg>
        <pc:spChg chg="add del mod">
          <ac:chgData name="Kursidem Rico" userId="90e61475-17ec-4963-aad6-babec4bc7d49" providerId="ADAL" clId="{CE0F3427-427D-47D6-B142-1241F7BCD3A0}" dt="2022-09-22T14:16:25.163" v="2515"/>
          <ac:spMkLst>
            <pc:docMk/>
            <pc:sldMk cId="1273785640" sldId="279"/>
            <ac:spMk id="9" creationId="{6ECA1C7E-E70F-4176-8E67-18600054673B}"/>
          </ac:spMkLst>
        </pc:spChg>
        <pc:spChg chg="add del mod">
          <ac:chgData name="Kursidem Rico" userId="90e61475-17ec-4963-aad6-babec4bc7d49" providerId="ADAL" clId="{CE0F3427-427D-47D6-B142-1241F7BCD3A0}" dt="2022-09-23T09:42:07.204" v="2636"/>
          <ac:spMkLst>
            <pc:docMk/>
            <pc:sldMk cId="1273785640" sldId="279"/>
            <ac:spMk id="9" creationId="{CBAD92A6-F366-4AF3-8502-480CFE33BA94}"/>
          </ac:spMkLst>
        </pc:spChg>
        <pc:spChg chg="mod ord">
          <ac:chgData name="Kursidem Rico" userId="90e61475-17ec-4963-aad6-babec4bc7d49" providerId="ADAL" clId="{CE0F3427-427D-47D6-B142-1241F7BCD3A0}" dt="2022-09-22T14:03:06.926" v="2513" actId="700"/>
          <ac:spMkLst>
            <pc:docMk/>
            <pc:sldMk cId="1273785640" sldId="279"/>
            <ac:spMk id="11" creationId="{1E79844E-3E03-4C9A-A56E-857C700F84F4}"/>
          </ac:spMkLst>
        </pc:spChg>
        <pc:spChg chg="del">
          <ac:chgData name="Kursidem Rico" userId="90e61475-17ec-4963-aad6-babec4bc7d49" providerId="ADAL" clId="{CE0F3427-427D-47D6-B142-1241F7BCD3A0}" dt="2022-09-22T14:03:06.926" v="2513" actId="700"/>
          <ac:spMkLst>
            <pc:docMk/>
            <pc:sldMk cId="1273785640" sldId="279"/>
            <ac:spMk id="12" creationId="{E67CB925-3108-4878-8F2B-9FE57818D19A}"/>
          </ac:spMkLst>
        </pc:spChg>
        <pc:graphicFrameChg chg="mod">
          <ac:chgData name="Kursidem Rico" userId="90e61475-17ec-4963-aad6-babec4bc7d49" providerId="ADAL" clId="{CE0F3427-427D-47D6-B142-1241F7BCD3A0}" dt="2022-09-27T12:14:24.094" v="2799" actId="20577"/>
          <ac:graphicFrameMkLst>
            <pc:docMk/>
            <pc:sldMk cId="1273785640" sldId="279"/>
            <ac:graphicFrameMk id="21" creationId="{1FE241DB-5FAC-4ABF-82F3-B5464F576555}"/>
          </ac:graphicFrameMkLst>
        </pc:graphicFrameChg>
        <pc:picChg chg="add mod">
          <ac:chgData name="Kursidem Rico" userId="90e61475-17ec-4963-aad6-babec4bc7d49" providerId="ADAL" clId="{CE0F3427-427D-47D6-B142-1241F7BCD3A0}" dt="2022-09-28T13:18:08.880" v="3402" actId="14100"/>
          <ac:picMkLst>
            <pc:docMk/>
            <pc:sldMk cId="1273785640" sldId="279"/>
            <ac:picMk id="4" creationId="{6DE34F61-3522-452D-9857-BFF0CC23856B}"/>
          </ac:picMkLst>
        </pc:picChg>
        <pc:picChg chg="add del mod">
          <ac:chgData name="Kursidem Rico" userId="90e61475-17ec-4963-aad6-babec4bc7d49" providerId="ADAL" clId="{CE0F3427-427D-47D6-B142-1241F7BCD3A0}" dt="2022-09-23T09:42:03.838" v="2635" actId="478"/>
          <ac:picMkLst>
            <pc:docMk/>
            <pc:sldMk cId="1273785640" sldId="279"/>
            <ac:picMk id="7" creationId="{55DCC228-5FF2-4689-8C82-0442CB0C60DF}"/>
          </ac:picMkLst>
        </pc:picChg>
        <pc:picChg chg="add mod">
          <ac:chgData name="Kursidem Rico" userId="90e61475-17ec-4963-aad6-babec4bc7d49" providerId="ADAL" clId="{CE0F3427-427D-47D6-B142-1241F7BCD3A0}" dt="2022-09-27T12:31:44.510" v="3339"/>
          <ac:picMkLst>
            <pc:docMk/>
            <pc:sldMk cId="1273785640" sldId="279"/>
            <ac:picMk id="7" creationId="{BA62DA49-14FF-44D5-8137-318ED676BEAD}"/>
          </ac:picMkLst>
        </pc:picChg>
        <pc:picChg chg="add del mod ord">
          <ac:chgData name="Kursidem Rico" userId="90e61475-17ec-4963-aad6-babec4bc7d49" providerId="ADAL" clId="{CE0F3427-427D-47D6-B142-1241F7BCD3A0}" dt="2022-09-22T14:16:14.589" v="2514" actId="478"/>
          <ac:picMkLst>
            <pc:docMk/>
            <pc:sldMk cId="1273785640" sldId="279"/>
            <ac:picMk id="7" creationId="{D93994E7-307B-4D93-A99F-49E2F83FA8A5}"/>
          </ac:picMkLst>
        </pc:picChg>
        <pc:picChg chg="add del mod">
          <ac:chgData name="Kursidem Rico" userId="90e61475-17ec-4963-aad6-babec4bc7d49" providerId="ADAL" clId="{CE0F3427-427D-47D6-B142-1241F7BCD3A0}" dt="2022-09-28T13:26:11.788" v="3464" actId="478"/>
          <ac:picMkLst>
            <pc:docMk/>
            <pc:sldMk cId="1273785640" sldId="279"/>
            <ac:picMk id="10" creationId="{3A124B62-C081-4AC0-BEDC-1D5B04247CF1}"/>
          </ac:picMkLst>
        </pc:picChg>
        <pc:picChg chg="del">
          <ac:chgData name="Kursidem Rico" userId="90e61475-17ec-4963-aad6-babec4bc7d49" providerId="ADAL" clId="{CE0F3427-427D-47D6-B142-1241F7BCD3A0}" dt="2022-09-22T13:49:25.759" v="2485" actId="478"/>
          <ac:picMkLst>
            <pc:docMk/>
            <pc:sldMk cId="1273785640" sldId="279"/>
            <ac:picMk id="10" creationId="{6F8D3AE5-B7A8-464F-A83D-E610476C7F18}"/>
          </ac:picMkLst>
        </pc:picChg>
        <pc:picChg chg="add mod">
          <ac:chgData name="Kursidem Rico" userId="90e61475-17ec-4963-aad6-babec4bc7d49" providerId="ADAL" clId="{CE0F3427-427D-47D6-B142-1241F7BCD3A0}" dt="2022-09-23T09:42:09.494" v="2637" actId="27614"/>
          <ac:picMkLst>
            <pc:docMk/>
            <pc:sldMk cId="1273785640" sldId="279"/>
            <ac:picMk id="12" creationId="{C0FE49C2-520D-4BD9-A6BE-984D356A7048}"/>
          </ac:picMkLst>
        </pc:picChg>
        <pc:picChg chg="add del mod">
          <ac:chgData name="Kursidem Rico" userId="90e61475-17ec-4963-aad6-babec4bc7d49" providerId="ADAL" clId="{CE0F3427-427D-47D6-B142-1241F7BCD3A0}" dt="2022-09-23T05:55:33.963" v="2575" actId="478"/>
          <ac:picMkLst>
            <pc:docMk/>
            <pc:sldMk cId="1273785640" sldId="279"/>
            <ac:picMk id="14" creationId="{6FE2E601-765E-439F-A03A-DD13EF503DBF}"/>
          </ac:picMkLst>
        </pc:picChg>
      </pc:sldChg>
      <pc:sldChg chg="addSp delSp modSp add mod modClrScheme chgLayout modNotesTx">
        <pc:chgData name="Kursidem Rico" userId="90e61475-17ec-4963-aad6-babec4bc7d49" providerId="ADAL" clId="{CE0F3427-427D-47D6-B142-1241F7BCD3A0}" dt="2022-09-28T13:18:43.567" v="3407" actId="14100"/>
        <pc:sldMkLst>
          <pc:docMk/>
          <pc:sldMk cId="3054504656" sldId="280"/>
        </pc:sldMkLst>
        <pc:spChg chg="mod ord">
          <ac:chgData name="Kursidem Rico" userId="90e61475-17ec-4963-aad6-babec4bc7d49" providerId="ADAL" clId="{CE0F3427-427D-47D6-B142-1241F7BCD3A0}" dt="2022-09-23T09:12:11.171" v="2633" actId="700"/>
          <ac:spMkLst>
            <pc:docMk/>
            <pc:sldMk cId="3054504656" sldId="280"/>
            <ac:spMk id="2" creationId="{20D82EDC-5688-484D-9180-657FCE3698B2}"/>
          </ac:spMkLst>
        </pc:spChg>
        <pc:spChg chg="add del mod ord">
          <ac:chgData name="Kursidem Rico" userId="90e61475-17ec-4963-aad6-babec4bc7d49" providerId="ADAL" clId="{CE0F3427-427D-47D6-B142-1241F7BCD3A0}" dt="2022-09-23T05:33:00.919" v="2532" actId="700"/>
          <ac:spMkLst>
            <pc:docMk/>
            <pc:sldMk cId="3054504656" sldId="280"/>
            <ac:spMk id="4" creationId="{000B33AE-9F6B-4DFC-9663-DB390DA66036}"/>
          </ac:spMkLst>
        </pc:spChg>
        <pc:spChg chg="mod ord">
          <ac:chgData name="Kursidem Rico" userId="90e61475-17ec-4963-aad6-babec4bc7d49" providerId="ADAL" clId="{CE0F3427-427D-47D6-B142-1241F7BCD3A0}" dt="2022-09-28T13:07:50.614" v="3373" actId="20577"/>
          <ac:spMkLst>
            <pc:docMk/>
            <pc:sldMk cId="3054504656" sldId="280"/>
            <ac:spMk id="5" creationId="{AB40228D-6B94-46B7-AEED-0B6252E93F84}"/>
          </ac:spMkLst>
        </pc:spChg>
        <pc:spChg chg="add del mod ord">
          <ac:chgData name="Kursidem Rico" userId="90e61475-17ec-4963-aad6-babec4bc7d49" providerId="ADAL" clId="{CE0F3427-427D-47D6-B142-1241F7BCD3A0}" dt="2022-09-23T05:34:48.558" v="2536"/>
          <ac:spMkLst>
            <pc:docMk/>
            <pc:sldMk cId="3054504656" sldId="280"/>
            <ac:spMk id="6" creationId="{A9D6E2AD-1441-4106-B137-99EFEBB3788E}"/>
          </ac:spMkLst>
        </pc:spChg>
        <pc:spChg chg="add del mod ord">
          <ac:chgData name="Kursidem Rico" userId="90e61475-17ec-4963-aad6-babec4bc7d49" providerId="ADAL" clId="{CE0F3427-427D-47D6-B142-1241F7BCD3A0}" dt="2022-09-23T05:35:03.249" v="2539"/>
          <ac:spMkLst>
            <pc:docMk/>
            <pc:sldMk cId="3054504656" sldId="280"/>
            <ac:spMk id="8" creationId="{71FEB8B3-77B5-4D0B-B29C-23A0548C98B9}"/>
          </ac:spMkLst>
        </pc:spChg>
        <pc:spChg chg="mod ord">
          <ac:chgData name="Kursidem Rico" userId="90e61475-17ec-4963-aad6-babec4bc7d49" providerId="ADAL" clId="{CE0F3427-427D-47D6-B142-1241F7BCD3A0}" dt="2022-09-23T09:12:11.171" v="2633" actId="700"/>
          <ac:spMkLst>
            <pc:docMk/>
            <pc:sldMk cId="3054504656" sldId="280"/>
            <ac:spMk id="11" creationId="{4E0B0640-806C-4635-8AF8-F3D30A86D766}"/>
          </ac:spMkLst>
        </pc:spChg>
        <pc:spChg chg="add del mod">
          <ac:chgData name="Kursidem Rico" userId="90e61475-17ec-4963-aad6-babec4bc7d49" providerId="ADAL" clId="{CE0F3427-427D-47D6-B142-1241F7BCD3A0}" dt="2022-09-23T05:42:55.231" v="2553"/>
          <ac:spMkLst>
            <pc:docMk/>
            <pc:sldMk cId="3054504656" sldId="280"/>
            <ac:spMk id="15" creationId="{9769EA5A-49C3-4BD4-8A4F-BA948F2F068B}"/>
          </ac:spMkLst>
        </pc:spChg>
        <pc:spChg chg="add del mod">
          <ac:chgData name="Kursidem Rico" userId="90e61475-17ec-4963-aad6-babec4bc7d49" providerId="ADAL" clId="{CE0F3427-427D-47D6-B142-1241F7BCD3A0}" dt="2022-09-23T05:44:00.198" v="2566" actId="478"/>
          <ac:spMkLst>
            <pc:docMk/>
            <pc:sldMk cId="3054504656" sldId="280"/>
            <ac:spMk id="21" creationId="{9933808B-3E07-4C4C-ACD1-B140464B90FE}"/>
          </ac:spMkLst>
        </pc:spChg>
        <pc:spChg chg="add del mod">
          <ac:chgData name="Kursidem Rico" userId="90e61475-17ec-4963-aad6-babec4bc7d49" providerId="ADAL" clId="{CE0F3427-427D-47D6-B142-1241F7BCD3A0}" dt="2022-09-23T09:09:53.503" v="2618" actId="700"/>
          <ac:spMkLst>
            <pc:docMk/>
            <pc:sldMk cId="3054504656" sldId="280"/>
            <ac:spMk id="27" creationId="{5A689E42-06CB-4F29-B85D-7DCB501E1AF7}"/>
          </ac:spMkLst>
        </pc:spChg>
        <pc:spChg chg="add del mod ord">
          <ac:chgData name="Kursidem Rico" userId="90e61475-17ec-4963-aad6-babec4bc7d49" providerId="ADAL" clId="{CE0F3427-427D-47D6-B142-1241F7BCD3A0}" dt="2022-09-23T09:10:17.485" v="2619"/>
          <ac:spMkLst>
            <pc:docMk/>
            <pc:sldMk cId="3054504656" sldId="280"/>
            <ac:spMk id="28" creationId="{F42437D2-2FD8-4D0C-A080-1B811B916A15}"/>
          </ac:spMkLst>
        </pc:spChg>
        <pc:spChg chg="add del mod ord">
          <ac:chgData name="Kursidem Rico" userId="90e61475-17ec-4963-aad6-babec4bc7d49" providerId="ADAL" clId="{CE0F3427-427D-47D6-B142-1241F7BCD3A0}" dt="2022-09-23T09:10:57.994" v="2627"/>
          <ac:spMkLst>
            <pc:docMk/>
            <pc:sldMk cId="3054504656" sldId="280"/>
            <ac:spMk id="29" creationId="{3EFC1B29-08CC-41C6-9F51-AD71DFE0AF5A}"/>
          </ac:spMkLst>
        </pc:spChg>
        <pc:spChg chg="add del mod">
          <ac:chgData name="Kursidem Rico" userId="90e61475-17ec-4963-aad6-babec4bc7d49" providerId="ADAL" clId="{CE0F3427-427D-47D6-B142-1241F7BCD3A0}" dt="2022-09-23T09:10:35.567" v="2626" actId="478"/>
          <ac:spMkLst>
            <pc:docMk/>
            <pc:sldMk cId="3054504656" sldId="280"/>
            <ac:spMk id="33" creationId="{A02F5957-294F-4AE5-BFFF-6057911DF666}"/>
          </ac:spMkLst>
        </pc:spChg>
        <pc:spChg chg="add del mod ord">
          <ac:chgData name="Kursidem Rico" userId="90e61475-17ec-4963-aad6-babec4bc7d49" providerId="ADAL" clId="{CE0F3427-427D-47D6-B142-1241F7BCD3A0}" dt="2022-09-23T09:12:11.171" v="2633" actId="700"/>
          <ac:spMkLst>
            <pc:docMk/>
            <pc:sldMk cId="3054504656" sldId="280"/>
            <ac:spMk id="38" creationId="{C71322AC-60C0-493B-BB12-E04B77BC9FAE}"/>
          </ac:spMkLst>
        </pc:spChg>
        <pc:spChg chg="add del mod ord">
          <ac:chgData name="Kursidem Rico" userId="90e61475-17ec-4963-aad6-babec4bc7d49" providerId="ADAL" clId="{CE0F3427-427D-47D6-B142-1241F7BCD3A0}" dt="2022-09-23T09:12:13.935" v="2634"/>
          <ac:spMkLst>
            <pc:docMk/>
            <pc:sldMk cId="3054504656" sldId="280"/>
            <ac:spMk id="39" creationId="{FD725B60-D00A-40F9-A358-04621B0D90E4}"/>
          </ac:spMkLst>
        </pc:spChg>
        <pc:graphicFrameChg chg="mod">
          <ac:chgData name="Kursidem Rico" userId="90e61475-17ec-4963-aad6-babec4bc7d49" providerId="ADAL" clId="{CE0F3427-427D-47D6-B142-1241F7BCD3A0}" dt="2022-09-27T12:14:18.832" v="2786" actId="20577"/>
          <ac:graphicFrameMkLst>
            <pc:docMk/>
            <pc:sldMk cId="3054504656" sldId="280"/>
            <ac:graphicFrameMk id="16" creationId="{F6416D80-42D2-4A95-AC4D-2675B8BEBF36}"/>
          </ac:graphicFrameMkLst>
        </pc:graphicFrameChg>
        <pc:picChg chg="add mod">
          <ac:chgData name="Kursidem Rico" userId="90e61475-17ec-4963-aad6-babec4bc7d49" providerId="ADAL" clId="{CE0F3427-427D-47D6-B142-1241F7BCD3A0}" dt="2022-09-28T13:18:43.567" v="3407" actId="14100"/>
          <ac:picMkLst>
            <pc:docMk/>
            <pc:sldMk cId="3054504656" sldId="280"/>
            <ac:picMk id="4" creationId="{0F710C2E-2505-4D7A-97D4-22AAF7AB54F4}"/>
          </ac:picMkLst>
        </pc:picChg>
        <pc:picChg chg="add del mod">
          <ac:chgData name="Kursidem Rico" userId="90e61475-17ec-4963-aad6-babec4bc7d49" providerId="ADAL" clId="{CE0F3427-427D-47D6-B142-1241F7BCD3A0}" dt="2022-09-27T12:30:23.005" v="3324" actId="21"/>
          <ac:picMkLst>
            <pc:docMk/>
            <pc:sldMk cId="3054504656" sldId="280"/>
            <ac:picMk id="4" creationId="{1FC4D2C4-6066-44E8-AFEC-0EEF4AE137D8}"/>
          </ac:picMkLst>
        </pc:picChg>
        <pc:picChg chg="add del mod">
          <ac:chgData name="Kursidem Rico" userId="90e61475-17ec-4963-aad6-babec4bc7d49" providerId="ADAL" clId="{CE0F3427-427D-47D6-B142-1241F7BCD3A0}" dt="2022-09-27T12:31:41.807" v="3338" actId="21"/>
          <ac:picMkLst>
            <pc:docMk/>
            <pc:sldMk cId="3054504656" sldId="280"/>
            <ac:picMk id="7" creationId="{9245C39A-3AA3-488E-ADC9-CA06FAA8259C}"/>
          </ac:picMkLst>
        </pc:picChg>
        <pc:picChg chg="del">
          <ac:chgData name="Kursidem Rico" userId="90e61475-17ec-4963-aad6-babec4bc7d49" providerId="ADAL" clId="{CE0F3427-427D-47D6-B142-1241F7BCD3A0}" dt="2022-09-23T05:32:44.860" v="2531" actId="478"/>
          <ac:picMkLst>
            <pc:docMk/>
            <pc:sldMk cId="3054504656" sldId="280"/>
            <ac:picMk id="7" creationId="{E7CD068A-09EE-4563-A75B-E923CCDCDEAF}"/>
          </ac:picMkLst>
        </pc:picChg>
        <pc:picChg chg="add mod">
          <ac:chgData name="Kursidem Rico" userId="90e61475-17ec-4963-aad6-babec4bc7d49" providerId="ADAL" clId="{CE0F3427-427D-47D6-B142-1241F7BCD3A0}" dt="2022-09-27T12:30:52.726" v="3332"/>
          <ac:picMkLst>
            <pc:docMk/>
            <pc:sldMk cId="3054504656" sldId="280"/>
            <ac:picMk id="9" creationId="{294B5706-03A0-4731-90E3-88FAE2573AF9}"/>
          </ac:picMkLst>
        </pc:picChg>
        <pc:picChg chg="del mod">
          <ac:chgData name="Kursidem Rico" userId="90e61475-17ec-4963-aad6-babec4bc7d49" providerId="ADAL" clId="{CE0F3427-427D-47D6-B142-1241F7BCD3A0}" dt="2022-09-23T05:34:44.382" v="2535" actId="21"/>
          <ac:picMkLst>
            <pc:docMk/>
            <pc:sldMk cId="3054504656" sldId="280"/>
            <ac:picMk id="9" creationId="{4F9166A7-D4C9-4573-A906-5662DA7F8158}"/>
          </ac:picMkLst>
        </pc:picChg>
        <pc:picChg chg="add del mod">
          <ac:chgData name="Kursidem Rico" userId="90e61475-17ec-4963-aad6-babec4bc7d49" providerId="ADAL" clId="{CE0F3427-427D-47D6-B142-1241F7BCD3A0}" dt="2022-09-23T09:09:24.269" v="2615" actId="478"/>
          <ac:picMkLst>
            <pc:docMk/>
            <pc:sldMk cId="3054504656" sldId="280"/>
            <ac:picMk id="12" creationId="{C6FBCDD2-9BCB-43AB-BEA0-2389DFF8AAA3}"/>
          </ac:picMkLst>
        </pc:picChg>
        <pc:picChg chg="add del mod">
          <ac:chgData name="Kursidem Rico" userId="90e61475-17ec-4963-aad6-babec4bc7d49" providerId="ADAL" clId="{CE0F3427-427D-47D6-B142-1241F7BCD3A0}" dt="2022-09-23T05:35:15.270" v="2544" actId="21"/>
          <ac:picMkLst>
            <pc:docMk/>
            <pc:sldMk cId="3054504656" sldId="280"/>
            <ac:picMk id="13" creationId="{BE6FC656-D356-4DE5-84D1-1C45F049E03E}"/>
          </ac:picMkLst>
        </pc:picChg>
        <pc:picChg chg="add del mod">
          <ac:chgData name="Kursidem Rico" userId="90e61475-17ec-4963-aad6-babec4bc7d49" providerId="ADAL" clId="{CE0F3427-427D-47D6-B142-1241F7BCD3A0}" dt="2022-09-23T09:09:49.759" v="2617" actId="478"/>
          <ac:picMkLst>
            <pc:docMk/>
            <pc:sldMk cId="3054504656" sldId="280"/>
            <ac:picMk id="17" creationId="{42B06EC9-B58E-4408-B6F0-6DCFA567A069}"/>
          </ac:picMkLst>
        </pc:picChg>
        <pc:picChg chg="add del mod">
          <ac:chgData name="Kursidem Rico" userId="90e61475-17ec-4963-aad6-babec4bc7d49" providerId="ADAL" clId="{CE0F3427-427D-47D6-B142-1241F7BCD3A0}" dt="2022-09-23T05:43:56.377" v="2565" actId="478"/>
          <ac:picMkLst>
            <pc:docMk/>
            <pc:sldMk cId="3054504656" sldId="280"/>
            <ac:picMk id="19" creationId="{A2635F2E-D5B6-4AB6-9967-629270CF3E31}"/>
          </ac:picMkLst>
        </pc:picChg>
        <pc:picChg chg="add del mod">
          <ac:chgData name="Kursidem Rico" userId="90e61475-17ec-4963-aad6-babec4bc7d49" providerId="ADAL" clId="{CE0F3427-427D-47D6-B142-1241F7BCD3A0}" dt="2022-09-23T05:53:50.708" v="2569" actId="478"/>
          <ac:picMkLst>
            <pc:docMk/>
            <pc:sldMk cId="3054504656" sldId="280"/>
            <ac:picMk id="23" creationId="{131CCC45-E6E2-4E47-81A5-51DB2E3D6539}"/>
          </ac:picMkLst>
        </pc:picChg>
        <pc:picChg chg="add del mod">
          <ac:chgData name="Kursidem Rico" userId="90e61475-17ec-4963-aad6-babec4bc7d49" providerId="ADAL" clId="{CE0F3427-427D-47D6-B142-1241F7BCD3A0}" dt="2022-09-23T09:09:47.390" v="2616" actId="478"/>
          <ac:picMkLst>
            <pc:docMk/>
            <pc:sldMk cId="3054504656" sldId="280"/>
            <ac:picMk id="25" creationId="{2B307FF3-E7E7-46DF-833E-C47EAF98F591}"/>
          </ac:picMkLst>
        </pc:picChg>
        <pc:picChg chg="add del mod">
          <ac:chgData name="Kursidem Rico" userId="90e61475-17ec-4963-aad6-babec4bc7d49" providerId="ADAL" clId="{CE0F3427-427D-47D6-B142-1241F7BCD3A0}" dt="2022-09-23T09:10:21.016" v="2621" actId="21"/>
          <ac:picMkLst>
            <pc:docMk/>
            <pc:sldMk cId="3054504656" sldId="280"/>
            <ac:picMk id="31" creationId="{F070B4FA-AEDC-4105-8E09-CCD67A2E59E8}"/>
          </ac:picMkLst>
        </pc:picChg>
        <pc:picChg chg="add del mod">
          <ac:chgData name="Kursidem Rico" userId="90e61475-17ec-4963-aad6-babec4bc7d49" providerId="ADAL" clId="{CE0F3427-427D-47D6-B142-1241F7BCD3A0}" dt="2022-09-23T09:12:03.822" v="2632" actId="478"/>
          <ac:picMkLst>
            <pc:docMk/>
            <pc:sldMk cId="3054504656" sldId="280"/>
            <ac:picMk id="34" creationId="{B4F4A775-7AF6-42A1-A69F-73EAA3F2C60C}"/>
          </ac:picMkLst>
        </pc:picChg>
        <pc:picChg chg="add del mod">
          <ac:chgData name="Kursidem Rico" userId="90e61475-17ec-4963-aad6-babec4bc7d49" providerId="ADAL" clId="{CE0F3427-427D-47D6-B142-1241F7BCD3A0}" dt="2022-09-23T09:11:12.671" v="2631" actId="478"/>
          <ac:picMkLst>
            <pc:docMk/>
            <pc:sldMk cId="3054504656" sldId="280"/>
            <ac:picMk id="36" creationId="{20CA1B9E-343E-458D-ADA2-8308585F0D5A}"/>
          </ac:picMkLst>
        </pc:picChg>
        <pc:picChg chg="add mod">
          <ac:chgData name="Kursidem Rico" userId="90e61475-17ec-4963-aad6-babec4bc7d49" providerId="ADAL" clId="{CE0F3427-427D-47D6-B142-1241F7BCD3A0}" dt="2022-09-23T09:12:13.935" v="2634"/>
          <ac:picMkLst>
            <pc:docMk/>
            <pc:sldMk cId="3054504656" sldId="280"/>
            <ac:picMk id="41" creationId="{B843ED9E-22AC-41C2-AF65-3CE0959CBF8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A4B5A-D5AF-4273-A3E8-38C67E390D75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89E9AC95-43C0-41E2-914C-19D3C95D27CA}">
      <dgm:prSet phldrT="[Text]" custT="1"/>
      <dgm:spPr/>
      <dgm:t>
        <a:bodyPr/>
        <a:lstStyle/>
        <a:p>
          <a:r>
            <a:rPr lang="de-DE" sz="1400" b="0" dirty="0"/>
            <a:t>PLM Schnittstelle</a:t>
          </a:r>
        </a:p>
      </dgm:t>
    </dgm:pt>
    <dgm:pt modelId="{8C843A2C-DF66-4F8D-BD27-06E7AB8382B1}" type="parTrans" cxnId="{FA55B6D8-4712-4EAE-870F-A94200EEC356}">
      <dgm:prSet/>
      <dgm:spPr/>
      <dgm:t>
        <a:bodyPr/>
        <a:lstStyle/>
        <a:p>
          <a:endParaRPr lang="de-DE"/>
        </a:p>
      </dgm:t>
    </dgm:pt>
    <dgm:pt modelId="{E660AAFE-F44D-4DBA-A0D7-56455BAE8BC3}" type="sibTrans" cxnId="{FA55B6D8-4712-4EAE-870F-A94200EEC356}">
      <dgm:prSet/>
      <dgm:spPr/>
      <dgm:t>
        <a:bodyPr/>
        <a:lstStyle/>
        <a:p>
          <a:endParaRPr lang="de-DE"/>
        </a:p>
      </dgm:t>
    </dgm:pt>
    <dgm:pt modelId="{B7C5E4C1-7076-4633-A018-250ED05A1FA0}">
      <dgm:prSet phldrT="[Text]" custT="1"/>
      <dgm:spPr/>
      <dgm:t>
        <a:bodyPr/>
        <a:lstStyle/>
        <a:p>
          <a:r>
            <a:rPr lang="de-DE" sz="1400" dirty="0"/>
            <a:t>Anforderung</a:t>
          </a:r>
          <a:endParaRPr lang="de-DE" sz="1700" dirty="0"/>
        </a:p>
      </dgm:t>
    </dgm:pt>
    <dgm:pt modelId="{2E4D08EB-0D5C-4F41-9DC9-5B8D4D266E1F}" type="parTrans" cxnId="{F91E4BF3-1C35-464B-85A7-E3A10481F0CD}">
      <dgm:prSet/>
      <dgm:spPr/>
      <dgm:t>
        <a:bodyPr/>
        <a:lstStyle/>
        <a:p>
          <a:endParaRPr lang="de-DE"/>
        </a:p>
      </dgm:t>
    </dgm:pt>
    <dgm:pt modelId="{DF8807DE-5F9E-4581-AC83-3A28020FAD32}" type="sibTrans" cxnId="{F91E4BF3-1C35-464B-85A7-E3A10481F0CD}">
      <dgm:prSet/>
      <dgm:spPr/>
      <dgm:t>
        <a:bodyPr/>
        <a:lstStyle/>
        <a:p>
          <a:endParaRPr lang="de-DE"/>
        </a:p>
      </dgm:t>
    </dgm:pt>
    <dgm:pt modelId="{18164FC7-D72C-4E94-B044-0E65E7699E35}">
      <dgm:prSet phldrT="[Text]" custT="1"/>
      <dgm:spPr/>
      <dgm:t>
        <a:bodyPr/>
        <a:lstStyle/>
        <a:p>
          <a:r>
            <a:rPr lang="de-DE" sz="1400" dirty="0"/>
            <a:t>Vorgehen</a:t>
          </a:r>
          <a:endParaRPr lang="de-DE" sz="1700" dirty="0"/>
        </a:p>
      </dgm:t>
    </dgm:pt>
    <dgm:pt modelId="{C88A6910-3898-439F-99FA-69FF9C00E08B}" type="parTrans" cxnId="{A1A5CA03-B021-48C1-8F2A-DED061B55B5C}">
      <dgm:prSet/>
      <dgm:spPr/>
      <dgm:t>
        <a:bodyPr/>
        <a:lstStyle/>
        <a:p>
          <a:endParaRPr lang="de-DE"/>
        </a:p>
      </dgm:t>
    </dgm:pt>
    <dgm:pt modelId="{AA7DD4D9-F13D-47BB-8ADD-9FD3B8F09323}" type="sibTrans" cxnId="{A1A5CA03-B021-48C1-8F2A-DED061B55B5C}">
      <dgm:prSet/>
      <dgm:spPr/>
      <dgm:t>
        <a:bodyPr/>
        <a:lstStyle/>
        <a:p>
          <a:endParaRPr lang="de-DE"/>
        </a:p>
      </dgm:t>
    </dgm:pt>
    <dgm:pt modelId="{3F5FCF9E-F450-4936-9B92-A392E1D87333}">
      <dgm:prSet phldrT="[Text]" custT="1"/>
      <dgm:spPr/>
      <dgm:t>
        <a:bodyPr/>
        <a:lstStyle/>
        <a:p>
          <a:r>
            <a:rPr lang="de-DE" sz="1400" dirty="0"/>
            <a:t>Ergebnisse</a:t>
          </a:r>
          <a:endParaRPr lang="de-DE" sz="1700" dirty="0"/>
        </a:p>
      </dgm:t>
    </dgm:pt>
    <dgm:pt modelId="{77414012-61FD-4D49-8F8B-00431A4C23A5}" type="parTrans" cxnId="{C02A08E7-94C3-4D70-AA93-552E45FDCD49}">
      <dgm:prSet/>
      <dgm:spPr/>
      <dgm:t>
        <a:bodyPr/>
        <a:lstStyle/>
        <a:p>
          <a:endParaRPr lang="de-DE"/>
        </a:p>
      </dgm:t>
    </dgm:pt>
    <dgm:pt modelId="{7F765D16-6C8B-4676-AF84-D57F81E6452D}" type="sibTrans" cxnId="{C02A08E7-94C3-4D70-AA93-552E45FDCD49}">
      <dgm:prSet/>
      <dgm:spPr/>
      <dgm:t>
        <a:bodyPr/>
        <a:lstStyle/>
        <a:p>
          <a:endParaRPr lang="de-DE"/>
        </a:p>
      </dgm:t>
    </dgm:pt>
    <dgm:pt modelId="{5FBAF548-AB9E-4CC7-8DA1-3EAECF0EF6B5}">
      <dgm:prSet phldrT="[Text]" custT="1"/>
      <dgm:spPr/>
      <dgm:t>
        <a:bodyPr/>
        <a:lstStyle/>
        <a:p>
          <a:r>
            <a:rPr lang="de-DE" sz="1400" dirty="0"/>
            <a:t>Fazit</a:t>
          </a:r>
          <a:endParaRPr lang="de-DE" sz="1700" dirty="0"/>
        </a:p>
      </dgm:t>
    </dgm:pt>
    <dgm:pt modelId="{729B46A1-83F2-4BE1-BE60-01472DEF01B5}" type="parTrans" cxnId="{B3583FA9-958B-4B00-A8B1-D16315B2BFF4}">
      <dgm:prSet/>
      <dgm:spPr/>
      <dgm:t>
        <a:bodyPr/>
        <a:lstStyle/>
        <a:p>
          <a:endParaRPr lang="de-DE"/>
        </a:p>
      </dgm:t>
    </dgm:pt>
    <dgm:pt modelId="{9CD7C8AB-46B1-4D75-8253-D08CD230D3BB}" type="sibTrans" cxnId="{B3583FA9-958B-4B00-A8B1-D16315B2BFF4}">
      <dgm:prSet/>
      <dgm:spPr/>
      <dgm:t>
        <a:bodyPr/>
        <a:lstStyle/>
        <a:p>
          <a:endParaRPr lang="de-DE"/>
        </a:p>
      </dgm:t>
    </dgm:pt>
    <dgm:pt modelId="{C2233B0E-A663-4EF1-973F-4FA78D2B06A3}" type="pres">
      <dgm:prSet presAssocID="{C78A4B5A-D5AF-4273-A3E8-38C67E390D75}" presName="Name0" presStyleCnt="0">
        <dgm:presLayoutVars>
          <dgm:dir/>
          <dgm:animLvl val="lvl"/>
          <dgm:resizeHandles val="exact"/>
        </dgm:presLayoutVars>
      </dgm:prSet>
      <dgm:spPr/>
    </dgm:pt>
    <dgm:pt modelId="{DF86ECC1-101D-4596-9481-132C9C31A3BE}" type="pres">
      <dgm:prSet presAssocID="{89E9AC95-43C0-41E2-914C-19D3C95D27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1D3A1C-B49A-40BC-B464-4E6631752B2F}" type="pres">
      <dgm:prSet presAssocID="{E660AAFE-F44D-4DBA-A0D7-56455BAE8BC3}" presName="parTxOnlySpace" presStyleCnt="0"/>
      <dgm:spPr/>
    </dgm:pt>
    <dgm:pt modelId="{089F0B6F-05CF-40B9-BAC6-BCE2AEE17814}" type="pres">
      <dgm:prSet presAssocID="{B7C5E4C1-7076-4633-A018-250ED05A1FA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F070F34-89D5-4185-A51D-D98046A1BAC9}" type="pres">
      <dgm:prSet presAssocID="{DF8807DE-5F9E-4581-AC83-3A28020FAD32}" presName="parTxOnlySpace" presStyleCnt="0"/>
      <dgm:spPr/>
    </dgm:pt>
    <dgm:pt modelId="{E46CB4D9-6607-4038-94CA-FE3FFD3CBCED}" type="pres">
      <dgm:prSet presAssocID="{18164FC7-D72C-4E94-B044-0E65E7699E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44AAFB-C163-4000-A79E-606DBDDAC74D}" type="pres">
      <dgm:prSet presAssocID="{AA7DD4D9-F13D-47BB-8ADD-9FD3B8F09323}" presName="parTxOnlySpace" presStyleCnt="0"/>
      <dgm:spPr/>
    </dgm:pt>
    <dgm:pt modelId="{2EC24C13-109C-4BB5-BEF6-64495C9693A9}" type="pres">
      <dgm:prSet presAssocID="{3F5FCF9E-F450-4936-9B92-A392E1D873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BB90E-1967-440F-ACD7-A996F0BE6F34}" type="pres">
      <dgm:prSet presAssocID="{7F765D16-6C8B-4676-AF84-D57F81E6452D}" presName="parTxOnlySpace" presStyleCnt="0"/>
      <dgm:spPr/>
    </dgm:pt>
    <dgm:pt modelId="{3ACCC528-5B72-4EAB-8EB3-242B659F46E0}" type="pres">
      <dgm:prSet presAssocID="{5FBAF548-AB9E-4CC7-8DA1-3EAECF0EF6B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1A5CA03-B021-48C1-8F2A-DED061B55B5C}" srcId="{C78A4B5A-D5AF-4273-A3E8-38C67E390D75}" destId="{18164FC7-D72C-4E94-B044-0E65E7699E35}" srcOrd="2" destOrd="0" parTransId="{C88A6910-3898-439F-99FA-69FF9C00E08B}" sibTransId="{AA7DD4D9-F13D-47BB-8ADD-9FD3B8F09323}"/>
    <dgm:cxn modelId="{54FB4D39-EAA9-4392-894D-E6E56FC4A391}" type="presOf" srcId="{C78A4B5A-D5AF-4273-A3E8-38C67E390D75}" destId="{C2233B0E-A663-4EF1-973F-4FA78D2B06A3}" srcOrd="0" destOrd="0" presId="urn:microsoft.com/office/officeart/2005/8/layout/chevron1"/>
    <dgm:cxn modelId="{0FBE9F46-9F67-4C63-823F-FF58724CE895}" type="presOf" srcId="{18164FC7-D72C-4E94-B044-0E65E7699E35}" destId="{E46CB4D9-6607-4038-94CA-FE3FFD3CBCED}" srcOrd="0" destOrd="0" presId="urn:microsoft.com/office/officeart/2005/8/layout/chevron1"/>
    <dgm:cxn modelId="{EEDB7284-8886-407A-A5EA-3F8D55BC417A}" type="presOf" srcId="{89E9AC95-43C0-41E2-914C-19D3C95D27CA}" destId="{DF86ECC1-101D-4596-9481-132C9C31A3BE}" srcOrd="0" destOrd="0" presId="urn:microsoft.com/office/officeart/2005/8/layout/chevron1"/>
    <dgm:cxn modelId="{A58526A4-46E5-46EC-A02D-3251DB77F50A}" type="presOf" srcId="{5FBAF548-AB9E-4CC7-8DA1-3EAECF0EF6B5}" destId="{3ACCC528-5B72-4EAB-8EB3-242B659F46E0}" srcOrd="0" destOrd="0" presId="urn:microsoft.com/office/officeart/2005/8/layout/chevron1"/>
    <dgm:cxn modelId="{B3583FA9-958B-4B00-A8B1-D16315B2BFF4}" srcId="{C78A4B5A-D5AF-4273-A3E8-38C67E390D75}" destId="{5FBAF548-AB9E-4CC7-8DA1-3EAECF0EF6B5}" srcOrd="4" destOrd="0" parTransId="{729B46A1-83F2-4BE1-BE60-01472DEF01B5}" sibTransId="{9CD7C8AB-46B1-4D75-8253-D08CD230D3BB}"/>
    <dgm:cxn modelId="{8E28B4C2-EBA2-4FFF-AE37-0F26074CC9BA}" type="presOf" srcId="{3F5FCF9E-F450-4936-9B92-A392E1D87333}" destId="{2EC24C13-109C-4BB5-BEF6-64495C9693A9}" srcOrd="0" destOrd="0" presId="urn:microsoft.com/office/officeart/2005/8/layout/chevron1"/>
    <dgm:cxn modelId="{FA55B6D8-4712-4EAE-870F-A94200EEC356}" srcId="{C78A4B5A-D5AF-4273-A3E8-38C67E390D75}" destId="{89E9AC95-43C0-41E2-914C-19D3C95D27CA}" srcOrd="0" destOrd="0" parTransId="{8C843A2C-DF66-4F8D-BD27-06E7AB8382B1}" sibTransId="{E660AAFE-F44D-4DBA-A0D7-56455BAE8BC3}"/>
    <dgm:cxn modelId="{C02A08E7-94C3-4D70-AA93-552E45FDCD49}" srcId="{C78A4B5A-D5AF-4273-A3E8-38C67E390D75}" destId="{3F5FCF9E-F450-4936-9B92-A392E1D87333}" srcOrd="3" destOrd="0" parTransId="{77414012-61FD-4D49-8F8B-00431A4C23A5}" sibTransId="{7F765D16-6C8B-4676-AF84-D57F81E6452D}"/>
    <dgm:cxn modelId="{F91E4BF3-1C35-464B-85A7-E3A10481F0CD}" srcId="{C78A4B5A-D5AF-4273-A3E8-38C67E390D75}" destId="{B7C5E4C1-7076-4633-A018-250ED05A1FA0}" srcOrd="1" destOrd="0" parTransId="{2E4D08EB-0D5C-4F41-9DC9-5B8D4D266E1F}" sibTransId="{DF8807DE-5F9E-4581-AC83-3A28020FAD32}"/>
    <dgm:cxn modelId="{94B2DDFB-D431-4C97-AB98-C39B4E6DD77A}" type="presOf" srcId="{B7C5E4C1-7076-4633-A018-250ED05A1FA0}" destId="{089F0B6F-05CF-40B9-BAC6-BCE2AEE17814}" srcOrd="0" destOrd="0" presId="urn:microsoft.com/office/officeart/2005/8/layout/chevron1"/>
    <dgm:cxn modelId="{AF16F0B6-5877-42EB-8189-744BDCFBCA52}" type="presParOf" srcId="{C2233B0E-A663-4EF1-973F-4FA78D2B06A3}" destId="{DF86ECC1-101D-4596-9481-132C9C31A3BE}" srcOrd="0" destOrd="0" presId="urn:microsoft.com/office/officeart/2005/8/layout/chevron1"/>
    <dgm:cxn modelId="{36DC96EE-E6CA-4E72-816C-1F4837A26ECE}" type="presParOf" srcId="{C2233B0E-A663-4EF1-973F-4FA78D2B06A3}" destId="{871D3A1C-B49A-40BC-B464-4E6631752B2F}" srcOrd="1" destOrd="0" presId="urn:microsoft.com/office/officeart/2005/8/layout/chevron1"/>
    <dgm:cxn modelId="{DDCA79DD-ACCC-42F6-8396-1646B70F3ED3}" type="presParOf" srcId="{C2233B0E-A663-4EF1-973F-4FA78D2B06A3}" destId="{089F0B6F-05CF-40B9-BAC6-BCE2AEE17814}" srcOrd="2" destOrd="0" presId="urn:microsoft.com/office/officeart/2005/8/layout/chevron1"/>
    <dgm:cxn modelId="{F5682D46-F6BA-401B-828C-AC12D5F2E661}" type="presParOf" srcId="{C2233B0E-A663-4EF1-973F-4FA78D2B06A3}" destId="{5F070F34-89D5-4185-A51D-D98046A1BAC9}" srcOrd="3" destOrd="0" presId="urn:microsoft.com/office/officeart/2005/8/layout/chevron1"/>
    <dgm:cxn modelId="{DD771391-7A89-4CD9-8101-35FE6F848B2E}" type="presParOf" srcId="{C2233B0E-A663-4EF1-973F-4FA78D2B06A3}" destId="{E46CB4D9-6607-4038-94CA-FE3FFD3CBCED}" srcOrd="4" destOrd="0" presId="urn:microsoft.com/office/officeart/2005/8/layout/chevron1"/>
    <dgm:cxn modelId="{CC1F6E17-E69E-4615-885F-2DEE24517B69}" type="presParOf" srcId="{C2233B0E-A663-4EF1-973F-4FA78D2B06A3}" destId="{B444AAFB-C163-4000-A79E-606DBDDAC74D}" srcOrd="5" destOrd="0" presId="urn:microsoft.com/office/officeart/2005/8/layout/chevron1"/>
    <dgm:cxn modelId="{E2871CA5-2277-40C8-B5CC-370FAC97E5F1}" type="presParOf" srcId="{C2233B0E-A663-4EF1-973F-4FA78D2B06A3}" destId="{2EC24C13-109C-4BB5-BEF6-64495C9693A9}" srcOrd="6" destOrd="0" presId="urn:microsoft.com/office/officeart/2005/8/layout/chevron1"/>
    <dgm:cxn modelId="{733BFB41-1AC3-41CB-B5BC-090BAA813A8C}" type="presParOf" srcId="{C2233B0E-A663-4EF1-973F-4FA78D2B06A3}" destId="{333BB90E-1967-440F-ACD7-A996F0BE6F34}" srcOrd="7" destOrd="0" presId="urn:microsoft.com/office/officeart/2005/8/layout/chevron1"/>
    <dgm:cxn modelId="{C5ECEBEE-623C-478C-BEC6-C55F91D83AD9}" type="presParOf" srcId="{C2233B0E-A663-4EF1-973F-4FA78D2B06A3}" destId="{3ACCC528-5B72-4EAB-8EB3-242B659F46E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8A4B5A-D5AF-4273-A3E8-38C67E390D75}" type="doc">
      <dgm:prSet loTypeId="urn:microsoft.com/office/officeart/2005/8/layout/chevron1" loCatId="process" qsTypeId="urn:microsoft.com/office/officeart/2005/8/quickstyle/simple3" qsCatId="simple" csTypeId="urn:microsoft.com/office/officeart/2005/8/colors/accent0_1" csCatId="mainScheme" phldr="1"/>
      <dgm:spPr/>
    </dgm:pt>
    <dgm:pt modelId="{89E9AC95-43C0-41E2-914C-19D3C95D27CA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400" dirty="0"/>
            <a:t>PLM Schnittstelle</a:t>
          </a:r>
        </a:p>
      </dgm:t>
    </dgm:pt>
    <dgm:pt modelId="{8C843A2C-DF66-4F8D-BD27-06E7AB8382B1}" type="parTrans" cxnId="{FA55B6D8-4712-4EAE-870F-A94200EEC356}">
      <dgm:prSet/>
      <dgm:spPr/>
      <dgm:t>
        <a:bodyPr/>
        <a:lstStyle/>
        <a:p>
          <a:endParaRPr lang="de-DE"/>
        </a:p>
      </dgm:t>
    </dgm:pt>
    <dgm:pt modelId="{E660AAFE-F44D-4DBA-A0D7-56455BAE8BC3}" type="sibTrans" cxnId="{FA55B6D8-4712-4EAE-870F-A94200EEC356}">
      <dgm:prSet/>
      <dgm:spPr/>
      <dgm:t>
        <a:bodyPr/>
        <a:lstStyle/>
        <a:p>
          <a:endParaRPr lang="de-DE"/>
        </a:p>
      </dgm:t>
    </dgm:pt>
    <dgm:pt modelId="{B7C5E4C1-7076-4633-A018-250ED05A1FA0}">
      <dgm:prSet phldrT="[Text]" custT="1"/>
      <dgm:spPr/>
      <dgm:t>
        <a:bodyPr/>
        <a:lstStyle/>
        <a:p>
          <a:r>
            <a:rPr lang="de-DE" sz="1400" dirty="0"/>
            <a:t>Anforderungen</a:t>
          </a:r>
          <a:endParaRPr lang="de-DE" sz="1700" dirty="0"/>
        </a:p>
      </dgm:t>
    </dgm:pt>
    <dgm:pt modelId="{2E4D08EB-0D5C-4F41-9DC9-5B8D4D266E1F}" type="parTrans" cxnId="{F91E4BF3-1C35-464B-85A7-E3A10481F0CD}">
      <dgm:prSet/>
      <dgm:spPr/>
      <dgm:t>
        <a:bodyPr/>
        <a:lstStyle/>
        <a:p>
          <a:endParaRPr lang="de-DE"/>
        </a:p>
      </dgm:t>
    </dgm:pt>
    <dgm:pt modelId="{DF8807DE-5F9E-4581-AC83-3A28020FAD32}" type="sibTrans" cxnId="{F91E4BF3-1C35-464B-85A7-E3A10481F0CD}">
      <dgm:prSet/>
      <dgm:spPr/>
      <dgm:t>
        <a:bodyPr/>
        <a:lstStyle/>
        <a:p>
          <a:endParaRPr lang="de-DE"/>
        </a:p>
      </dgm:t>
    </dgm:pt>
    <dgm:pt modelId="{18164FC7-D72C-4E94-B044-0E65E7699E35}">
      <dgm:prSet phldrT="[Text]" custT="1"/>
      <dgm:spPr/>
      <dgm:t>
        <a:bodyPr/>
        <a:lstStyle/>
        <a:p>
          <a:r>
            <a:rPr lang="de-DE" sz="1400" dirty="0"/>
            <a:t>Vorgehen</a:t>
          </a:r>
          <a:endParaRPr lang="de-DE" sz="1700" dirty="0"/>
        </a:p>
      </dgm:t>
    </dgm:pt>
    <dgm:pt modelId="{C88A6910-3898-439F-99FA-69FF9C00E08B}" type="parTrans" cxnId="{A1A5CA03-B021-48C1-8F2A-DED061B55B5C}">
      <dgm:prSet/>
      <dgm:spPr/>
      <dgm:t>
        <a:bodyPr/>
        <a:lstStyle/>
        <a:p>
          <a:endParaRPr lang="de-DE"/>
        </a:p>
      </dgm:t>
    </dgm:pt>
    <dgm:pt modelId="{AA7DD4D9-F13D-47BB-8ADD-9FD3B8F09323}" type="sibTrans" cxnId="{A1A5CA03-B021-48C1-8F2A-DED061B55B5C}">
      <dgm:prSet/>
      <dgm:spPr/>
      <dgm:t>
        <a:bodyPr/>
        <a:lstStyle/>
        <a:p>
          <a:endParaRPr lang="de-DE"/>
        </a:p>
      </dgm:t>
    </dgm:pt>
    <dgm:pt modelId="{3F5FCF9E-F450-4936-9B92-A392E1D87333}">
      <dgm:prSet phldrT="[Text]" custT="1"/>
      <dgm:spPr/>
      <dgm:t>
        <a:bodyPr/>
        <a:lstStyle/>
        <a:p>
          <a:r>
            <a:rPr lang="de-DE" sz="1400" dirty="0"/>
            <a:t>Ergebnisse</a:t>
          </a:r>
          <a:endParaRPr lang="de-DE" sz="1700" dirty="0"/>
        </a:p>
      </dgm:t>
    </dgm:pt>
    <dgm:pt modelId="{77414012-61FD-4D49-8F8B-00431A4C23A5}" type="parTrans" cxnId="{C02A08E7-94C3-4D70-AA93-552E45FDCD49}">
      <dgm:prSet/>
      <dgm:spPr/>
      <dgm:t>
        <a:bodyPr/>
        <a:lstStyle/>
        <a:p>
          <a:endParaRPr lang="de-DE"/>
        </a:p>
      </dgm:t>
    </dgm:pt>
    <dgm:pt modelId="{7F765D16-6C8B-4676-AF84-D57F81E6452D}" type="sibTrans" cxnId="{C02A08E7-94C3-4D70-AA93-552E45FDCD49}">
      <dgm:prSet/>
      <dgm:spPr/>
      <dgm:t>
        <a:bodyPr/>
        <a:lstStyle/>
        <a:p>
          <a:endParaRPr lang="de-DE"/>
        </a:p>
      </dgm:t>
    </dgm:pt>
    <dgm:pt modelId="{5FBAF548-AB9E-4CC7-8DA1-3EAECF0EF6B5}">
      <dgm:prSet phldrT="[Text]" custT="1"/>
      <dgm:spPr/>
      <dgm:t>
        <a:bodyPr/>
        <a:lstStyle/>
        <a:p>
          <a:r>
            <a:rPr lang="de-DE" sz="1400" dirty="0"/>
            <a:t>Fazit</a:t>
          </a:r>
          <a:endParaRPr lang="de-DE" sz="1700" dirty="0"/>
        </a:p>
      </dgm:t>
    </dgm:pt>
    <dgm:pt modelId="{729B46A1-83F2-4BE1-BE60-01472DEF01B5}" type="parTrans" cxnId="{B3583FA9-958B-4B00-A8B1-D16315B2BFF4}">
      <dgm:prSet/>
      <dgm:spPr/>
      <dgm:t>
        <a:bodyPr/>
        <a:lstStyle/>
        <a:p>
          <a:endParaRPr lang="de-DE"/>
        </a:p>
      </dgm:t>
    </dgm:pt>
    <dgm:pt modelId="{9CD7C8AB-46B1-4D75-8253-D08CD230D3BB}" type="sibTrans" cxnId="{B3583FA9-958B-4B00-A8B1-D16315B2BFF4}">
      <dgm:prSet/>
      <dgm:spPr/>
      <dgm:t>
        <a:bodyPr/>
        <a:lstStyle/>
        <a:p>
          <a:endParaRPr lang="de-DE"/>
        </a:p>
      </dgm:t>
    </dgm:pt>
    <dgm:pt modelId="{C2233B0E-A663-4EF1-973F-4FA78D2B06A3}" type="pres">
      <dgm:prSet presAssocID="{C78A4B5A-D5AF-4273-A3E8-38C67E390D75}" presName="Name0" presStyleCnt="0">
        <dgm:presLayoutVars>
          <dgm:dir/>
          <dgm:animLvl val="lvl"/>
          <dgm:resizeHandles val="exact"/>
        </dgm:presLayoutVars>
      </dgm:prSet>
      <dgm:spPr/>
    </dgm:pt>
    <dgm:pt modelId="{DF86ECC1-101D-4596-9481-132C9C31A3BE}" type="pres">
      <dgm:prSet presAssocID="{89E9AC95-43C0-41E2-914C-19D3C95D27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1D3A1C-B49A-40BC-B464-4E6631752B2F}" type="pres">
      <dgm:prSet presAssocID="{E660AAFE-F44D-4DBA-A0D7-56455BAE8BC3}" presName="parTxOnlySpace" presStyleCnt="0"/>
      <dgm:spPr/>
    </dgm:pt>
    <dgm:pt modelId="{089F0B6F-05CF-40B9-BAC6-BCE2AEE17814}" type="pres">
      <dgm:prSet presAssocID="{B7C5E4C1-7076-4633-A018-250ED05A1FA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F070F34-89D5-4185-A51D-D98046A1BAC9}" type="pres">
      <dgm:prSet presAssocID="{DF8807DE-5F9E-4581-AC83-3A28020FAD32}" presName="parTxOnlySpace" presStyleCnt="0"/>
      <dgm:spPr/>
    </dgm:pt>
    <dgm:pt modelId="{E46CB4D9-6607-4038-94CA-FE3FFD3CBCED}" type="pres">
      <dgm:prSet presAssocID="{18164FC7-D72C-4E94-B044-0E65E7699E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44AAFB-C163-4000-A79E-606DBDDAC74D}" type="pres">
      <dgm:prSet presAssocID="{AA7DD4D9-F13D-47BB-8ADD-9FD3B8F09323}" presName="parTxOnlySpace" presStyleCnt="0"/>
      <dgm:spPr/>
    </dgm:pt>
    <dgm:pt modelId="{2EC24C13-109C-4BB5-BEF6-64495C9693A9}" type="pres">
      <dgm:prSet presAssocID="{3F5FCF9E-F450-4936-9B92-A392E1D873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BB90E-1967-440F-ACD7-A996F0BE6F34}" type="pres">
      <dgm:prSet presAssocID="{7F765D16-6C8B-4676-AF84-D57F81E6452D}" presName="parTxOnlySpace" presStyleCnt="0"/>
      <dgm:spPr/>
    </dgm:pt>
    <dgm:pt modelId="{3ACCC528-5B72-4EAB-8EB3-242B659F46E0}" type="pres">
      <dgm:prSet presAssocID="{5FBAF548-AB9E-4CC7-8DA1-3EAECF0EF6B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1A5CA03-B021-48C1-8F2A-DED061B55B5C}" srcId="{C78A4B5A-D5AF-4273-A3E8-38C67E390D75}" destId="{18164FC7-D72C-4E94-B044-0E65E7699E35}" srcOrd="2" destOrd="0" parTransId="{C88A6910-3898-439F-99FA-69FF9C00E08B}" sibTransId="{AA7DD4D9-F13D-47BB-8ADD-9FD3B8F09323}"/>
    <dgm:cxn modelId="{54FB4D39-EAA9-4392-894D-E6E56FC4A391}" type="presOf" srcId="{C78A4B5A-D5AF-4273-A3E8-38C67E390D75}" destId="{C2233B0E-A663-4EF1-973F-4FA78D2B06A3}" srcOrd="0" destOrd="0" presId="urn:microsoft.com/office/officeart/2005/8/layout/chevron1"/>
    <dgm:cxn modelId="{0FBE9F46-9F67-4C63-823F-FF58724CE895}" type="presOf" srcId="{18164FC7-D72C-4E94-B044-0E65E7699E35}" destId="{E46CB4D9-6607-4038-94CA-FE3FFD3CBCED}" srcOrd="0" destOrd="0" presId="urn:microsoft.com/office/officeart/2005/8/layout/chevron1"/>
    <dgm:cxn modelId="{EEDB7284-8886-407A-A5EA-3F8D55BC417A}" type="presOf" srcId="{89E9AC95-43C0-41E2-914C-19D3C95D27CA}" destId="{DF86ECC1-101D-4596-9481-132C9C31A3BE}" srcOrd="0" destOrd="0" presId="urn:microsoft.com/office/officeart/2005/8/layout/chevron1"/>
    <dgm:cxn modelId="{A58526A4-46E5-46EC-A02D-3251DB77F50A}" type="presOf" srcId="{5FBAF548-AB9E-4CC7-8DA1-3EAECF0EF6B5}" destId="{3ACCC528-5B72-4EAB-8EB3-242B659F46E0}" srcOrd="0" destOrd="0" presId="urn:microsoft.com/office/officeart/2005/8/layout/chevron1"/>
    <dgm:cxn modelId="{B3583FA9-958B-4B00-A8B1-D16315B2BFF4}" srcId="{C78A4B5A-D5AF-4273-A3E8-38C67E390D75}" destId="{5FBAF548-AB9E-4CC7-8DA1-3EAECF0EF6B5}" srcOrd="4" destOrd="0" parTransId="{729B46A1-83F2-4BE1-BE60-01472DEF01B5}" sibTransId="{9CD7C8AB-46B1-4D75-8253-D08CD230D3BB}"/>
    <dgm:cxn modelId="{8E28B4C2-EBA2-4FFF-AE37-0F26074CC9BA}" type="presOf" srcId="{3F5FCF9E-F450-4936-9B92-A392E1D87333}" destId="{2EC24C13-109C-4BB5-BEF6-64495C9693A9}" srcOrd="0" destOrd="0" presId="urn:microsoft.com/office/officeart/2005/8/layout/chevron1"/>
    <dgm:cxn modelId="{FA55B6D8-4712-4EAE-870F-A94200EEC356}" srcId="{C78A4B5A-D5AF-4273-A3E8-38C67E390D75}" destId="{89E9AC95-43C0-41E2-914C-19D3C95D27CA}" srcOrd="0" destOrd="0" parTransId="{8C843A2C-DF66-4F8D-BD27-06E7AB8382B1}" sibTransId="{E660AAFE-F44D-4DBA-A0D7-56455BAE8BC3}"/>
    <dgm:cxn modelId="{C02A08E7-94C3-4D70-AA93-552E45FDCD49}" srcId="{C78A4B5A-D5AF-4273-A3E8-38C67E390D75}" destId="{3F5FCF9E-F450-4936-9B92-A392E1D87333}" srcOrd="3" destOrd="0" parTransId="{77414012-61FD-4D49-8F8B-00431A4C23A5}" sibTransId="{7F765D16-6C8B-4676-AF84-D57F81E6452D}"/>
    <dgm:cxn modelId="{F91E4BF3-1C35-464B-85A7-E3A10481F0CD}" srcId="{C78A4B5A-D5AF-4273-A3E8-38C67E390D75}" destId="{B7C5E4C1-7076-4633-A018-250ED05A1FA0}" srcOrd="1" destOrd="0" parTransId="{2E4D08EB-0D5C-4F41-9DC9-5B8D4D266E1F}" sibTransId="{DF8807DE-5F9E-4581-AC83-3A28020FAD32}"/>
    <dgm:cxn modelId="{94B2DDFB-D431-4C97-AB98-C39B4E6DD77A}" type="presOf" srcId="{B7C5E4C1-7076-4633-A018-250ED05A1FA0}" destId="{089F0B6F-05CF-40B9-BAC6-BCE2AEE17814}" srcOrd="0" destOrd="0" presId="urn:microsoft.com/office/officeart/2005/8/layout/chevron1"/>
    <dgm:cxn modelId="{AF16F0B6-5877-42EB-8189-744BDCFBCA52}" type="presParOf" srcId="{C2233B0E-A663-4EF1-973F-4FA78D2B06A3}" destId="{DF86ECC1-101D-4596-9481-132C9C31A3BE}" srcOrd="0" destOrd="0" presId="urn:microsoft.com/office/officeart/2005/8/layout/chevron1"/>
    <dgm:cxn modelId="{36DC96EE-E6CA-4E72-816C-1F4837A26ECE}" type="presParOf" srcId="{C2233B0E-A663-4EF1-973F-4FA78D2B06A3}" destId="{871D3A1C-B49A-40BC-B464-4E6631752B2F}" srcOrd="1" destOrd="0" presId="urn:microsoft.com/office/officeart/2005/8/layout/chevron1"/>
    <dgm:cxn modelId="{DDCA79DD-ACCC-42F6-8396-1646B70F3ED3}" type="presParOf" srcId="{C2233B0E-A663-4EF1-973F-4FA78D2B06A3}" destId="{089F0B6F-05CF-40B9-BAC6-BCE2AEE17814}" srcOrd="2" destOrd="0" presId="urn:microsoft.com/office/officeart/2005/8/layout/chevron1"/>
    <dgm:cxn modelId="{F5682D46-F6BA-401B-828C-AC12D5F2E661}" type="presParOf" srcId="{C2233B0E-A663-4EF1-973F-4FA78D2B06A3}" destId="{5F070F34-89D5-4185-A51D-D98046A1BAC9}" srcOrd="3" destOrd="0" presId="urn:microsoft.com/office/officeart/2005/8/layout/chevron1"/>
    <dgm:cxn modelId="{DD771391-7A89-4CD9-8101-35FE6F848B2E}" type="presParOf" srcId="{C2233B0E-A663-4EF1-973F-4FA78D2B06A3}" destId="{E46CB4D9-6607-4038-94CA-FE3FFD3CBCED}" srcOrd="4" destOrd="0" presId="urn:microsoft.com/office/officeart/2005/8/layout/chevron1"/>
    <dgm:cxn modelId="{CC1F6E17-E69E-4615-885F-2DEE24517B69}" type="presParOf" srcId="{C2233B0E-A663-4EF1-973F-4FA78D2B06A3}" destId="{B444AAFB-C163-4000-A79E-606DBDDAC74D}" srcOrd="5" destOrd="0" presId="urn:microsoft.com/office/officeart/2005/8/layout/chevron1"/>
    <dgm:cxn modelId="{E2871CA5-2277-40C8-B5CC-370FAC97E5F1}" type="presParOf" srcId="{C2233B0E-A663-4EF1-973F-4FA78D2B06A3}" destId="{2EC24C13-109C-4BB5-BEF6-64495C9693A9}" srcOrd="6" destOrd="0" presId="urn:microsoft.com/office/officeart/2005/8/layout/chevron1"/>
    <dgm:cxn modelId="{733BFB41-1AC3-41CB-B5BC-090BAA813A8C}" type="presParOf" srcId="{C2233B0E-A663-4EF1-973F-4FA78D2B06A3}" destId="{333BB90E-1967-440F-ACD7-A996F0BE6F34}" srcOrd="7" destOrd="0" presId="urn:microsoft.com/office/officeart/2005/8/layout/chevron1"/>
    <dgm:cxn modelId="{C5ECEBEE-623C-478C-BEC6-C55F91D83AD9}" type="presParOf" srcId="{C2233B0E-A663-4EF1-973F-4FA78D2B06A3}" destId="{3ACCC528-5B72-4EAB-8EB3-242B659F46E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8A4B5A-D5AF-4273-A3E8-38C67E390D75}" type="doc">
      <dgm:prSet loTypeId="urn:microsoft.com/office/officeart/2005/8/layout/chevron1" loCatId="process" qsTypeId="urn:microsoft.com/office/officeart/2005/8/quickstyle/simple3" qsCatId="simple" csTypeId="urn:microsoft.com/office/officeart/2005/8/colors/accent0_1" csCatId="mainScheme" phldr="1"/>
      <dgm:spPr/>
    </dgm:pt>
    <dgm:pt modelId="{89E9AC95-43C0-41E2-914C-19D3C95D27CA}">
      <dgm:prSet phldrT="[Text]" custT="1"/>
      <dgm:spPr/>
      <dgm:t>
        <a:bodyPr/>
        <a:lstStyle/>
        <a:p>
          <a:r>
            <a:rPr lang="de-DE" sz="1400" dirty="0"/>
            <a:t>PLM Schnittstelle</a:t>
          </a:r>
        </a:p>
      </dgm:t>
    </dgm:pt>
    <dgm:pt modelId="{8C843A2C-DF66-4F8D-BD27-06E7AB8382B1}" type="parTrans" cxnId="{FA55B6D8-4712-4EAE-870F-A94200EEC356}">
      <dgm:prSet/>
      <dgm:spPr/>
      <dgm:t>
        <a:bodyPr/>
        <a:lstStyle/>
        <a:p>
          <a:endParaRPr lang="de-DE"/>
        </a:p>
      </dgm:t>
    </dgm:pt>
    <dgm:pt modelId="{E660AAFE-F44D-4DBA-A0D7-56455BAE8BC3}" type="sibTrans" cxnId="{FA55B6D8-4712-4EAE-870F-A94200EEC356}">
      <dgm:prSet/>
      <dgm:spPr/>
      <dgm:t>
        <a:bodyPr/>
        <a:lstStyle/>
        <a:p>
          <a:endParaRPr lang="de-DE"/>
        </a:p>
      </dgm:t>
    </dgm:pt>
    <dgm:pt modelId="{B7C5E4C1-7076-4633-A018-250ED05A1FA0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400" dirty="0"/>
            <a:t>Anforderungen</a:t>
          </a:r>
          <a:endParaRPr lang="de-DE" sz="1700" dirty="0"/>
        </a:p>
      </dgm:t>
    </dgm:pt>
    <dgm:pt modelId="{2E4D08EB-0D5C-4F41-9DC9-5B8D4D266E1F}" type="parTrans" cxnId="{F91E4BF3-1C35-464B-85A7-E3A10481F0CD}">
      <dgm:prSet/>
      <dgm:spPr/>
      <dgm:t>
        <a:bodyPr/>
        <a:lstStyle/>
        <a:p>
          <a:endParaRPr lang="de-DE"/>
        </a:p>
      </dgm:t>
    </dgm:pt>
    <dgm:pt modelId="{DF8807DE-5F9E-4581-AC83-3A28020FAD32}" type="sibTrans" cxnId="{F91E4BF3-1C35-464B-85A7-E3A10481F0CD}">
      <dgm:prSet/>
      <dgm:spPr/>
      <dgm:t>
        <a:bodyPr/>
        <a:lstStyle/>
        <a:p>
          <a:endParaRPr lang="de-DE"/>
        </a:p>
      </dgm:t>
    </dgm:pt>
    <dgm:pt modelId="{18164FC7-D72C-4E94-B044-0E65E7699E35}">
      <dgm:prSet phldrT="[Text]" custT="1"/>
      <dgm:spPr/>
      <dgm:t>
        <a:bodyPr/>
        <a:lstStyle/>
        <a:p>
          <a:r>
            <a:rPr lang="de-DE" sz="1400" dirty="0"/>
            <a:t>Vorgehen</a:t>
          </a:r>
          <a:endParaRPr lang="de-DE" sz="1700" dirty="0"/>
        </a:p>
      </dgm:t>
    </dgm:pt>
    <dgm:pt modelId="{C88A6910-3898-439F-99FA-69FF9C00E08B}" type="parTrans" cxnId="{A1A5CA03-B021-48C1-8F2A-DED061B55B5C}">
      <dgm:prSet/>
      <dgm:spPr/>
      <dgm:t>
        <a:bodyPr/>
        <a:lstStyle/>
        <a:p>
          <a:endParaRPr lang="de-DE"/>
        </a:p>
      </dgm:t>
    </dgm:pt>
    <dgm:pt modelId="{AA7DD4D9-F13D-47BB-8ADD-9FD3B8F09323}" type="sibTrans" cxnId="{A1A5CA03-B021-48C1-8F2A-DED061B55B5C}">
      <dgm:prSet/>
      <dgm:spPr/>
      <dgm:t>
        <a:bodyPr/>
        <a:lstStyle/>
        <a:p>
          <a:endParaRPr lang="de-DE"/>
        </a:p>
      </dgm:t>
    </dgm:pt>
    <dgm:pt modelId="{3F5FCF9E-F450-4936-9B92-A392E1D87333}">
      <dgm:prSet phldrT="[Text]" custT="1"/>
      <dgm:spPr/>
      <dgm:t>
        <a:bodyPr/>
        <a:lstStyle/>
        <a:p>
          <a:r>
            <a:rPr lang="de-DE" sz="1400" dirty="0"/>
            <a:t>Ergebnisse</a:t>
          </a:r>
          <a:endParaRPr lang="de-DE" sz="1700" dirty="0"/>
        </a:p>
      </dgm:t>
    </dgm:pt>
    <dgm:pt modelId="{77414012-61FD-4D49-8F8B-00431A4C23A5}" type="parTrans" cxnId="{C02A08E7-94C3-4D70-AA93-552E45FDCD49}">
      <dgm:prSet/>
      <dgm:spPr/>
      <dgm:t>
        <a:bodyPr/>
        <a:lstStyle/>
        <a:p>
          <a:endParaRPr lang="de-DE"/>
        </a:p>
      </dgm:t>
    </dgm:pt>
    <dgm:pt modelId="{7F765D16-6C8B-4676-AF84-D57F81E6452D}" type="sibTrans" cxnId="{C02A08E7-94C3-4D70-AA93-552E45FDCD49}">
      <dgm:prSet/>
      <dgm:spPr/>
      <dgm:t>
        <a:bodyPr/>
        <a:lstStyle/>
        <a:p>
          <a:endParaRPr lang="de-DE"/>
        </a:p>
      </dgm:t>
    </dgm:pt>
    <dgm:pt modelId="{5FBAF548-AB9E-4CC7-8DA1-3EAECF0EF6B5}">
      <dgm:prSet phldrT="[Text]" custT="1"/>
      <dgm:spPr/>
      <dgm:t>
        <a:bodyPr/>
        <a:lstStyle/>
        <a:p>
          <a:r>
            <a:rPr lang="de-DE" sz="1400" dirty="0"/>
            <a:t>Fazit</a:t>
          </a:r>
          <a:endParaRPr lang="de-DE" sz="1700" dirty="0"/>
        </a:p>
      </dgm:t>
    </dgm:pt>
    <dgm:pt modelId="{729B46A1-83F2-4BE1-BE60-01472DEF01B5}" type="parTrans" cxnId="{B3583FA9-958B-4B00-A8B1-D16315B2BFF4}">
      <dgm:prSet/>
      <dgm:spPr/>
      <dgm:t>
        <a:bodyPr/>
        <a:lstStyle/>
        <a:p>
          <a:endParaRPr lang="de-DE"/>
        </a:p>
      </dgm:t>
    </dgm:pt>
    <dgm:pt modelId="{9CD7C8AB-46B1-4D75-8253-D08CD230D3BB}" type="sibTrans" cxnId="{B3583FA9-958B-4B00-A8B1-D16315B2BFF4}">
      <dgm:prSet/>
      <dgm:spPr/>
      <dgm:t>
        <a:bodyPr/>
        <a:lstStyle/>
        <a:p>
          <a:endParaRPr lang="de-DE"/>
        </a:p>
      </dgm:t>
    </dgm:pt>
    <dgm:pt modelId="{C2233B0E-A663-4EF1-973F-4FA78D2B06A3}" type="pres">
      <dgm:prSet presAssocID="{C78A4B5A-D5AF-4273-A3E8-38C67E390D75}" presName="Name0" presStyleCnt="0">
        <dgm:presLayoutVars>
          <dgm:dir/>
          <dgm:animLvl val="lvl"/>
          <dgm:resizeHandles val="exact"/>
        </dgm:presLayoutVars>
      </dgm:prSet>
      <dgm:spPr/>
    </dgm:pt>
    <dgm:pt modelId="{DF86ECC1-101D-4596-9481-132C9C31A3BE}" type="pres">
      <dgm:prSet presAssocID="{89E9AC95-43C0-41E2-914C-19D3C95D27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1D3A1C-B49A-40BC-B464-4E6631752B2F}" type="pres">
      <dgm:prSet presAssocID="{E660AAFE-F44D-4DBA-A0D7-56455BAE8BC3}" presName="parTxOnlySpace" presStyleCnt="0"/>
      <dgm:spPr/>
    </dgm:pt>
    <dgm:pt modelId="{089F0B6F-05CF-40B9-BAC6-BCE2AEE17814}" type="pres">
      <dgm:prSet presAssocID="{B7C5E4C1-7076-4633-A018-250ED05A1FA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F070F34-89D5-4185-A51D-D98046A1BAC9}" type="pres">
      <dgm:prSet presAssocID="{DF8807DE-5F9E-4581-AC83-3A28020FAD32}" presName="parTxOnlySpace" presStyleCnt="0"/>
      <dgm:spPr/>
    </dgm:pt>
    <dgm:pt modelId="{E46CB4D9-6607-4038-94CA-FE3FFD3CBCED}" type="pres">
      <dgm:prSet presAssocID="{18164FC7-D72C-4E94-B044-0E65E7699E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44AAFB-C163-4000-A79E-606DBDDAC74D}" type="pres">
      <dgm:prSet presAssocID="{AA7DD4D9-F13D-47BB-8ADD-9FD3B8F09323}" presName="parTxOnlySpace" presStyleCnt="0"/>
      <dgm:spPr/>
    </dgm:pt>
    <dgm:pt modelId="{2EC24C13-109C-4BB5-BEF6-64495C9693A9}" type="pres">
      <dgm:prSet presAssocID="{3F5FCF9E-F450-4936-9B92-A392E1D873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BB90E-1967-440F-ACD7-A996F0BE6F34}" type="pres">
      <dgm:prSet presAssocID="{7F765D16-6C8B-4676-AF84-D57F81E6452D}" presName="parTxOnlySpace" presStyleCnt="0"/>
      <dgm:spPr/>
    </dgm:pt>
    <dgm:pt modelId="{3ACCC528-5B72-4EAB-8EB3-242B659F46E0}" type="pres">
      <dgm:prSet presAssocID="{5FBAF548-AB9E-4CC7-8DA1-3EAECF0EF6B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1A5CA03-B021-48C1-8F2A-DED061B55B5C}" srcId="{C78A4B5A-D5AF-4273-A3E8-38C67E390D75}" destId="{18164FC7-D72C-4E94-B044-0E65E7699E35}" srcOrd="2" destOrd="0" parTransId="{C88A6910-3898-439F-99FA-69FF9C00E08B}" sibTransId="{AA7DD4D9-F13D-47BB-8ADD-9FD3B8F09323}"/>
    <dgm:cxn modelId="{54FB4D39-EAA9-4392-894D-E6E56FC4A391}" type="presOf" srcId="{C78A4B5A-D5AF-4273-A3E8-38C67E390D75}" destId="{C2233B0E-A663-4EF1-973F-4FA78D2B06A3}" srcOrd="0" destOrd="0" presId="urn:microsoft.com/office/officeart/2005/8/layout/chevron1"/>
    <dgm:cxn modelId="{0FBE9F46-9F67-4C63-823F-FF58724CE895}" type="presOf" srcId="{18164FC7-D72C-4E94-B044-0E65E7699E35}" destId="{E46CB4D9-6607-4038-94CA-FE3FFD3CBCED}" srcOrd="0" destOrd="0" presId="urn:microsoft.com/office/officeart/2005/8/layout/chevron1"/>
    <dgm:cxn modelId="{EEDB7284-8886-407A-A5EA-3F8D55BC417A}" type="presOf" srcId="{89E9AC95-43C0-41E2-914C-19D3C95D27CA}" destId="{DF86ECC1-101D-4596-9481-132C9C31A3BE}" srcOrd="0" destOrd="0" presId="urn:microsoft.com/office/officeart/2005/8/layout/chevron1"/>
    <dgm:cxn modelId="{A58526A4-46E5-46EC-A02D-3251DB77F50A}" type="presOf" srcId="{5FBAF548-AB9E-4CC7-8DA1-3EAECF0EF6B5}" destId="{3ACCC528-5B72-4EAB-8EB3-242B659F46E0}" srcOrd="0" destOrd="0" presId="urn:microsoft.com/office/officeart/2005/8/layout/chevron1"/>
    <dgm:cxn modelId="{B3583FA9-958B-4B00-A8B1-D16315B2BFF4}" srcId="{C78A4B5A-D5AF-4273-A3E8-38C67E390D75}" destId="{5FBAF548-AB9E-4CC7-8DA1-3EAECF0EF6B5}" srcOrd="4" destOrd="0" parTransId="{729B46A1-83F2-4BE1-BE60-01472DEF01B5}" sibTransId="{9CD7C8AB-46B1-4D75-8253-D08CD230D3BB}"/>
    <dgm:cxn modelId="{8E28B4C2-EBA2-4FFF-AE37-0F26074CC9BA}" type="presOf" srcId="{3F5FCF9E-F450-4936-9B92-A392E1D87333}" destId="{2EC24C13-109C-4BB5-BEF6-64495C9693A9}" srcOrd="0" destOrd="0" presId="urn:microsoft.com/office/officeart/2005/8/layout/chevron1"/>
    <dgm:cxn modelId="{FA55B6D8-4712-4EAE-870F-A94200EEC356}" srcId="{C78A4B5A-D5AF-4273-A3E8-38C67E390D75}" destId="{89E9AC95-43C0-41E2-914C-19D3C95D27CA}" srcOrd="0" destOrd="0" parTransId="{8C843A2C-DF66-4F8D-BD27-06E7AB8382B1}" sibTransId="{E660AAFE-F44D-4DBA-A0D7-56455BAE8BC3}"/>
    <dgm:cxn modelId="{C02A08E7-94C3-4D70-AA93-552E45FDCD49}" srcId="{C78A4B5A-D5AF-4273-A3E8-38C67E390D75}" destId="{3F5FCF9E-F450-4936-9B92-A392E1D87333}" srcOrd="3" destOrd="0" parTransId="{77414012-61FD-4D49-8F8B-00431A4C23A5}" sibTransId="{7F765D16-6C8B-4676-AF84-D57F81E6452D}"/>
    <dgm:cxn modelId="{F91E4BF3-1C35-464B-85A7-E3A10481F0CD}" srcId="{C78A4B5A-D5AF-4273-A3E8-38C67E390D75}" destId="{B7C5E4C1-7076-4633-A018-250ED05A1FA0}" srcOrd="1" destOrd="0" parTransId="{2E4D08EB-0D5C-4F41-9DC9-5B8D4D266E1F}" sibTransId="{DF8807DE-5F9E-4581-AC83-3A28020FAD32}"/>
    <dgm:cxn modelId="{94B2DDFB-D431-4C97-AB98-C39B4E6DD77A}" type="presOf" srcId="{B7C5E4C1-7076-4633-A018-250ED05A1FA0}" destId="{089F0B6F-05CF-40B9-BAC6-BCE2AEE17814}" srcOrd="0" destOrd="0" presId="urn:microsoft.com/office/officeart/2005/8/layout/chevron1"/>
    <dgm:cxn modelId="{AF16F0B6-5877-42EB-8189-744BDCFBCA52}" type="presParOf" srcId="{C2233B0E-A663-4EF1-973F-4FA78D2B06A3}" destId="{DF86ECC1-101D-4596-9481-132C9C31A3BE}" srcOrd="0" destOrd="0" presId="urn:microsoft.com/office/officeart/2005/8/layout/chevron1"/>
    <dgm:cxn modelId="{36DC96EE-E6CA-4E72-816C-1F4837A26ECE}" type="presParOf" srcId="{C2233B0E-A663-4EF1-973F-4FA78D2B06A3}" destId="{871D3A1C-B49A-40BC-B464-4E6631752B2F}" srcOrd="1" destOrd="0" presId="urn:microsoft.com/office/officeart/2005/8/layout/chevron1"/>
    <dgm:cxn modelId="{DDCA79DD-ACCC-42F6-8396-1646B70F3ED3}" type="presParOf" srcId="{C2233B0E-A663-4EF1-973F-4FA78D2B06A3}" destId="{089F0B6F-05CF-40B9-BAC6-BCE2AEE17814}" srcOrd="2" destOrd="0" presId="urn:microsoft.com/office/officeart/2005/8/layout/chevron1"/>
    <dgm:cxn modelId="{F5682D46-F6BA-401B-828C-AC12D5F2E661}" type="presParOf" srcId="{C2233B0E-A663-4EF1-973F-4FA78D2B06A3}" destId="{5F070F34-89D5-4185-A51D-D98046A1BAC9}" srcOrd="3" destOrd="0" presId="urn:microsoft.com/office/officeart/2005/8/layout/chevron1"/>
    <dgm:cxn modelId="{DD771391-7A89-4CD9-8101-35FE6F848B2E}" type="presParOf" srcId="{C2233B0E-A663-4EF1-973F-4FA78D2B06A3}" destId="{E46CB4D9-6607-4038-94CA-FE3FFD3CBCED}" srcOrd="4" destOrd="0" presId="urn:microsoft.com/office/officeart/2005/8/layout/chevron1"/>
    <dgm:cxn modelId="{CC1F6E17-E69E-4615-885F-2DEE24517B69}" type="presParOf" srcId="{C2233B0E-A663-4EF1-973F-4FA78D2B06A3}" destId="{B444AAFB-C163-4000-A79E-606DBDDAC74D}" srcOrd="5" destOrd="0" presId="urn:microsoft.com/office/officeart/2005/8/layout/chevron1"/>
    <dgm:cxn modelId="{E2871CA5-2277-40C8-B5CC-370FAC97E5F1}" type="presParOf" srcId="{C2233B0E-A663-4EF1-973F-4FA78D2B06A3}" destId="{2EC24C13-109C-4BB5-BEF6-64495C9693A9}" srcOrd="6" destOrd="0" presId="urn:microsoft.com/office/officeart/2005/8/layout/chevron1"/>
    <dgm:cxn modelId="{733BFB41-1AC3-41CB-B5BC-090BAA813A8C}" type="presParOf" srcId="{C2233B0E-A663-4EF1-973F-4FA78D2B06A3}" destId="{333BB90E-1967-440F-ACD7-A996F0BE6F34}" srcOrd="7" destOrd="0" presId="urn:microsoft.com/office/officeart/2005/8/layout/chevron1"/>
    <dgm:cxn modelId="{C5ECEBEE-623C-478C-BEC6-C55F91D83AD9}" type="presParOf" srcId="{C2233B0E-A663-4EF1-973F-4FA78D2B06A3}" destId="{3ACCC528-5B72-4EAB-8EB3-242B659F46E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8A4B5A-D5AF-4273-A3E8-38C67E390D75}" type="doc">
      <dgm:prSet loTypeId="urn:microsoft.com/office/officeart/2005/8/layout/chevron1" loCatId="process" qsTypeId="urn:microsoft.com/office/officeart/2005/8/quickstyle/simple3" qsCatId="simple" csTypeId="urn:microsoft.com/office/officeart/2005/8/colors/accent0_1" csCatId="mainScheme" phldr="1"/>
      <dgm:spPr/>
    </dgm:pt>
    <dgm:pt modelId="{89E9AC95-43C0-41E2-914C-19D3C95D27CA}">
      <dgm:prSet phldrT="[Text]" custT="1"/>
      <dgm:spPr/>
      <dgm:t>
        <a:bodyPr/>
        <a:lstStyle/>
        <a:p>
          <a:r>
            <a:rPr lang="de-DE" sz="1400" dirty="0"/>
            <a:t>PLM Schnittstelle</a:t>
          </a:r>
        </a:p>
      </dgm:t>
    </dgm:pt>
    <dgm:pt modelId="{8C843A2C-DF66-4F8D-BD27-06E7AB8382B1}" type="parTrans" cxnId="{FA55B6D8-4712-4EAE-870F-A94200EEC356}">
      <dgm:prSet/>
      <dgm:spPr/>
      <dgm:t>
        <a:bodyPr/>
        <a:lstStyle/>
        <a:p>
          <a:endParaRPr lang="de-DE"/>
        </a:p>
      </dgm:t>
    </dgm:pt>
    <dgm:pt modelId="{E660AAFE-F44D-4DBA-A0D7-56455BAE8BC3}" type="sibTrans" cxnId="{FA55B6D8-4712-4EAE-870F-A94200EEC356}">
      <dgm:prSet/>
      <dgm:spPr/>
      <dgm:t>
        <a:bodyPr/>
        <a:lstStyle/>
        <a:p>
          <a:endParaRPr lang="de-DE"/>
        </a:p>
      </dgm:t>
    </dgm:pt>
    <dgm:pt modelId="{B7C5E4C1-7076-4633-A018-250ED05A1FA0}">
      <dgm:prSet phldrT="[Text]" custT="1"/>
      <dgm:spPr/>
      <dgm:t>
        <a:bodyPr/>
        <a:lstStyle/>
        <a:p>
          <a:r>
            <a:rPr lang="de-DE" sz="1400" dirty="0"/>
            <a:t>Anforderungen</a:t>
          </a:r>
          <a:endParaRPr lang="de-DE" sz="1700" dirty="0"/>
        </a:p>
      </dgm:t>
    </dgm:pt>
    <dgm:pt modelId="{2E4D08EB-0D5C-4F41-9DC9-5B8D4D266E1F}" type="parTrans" cxnId="{F91E4BF3-1C35-464B-85A7-E3A10481F0CD}">
      <dgm:prSet/>
      <dgm:spPr/>
      <dgm:t>
        <a:bodyPr/>
        <a:lstStyle/>
        <a:p>
          <a:endParaRPr lang="de-DE"/>
        </a:p>
      </dgm:t>
    </dgm:pt>
    <dgm:pt modelId="{DF8807DE-5F9E-4581-AC83-3A28020FAD32}" type="sibTrans" cxnId="{F91E4BF3-1C35-464B-85A7-E3A10481F0CD}">
      <dgm:prSet/>
      <dgm:spPr/>
      <dgm:t>
        <a:bodyPr/>
        <a:lstStyle/>
        <a:p>
          <a:endParaRPr lang="de-DE"/>
        </a:p>
      </dgm:t>
    </dgm:pt>
    <dgm:pt modelId="{18164FC7-D72C-4E94-B044-0E65E7699E3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400" dirty="0"/>
            <a:t>Vorgehen</a:t>
          </a:r>
          <a:endParaRPr lang="de-DE" sz="1700" dirty="0"/>
        </a:p>
      </dgm:t>
    </dgm:pt>
    <dgm:pt modelId="{C88A6910-3898-439F-99FA-69FF9C00E08B}" type="parTrans" cxnId="{A1A5CA03-B021-48C1-8F2A-DED061B55B5C}">
      <dgm:prSet/>
      <dgm:spPr/>
      <dgm:t>
        <a:bodyPr/>
        <a:lstStyle/>
        <a:p>
          <a:endParaRPr lang="de-DE"/>
        </a:p>
      </dgm:t>
    </dgm:pt>
    <dgm:pt modelId="{AA7DD4D9-F13D-47BB-8ADD-9FD3B8F09323}" type="sibTrans" cxnId="{A1A5CA03-B021-48C1-8F2A-DED061B55B5C}">
      <dgm:prSet/>
      <dgm:spPr/>
      <dgm:t>
        <a:bodyPr/>
        <a:lstStyle/>
        <a:p>
          <a:endParaRPr lang="de-DE"/>
        </a:p>
      </dgm:t>
    </dgm:pt>
    <dgm:pt modelId="{3F5FCF9E-F450-4936-9B92-A392E1D87333}">
      <dgm:prSet phldrT="[Text]" custT="1"/>
      <dgm:spPr/>
      <dgm:t>
        <a:bodyPr/>
        <a:lstStyle/>
        <a:p>
          <a:r>
            <a:rPr lang="de-DE" sz="1400" dirty="0"/>
            <a:t>Ergebnisse</a:t>
          </a:r>
          <a:endParaRPr lang="de-DE" sz="1700" dirty="0"/>
        </a:p>
      </dgm:t>
    </dgm:pt>
    <dgm:pt modelId="{77414012-61FD-4D49-8F8B-00431A4C23A5}" type="parTrans" cxnId="{C02A08E7-94C3-4D70-AA93-552E45FDCD49}">
      <dgm:prSet/>
      <dgm:spPr/>
      <dgm:t>
        <a:bodyPr/>
        <a:lstStyle/>
        <a:p>
          <a:endParaRPr lang="de-DE"/>
        </a:p>
      </dgm:t>
    </dgm:pt>
    <dgm:pt modelId="{7F765D16-6C8B-4676-AF84-D57F81E6452D}" type="sibTrans" cxnId="{C02A08E7-94C3-4D70-AA93-552E45FDCD49}">
      <dgm:prSet/>
      <dgm:spPr/>
      <dgm:t>
        <a:bodyPr/>
        <a:lstStyle/>
        <a:p>
          <a:endParaRPr lang="de-DE"/>
        </a:p>
      </dgm:t>
    </dgm:pt>
    <dgm:pt modelId="{5FBAF548-AB9E-4CC7-8DA1-3EAECF0EF6B5}">
      <dgm:prSet phldrT="[Text]" custT="1"/>
      <dgm:spPr/>
      <dgm:t>
        <a:bodyPr/>
        <a:lstStyle/>
        <a:p>
          <a:r>
            <a:rPr lang="de-DE" sz="1400" dirty="0"/>
            <a:t>Fazit</a:t>
          </a:r>
          <a:endParaRPr lang="de-DE" sz="1700" dirty="0"/>
        </a:p>
      </dgm:t>
    </dgm:pt>
    <dgm:pt modelId="{729B46A1-83F2-4BE1-BE60-01472DEF01B5}" type="parTrans" cxnId="{B3583FA9-958B-4B00-A8B1-D16315B2BFF4}">
      <dgm:prSet/>
      <dgm:spPr/>
      <dgm:t>
        <a:bodyPr/>
        <a:lstStyle/>
        <a:p>
          <a:endParaRPr lang="de-DE"/>
        </a:p>
      </dgm:t>
    </dgm:pt>
    <dgm:pt modelId="{9CD7C8AB-46B1-4D75-8253-D08CD230D3BB}" type="sibTrans" cxnId="{B3583FA9-958B-4B00-A8B1-D16315B2BFF4}">
      <dgm:prSet/>
      <dgm:spPr/>
      <dgm:t>
        <a:bodyPr/>
        <a:lstStyle/>
        <a:p>
          <a:endParaRPr lang="de-DE"/>
        </a:p>
      </dgm:t>
    </dgm:pt>
    <dgm:pt modelId="{C2233B0E-A663-4EF1-973F-4FA78D2B06A3}" type="pres">
      <dgm:prSet presAssocID="{C78A4B5A-D5AF-4273-A3E8-38C67E390D75}" presName="Name0" presStyleCnt="0">
        <dgm:presLayoutVars>
          <dgm:dir/>
          <dgm:animLvl val="lvl"/>
          <dgm:resizeHandles val="exact"/>
        </dgm:presLayoutVars>
      </dgm:prSet>
      <dgm:spPr/>
    </dgm:pt>
    <dgm:pt modelId="{DF86ECC1-101D-4596-9481-132C9C31A3BE}" type="pres">
      <dgm:prSet presAssocID="{89E9AC95-43C0-41E2-914C-19D3C95D27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1D3A1C-B49A-40BC-B464-4E6631752B2F}" type="pres">
      <dgm:prSet presAssocID="{E660AAFE-F44D-4DBA-A0D7-56455BAE8BC3}" presName="parTxOnlySpace" presStyleCnt="0"/>
      <dgm:spPr/>
    </dgm:pt>
    <dgm:pt modelId="{089F0B6F-05CF-40B9-BAC6-BCE2AEE17814}" type="pres">
      <dgm:prSet presAssocID="{B7C5E4C1-7076-4633-A018-250ED05A1FA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F070F34-89D5-4185-A51D-D98046A1BAC9}" type="pres">
      <dgm:prSet presAssocID="{DF8807DE-5F9E-4581-AC83-3A28020FAD32}" presName="parTxOnlySpace" presStyleCnt="0"/>
      <dgm:spPr/>
    </dgm:pt>
    <dgm:pt modelId="{E46CB4D9-6607-4038-94CA-FE3FFD3CBCED}" type="pres">
      <dgm:prSet presAssocID="{18164FC7-D72C-4E94-B044-0E65E7699E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44AAFB-C163-4000-A79E-606DBDDAC74D}" type="pres">
      <dgm:prSet presAssocID="{AA7DD4D9-F13D-47BB-8ADD-9FD3B8F09323}" presName="parTxOnlySpace" presStyleCnt="0"/>
      <dgm:spPr/>
    </dgm:pt>
    <dgm:pt modelId="{2EC24C13-109C-4BB5-BEF6-64495C9693A9}" type="pres">
      <dgm:prSet presAssocID="{3F5FCF9E-F450-4936-9B92-A392E1D873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BB90E-1967-440F-ACD7-A996F0BE6F34}" type="pres">
      <dgm:prSet presAssocID="{7F765D16-6C8B-4676-AF84-D57F81E6452D}" presName="parTxOnlySpace" presStyleCnt="0"/>
      <dgm:spPr/>
    </dgm:pt>
    <dgm:pt modelId="{3ACCC528-5B72-4EAB-8EB3-242B659F46E0}" type="pres">
      <dgm:prSet presAssocID="{5FBAF548-AB9E-4CC7-8DA1-3EAECF0EF6B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1A5CA03-B021-48C1-8F2A-DED061B55B5C}" srcId="{C78A4B5A-D5AF-4273-A3E8-38C67E390D75}" destId="{18164FC7-D72C-4E94-B044-0E65E7699E35}" srcOrd="2" destOrd="0" parTransId="{C88A6910-3898-439F-99FA-69FF9C00E08B}" sibTransId="{AA7DD4D9-F13D-47BB-8ADD-9FD3B8F09323}"/>
    <dgm:cxn modelId="{54FB4D39-EAA9-4392-894D-E6E56FC4A391}" type="presOf" srcId="{C78A4B5A-D5AF-4273-A3E8-38C67E390D75}" destId="{C2233B0E-A663-4EF1-973F-4FA78D2B06A3}" srcOrd="0" destOrd="0" presId="urn:microsoft.com/office/officeart/2005/8/layout/chevron1"/>
    <dgm:cxn modelId="{0FBE9F46-9F67-4C63-823F-FF58724CE895}" type="presOf" srcId="{18164FC7-D72C-4E94-B044-0E65E7699E35}" destId="{E46CB4D9-6607-4038-94CA-FE3FFD3CBCED}" srcOrd="0" destOrd="0" presId="urn:microsoft.com/office/officeart/2005/8/layout/chevron1"/>
    <dgm:cxn modelId="{EEDB7284-8886-407A-A5EA-3F8D55BC417A}" type="presOf" srcId="{89E9AC95-43C0-41E2-914C-19D3C95D27CA}" destId="{DF86ECC1-101D-4596-9481-132C9C31A3BE}" srcOrd="0" destOrd="0" presId="urn:microsoft.com/office/officeart/2005/8/layout/chevron1"/>
    <dgm:cxn modelId="{A58526A4-46E5-46EC-A02D-3251DB77F50A}" type="presOf" srcId="{5FBAF548-AB9E-4CC7-8DA1-3EAECF0EF6B5}" destId="{3ACCC528-5B72-4EAB-8EB3-242B659F46E0}" srcOrd="0" destOrd="0" presId="urn:microsoft.com/office/officeart/2005/8/layout/chevron1"/>
    <dgm:cxn modelId="{B3583FA9-958B-4B00-A8B1-D16315B2BFF4}" srcId="{C78A4B5A-D5AF-4273-A3E8-38C67E390D75}" destId="{5FBAF548-AB9E-4CC7-8DA1-3EAECF0EF6B5}" srcOrd="4" destOrd="0" parTransId="{729B46A1-83F2-4BE1-BE60-01472DEF01B5}" sibTransId="{9CD7C8AB-46B1-4D75-8253-D08CD230D3BB}"/>
    <dgm:cxn modelId="{8E28B4C2-EBA2-4FFF-AE37-0F26074CC9BA}" type="presOf" srcId="{3F5FCF9E-F450-4936-9B92-A392E1D87333}" destId="{2EC24C13-109C-4BB5-BEF6-64495C9693A9}" srcOrd="0" destOrd="0" presId="urn:microsoft.com/office/officeart/2005/8/layout/chevron1"/>
    <dgm:cxn modelId="{FA55B6D8-4712-4EAE-870F-A94200EEC356}" srcId="{C78A4B5A-D5AF-4273-A3E8-38C67E390D75}" destId="{89E9AC95-43C0-41E2-914C-19D3C95D27CA}" srcOrd="0" destOrd="0" parTransId="{8C843A2C-DF66-4F8D-BD27-06E7AB8382B1}" sibTransId="{E660AAFE-F44D-4DBA-A0D7-56455BAE8BC3}"/>
    <dgm:cxn modelId="{C02A08E7-94C3-4D70-AA93-552E45FDCD49}" srcId="{C78A4B5A-D5AF-4273-A3E8-38C67E390D75}" destId="{3F5FCF9E-F450-4936-9B92-A392E1D87333}" srcOrd="3" destOrd="0" parTransId="{77414012-61FD-4D49-8F8B-00431A4C23A5}" sibTransId="{7F765D16-6C8B-4676-AF84-D57F81E6452D}"/>
    <dgm:cxn modelId="{F91E4BF3-1C35-464B-85A7-E3A10481F0CD}" srcId="{C78A4B5A-D5AF-4273-A3E8-38C67E390D75}" destId="{B7C5E4C1-7076-4633-A018-250ED05A1FA0}" srcOrd="1" destOrd="0" parTransId="{2E4D08EB-0D5C-4F41-9DC9-5B8D4D266E1F}" sibTransId="{DF8807DE-5F9E-4581-AC83-3A28020FAD32}"/>
    <dgm:cxn modelId="{94B2DDFB-D431-4C97-AB98-C39B4E6DD77A}" type="presOf" srcId="{B7C5E4C1-7076-4633-A018-250ED05A1FA0}" destId="{089F0B6F-05CF-40B9-BAC6-BCE2AEE17814}" srcOrd="0" destOrd="0" presId="urn:microsoft.com/office/officeart/2005/8/layout/chevron1"/>
    <dgm:cxn modelId="{AF16F0B6-5877-42EB-8189-744BDCFBCA52}" type="presParOf" srcId="{C2233B0E-A663-4EF1-973F-4FA78D2B06A3}" destId="{DF86ECC1-101D-4596-9481-132C9C31A3BE}" srcOrd="0" destOrd="0" presId="urn:microsoft.com/office/officeart/2005/8/layout/chevron1"/>
    <dgm:cxn modelId="{36DC96EE-E6CA-4E72-816C-1F4837A26ECE}" type="presParOf" srcId="{C2233B0E-A663-4EF1-973F-4FA78D2B06A3}" destId="{871D3A1C-B49A-40BC-B464-4E6631752B2F}" srcOrd="1" destOrd="0" presId="urn:microsoft.com/office/officeart/2005/8/layout/chevron1"/>
    <dgm:cxn modelId="{DDCA79DD-ACCC-42F6-8396-1646B70F3ED3}" type="presParOf" srcId="{C2233B0E-A663-4EF1-973F-4FA78D2B06A3}" destId="{089F0B6F-05CF-40B9-BAC6-BCE2AEE17814}" srcOrd="2" destOrd="0" presId="urn:microsoft.com/office/officeart/2005/8/layout/chevron1"/>
    <dgm:cxn modelId="{F5682D46-F6BA-401B-828C-AC12D5F2E661}" type="presParOf" srcId="{C2233B0E-A663-4EF1-973F-4FA78D2B06A3}" destId="{5F070F34-89D5-4185-A51D-D98046A1BAC9}" srcOrd="3" destOrd="0" presId="urn:microsoft.com/office/officeart/2005/8/layout/chevron1"/>
    <dgm:cxn modelId="{DD771391-7A89-4CD9-8101-35FE6F848B2E}" type="presParOf" srcId="{C2233B0E-A663-4EF1-973F-4FA78D2B06A3}" destId="{E46CB4D9-6607-4038-94CA-FE3FFD3CBCED}" srcOrd="4" destOrd="0" presId="urn:microsoft.com/office/officeart/2005/8/layout/chevron1"/>
    <dgm:cxn modelId="{CC1F6E17-E69E-4615-885F-2DEE24517B69}" type="presParOf" srcId="{C2233B0E-A663-4EF1-973F-4FA78D2B06A3}" destId="{B444AAFB-C163-4000-A79E-606DBDDAC74D}" srcOrd="5" destOrd="0" presId="urn:microsoft.com/office/officeart/2005/8/layout/chevron1"/>
    <dgm:cxn modelId="{E2871CA5-2277-40C8-B5CC-370FAC97E5F1}" type="presParOf" srcId="{C2233B0E-A663-4EF1-973F-4FA78D2B06A3}" destId="{2EC24C13-109C-4BB5-BEF6-64495C9693A9}" srcOrd="6" destOrd="0" presId="urn:microsoft.com/office/officeart/2005/8/layout/chevron1"/>
    <dgm:cxn modelId="{733BFB41-1AC3-41CB-B5BC-090BAA813A8C}" type="presParOf" srcId="{C2233B0E-A663-4EF1-973F-4FA78D2B06A3}" destId="{333BB90E-1967-440F-ACD7-A996F0BE6F34}" srcOrd="7" destOrd="0" presId="urn:microsoft.com/office/officeart/2005/8/layout/chevron1"/>
    <dgm:cxn modelId="{C5ECEBEE-623C-478C-BEC6-C55F91D83AD9}" type="presParOf" srcId="{C2233B0E-A663-4EF1-973F-4FA78D2B06A3}" destId="{3ACCC528-5B72-4EAB-8EB3-242B659F46E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8A4B5A-D5AF-4273-A3E8-38C67E390D75}" type="doc">
      <dgm:prSet loTypeId="urn:microsoft.com/office/officeart/2005/8/layout/chevron1" loCatId="process" qsTypeId="urn:microsoft.com/office/officeart/2005/8/quickstyle/simple3" qsCatId="simple" csTypeId="urn:microsoft.com/office/officeart/2005/8/colors/accent0_1" csCatId="mainScheme" phldr="1"/>
      <dgm:spPr/>
    </dgm:pt>
    <dgm:pt modelId="{89E9AC95-43C0-41E2-914C-19D3C95D27CA}">
      <dgm:prSet phldrT="[Text]" custT="1"/>
      <dgm:spPr/>
      <dgm:t>
        <a:bodyPr/>
        <a:lstStyle/>
        <a:p>
          <a:r>
            <a:rPr lang="de-DE" sz="1400" dirty="0"/>
            <a:t>PLM Schnittstelle</a:t>
          </a:r>
        </a:p>
      </dgm:t>
    </dgm:pt>
    <dgm:pt modelId="{8C843A2C-DF66-4F8D-BD27-06E7AB8382B1}" type="parTrans" cxnId="{FA55B6D8-4712-4EAE-870F-A94200EEC356}">
      <dgm:prSet/>
      <dgm:spPr/>
      <dgm:t>
        <a:bodyPr/>
        <a:lstStyle/>
        <a:p>
          <a:endParaRPr lang="de-DE"/>
        </a:p>
      </dgm:t>
    </dgm:pt>
    <dgm:pt modelId="{E660AAFE-F44D-4DBA-A0D7-56455BAE8BC3}" type="sibTrans" cxnId="{FA55B6D8-4712-4EAE-870F-A94200EEC356}">
      <dgm:prSet/>
      <dgm:spPr/>
      <dgm:t>
        <a:bodyPr/>
        <a:lstStyle/>
        <a:p>
          <a:endParaRPr lang="de-DE"/>
        </a:p>
      </dgm:t>
    </dgm:pt>
    <dgm:pt modelId="{B7C5E4C1-7076-4633-A018-250ED05A1FA0}">
      <dgm:prSet phldrT="[Text]" custT="1"/>
      <dgm:spPr/>
      <dgm:t>
        <a:bodyPr/>
        <a:lstStyle/>
        <a:p>
          <a:r>
            <a:rPr lang="de-DE" sz="1400" dirty="0"/>
            <a:t>Anforderungen</a:t>
          </a:r>
          <a:endParaRPr lang="de-DE" sz="1700" dirty="0"/>
        </a:p>
      </dgm:t>
    </dgm:pt>
    <dgm:pt modelId="{2E4D08EB-0D5C-4F41-9DC9-5B8D4D266E1F}" type="parTrans" cxnId="{F91E4BF3-1C35-464B-85A7-E3A10481F0CD}">
      <dgm:prSet/>
      <dgm:spPr/>
      <dgm:t>
        <a:bodyPr/>
        <a:lstStyle/>
        <a:p>
          <a:endParaRPr lang="de-DE"/>
        </a:p>
      </dgm:t>
    </dgm:pt>
    <dgm:pt modelId="{DF8807DE-5F9E-4581-AC83-3A28020FAD32}" type="sibTrans" cxnId="{F91E4BF3-1C35-464B-85A7-E3A10481F0CD}">
      <dgm:prSet/>
      <dgm:spPr/>
      <dgm:t>
        <a:bodyPr/>
        <a:lstStyle/>
        <a:p>
          <a:endParaRPr lang="de-DE"/>
        </a:p>
      </dgm:t>
    </dgm:pt>
    <dgm:pt modelId="{18164FC7-D72C-4E94-B044-0E65E7699E35}">
      <dgm:prSet phldrT="[Text]" custT="1"/>
      <dgm:spPr/>
      <dgm:t>
        <a:bodyPr/>
        <a:lstStyle/>
        <a:p>
          <a:r>
            <a:rPr lang="de-DE" sz="1400" dirty="0"/>
            <a:t>Vorgehen</a:t>
          </a:r>
          <a:endParaRPr lang="de-DE" sz="1700" dirty="0"/>
        </a:p>
      </dgm:t>
    </dgm:pt>
    <dgm:pt modelId="{C88A6910-3898-439F-99FA-69FF9C00E08B}" type="parTrans" cxnId="{A1A5CA03-B021-48C1-8F2A-DED061B55B5C}">
      <dgm:prSet/>
      <dgm:spPr/>
      <dgm:t>
        <a:bodyPr/>
        <a:lstStyle/>
        <a:p>
          <a:endParaRPr lang="de-DE"/>
        </a:p>
      </dgm:t>
    </dgm:pt>
    <dgm:pt modelId="{AA7DD4D9-F13D-47BB-8ADD-9FD3B8F09323}" type="sibTrans" cxnId="{A1A5CA03-B021-48C1-8F2A-DED061B55B5C}">
      <dgm:prSet/>
      <dgm:spPr/>
      <dgm:t>
        <a:bodyPr/>
        <a:lstStyle/>
        <a:p>
          <a:endParaRPr lang="de-DE"/>
        </a:p>
      </dgm:t>
    </dgm:pt>
    <dgm:pt modelId="{3F5FCF9E-F450-4936-9B92-A392E1D87333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400" dirty="0"/>
            <a:t>Ergebnisse</a:t>
          </a:r>
          <a:endParaRPr lang="de-DE" sz="1700" dirty="0"/>
        </a:p>
      </dgm:t>
    </dgm:pt>
    <dgm:pt modelId="{77414012-61FD-4D49-8F8B-00431A4C23A5}" type="parTrans" cxnId="{C02A08E7-94C3-4D70-AA93-552E45FDCD49}">
      <dgm:prSet/>
      <dgm:spPr/>
      <dgm:t>
        <a:bodyPr/>
        <a:lstStyle/>
        <a:p>
          <a:endParaRPr lang="de-DE"/>
        </a:p>
      </dgm:t>
    </dgm:pt>
    <dgm:pt modelId="{7F765D16-6C8B-4676-AF84-D57F81E6452D}" type="sibTrans" cxnId="{C02A08E7-94C3-4D70-AA93-552E45FDCD49}">
      <dgm:prSet/>
      <dgm:spPr/>
      <dgm:t>
        <a:bodyPr/>
        <a:lstStyle/>
        <a:p>
          <a:endParaRPr lang="de-DE"/>
        </a:p>
      </dgm:t>
    </dgm:pt>
    <dgm:pt modelId="{5FBAF548-AB9E-4CC7-8DA1-3EAECF0EF6B5}">
      <dgm:prSet phldrT="[Text]" custT="1"/>
      <dgm:spPr/>
      <dgm:t>
        <a:bodyPr/>
        <a:lstStyle/>
        <a:p>
          <a:r>
            <a:rPr lang="de-DE" sz="1400" dirty="0"/>
            <a:t>Fazit</a:t>
          </a:r>
          <a:endParaRPr lang="de-DE" sz="1700" dirty="0"/>
        </a:p>
      </dgm:t>
    </dgm:pt>
    <dgm:pt modelId="{729B46A1-83F2-4BE1-BE60-01472DEF01B5}" type="parTrans" cxnId="{B3583FA9-958B-4B00-A8B1-D16315B2BFF4}">
      <dgm:prSet/>
      <dgm:spPr/>
      <dgm:t>
        <a:bodyPr/>
        <a:lstStyle/>
        <a:p>
          <a:endParaRPr lang="de-DE"/>
        </a:p>
      </dgm:t>
    </dgm:pt>
    <dgm:pt modelId="{9CD7C8AB-46B1-4D75-8253-D08CD230D3BB}" type="sibTrans" cxnId="{B3583FA9-958B-4B00-A8B1-D16315B2BFF4}">
      <dgm:prSet/>
      <dgm:spPr/>
      <dgm:t>
        <a:bodyPr/>
        <a:lstStyle/>
        <a:p>
          <a:endParaRPr lang="de-DE"/>
        </a:p>
      </dgm:t>
    </dgm:pt>
    <dgm:pt modelId="{C2233B0E-A663-4EF1-973F-4FA78D2B06A3}" type="pres">
      <dgm:prSet presAssocID="{C78A4B5A-D5AF-4273-A3E8-38C67E390D75}" presName="Name0" presStyleCnt="0">
        <dgm:presLayoutVars>
          <dgm:dir/>
          <dgm:animLvl val="lvl"/>
          <dgm:resizeHandles val="exact"/>
        </dgm:presLayoutVars>
      </dgm:prSet>
      <dgm:spPr/>
    </dgm:pt>
    <dgm:pt modelId="{DF86ECC1-101D-4596-9481-132C9C31A3BE}" type="pres">
      <dgm:prSet presAssocID="{89E9AC95-43C0-41E2-914C-19D3C95D27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1D3A1C-B49A-40BC-B464-4E6631752B2F}" type="pres">
      <dgm:prSet presAssocID="{E660AAFE-F44D-4DBA-A0D7-56455BAE8BC3}" presName="parTxOnlySpace" presStyleCnt="0"/>
      <dgm:spPr/>
    </dgm:pt>
    <dgm:pt modelId="{089F0B6F-05CF-40B9-BAC6-BCE2AEE17814}" type="pres">
      <dgm:prSet presAssocID="{B7C5E4C1-7076-4633-A018-250ED05A1FA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F070F34-89D5-4185-A51D-D98046A1BAC9}" type="pres">
      <dgm:prSet presAssocID="{DF8807DE-5F9E-4581-AC83-3A28020FAD32}" presName="parTxOnlySpace" presStyleCnt="0"/>
      <dgm:spPr/>
    </dgm:pt>
    <dgm:pt modelId="{E46CB4D9-6607-4038-94CA-FE3FFD3CBCED}" type="pres">
      <dgm:prSet presAssocID="{18164FC7-D72C-4E94-B044-0E65E7699E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44AAFB-C163-4000-A79E-606DBDDAC74D}" type="pres">
      <dgm:prSet presAssocID="{AA7DD4D9-F13D-47BB-8ADD-9FD3B8F09323}" presName="parTxOnlySpace" presStyleCnt="0"/>
      <dgm:spPr/>
    </dgm:pt>
    <dgm:pt modelId="{2EC24C13-109C-4BB5-BEF6-64495C9693A9}" type="pres">
      <dgm:prSet presAssocID="{3F5FCF9E-F450-4936-9B92-A392E1D873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BB90E-1967-440F-ACD7-A996F0BE6F34}" type="pres">
      <dgm:prSet presAssocID="{7F765D16-6C8B-4676-AF84-D57F81E6452D}" presName="parTxOnlySpace" presStyleCnt="0"/>
      <dgm:spPr/>
    </dgm:pt>
    <dgm:pt modelId="{3ACCC528-5B72-4EAB-8EB3-242B659F46E0}" type="pres">
      <dgm:prSet presAssocID="{5FBAF548-AB9E-4CC7-8DA1-3EAECF0EF6B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1A5CA03-B021-48C1-8F2A-DED061B55B5C}" srcId="{C78A4B5A-D5AF-4273-A3E8-38C67E390D75}" destId="{18164FC7-D72C-4E94-B044-0E65E7699E35}" srcOrd="2" destOrd="0" parTransId="{C88A6910-3898-439F-99FA-69FF9C00E08B}" sibTransId="{AA7DD4D9-F13D-47BB-8ADD-9FD3B8F09323}"/>
    <dgm:cxn modelId="{54FB4D39-EAA9-4392-894D-E6E56FC4A391}" type="presOf" srcId="{C78A4B5A-D5AF-4273-A3E8-38C67E390D75}" destId="{C2233B0E-A663-4EF1-973F-4FA78D2B06A3}" srcOrd="0" destOrd="0" presId="urn:microsoft.com/office/officeart/2005/8/layout/chevron1"/>
    <dgm:cxn modelId="{0FBE9F46-9F67-4C63-823F-FF58724CE895}" type="presOf" srcId="{18164FC7-D72C-4E94-B044-0E65E7699E35}" destId="{E46CB4D9-6607-4038-94CA-FE3FFD3CBCED}" srcOrd="0" destOrd="0" presId="urn:microsoft.com/office/officeart/2005/8/layout/chevron1"/>
    <dgm:cxn modelId="{EEDB7284-8886-407A-A5EA-3F8D55BC417A}" type="presOf" srcId="{89E9AC95-43C0-41E2-914C-19D3C95D27CA}" destId="{DF86ECC1-101D-4596-9481-132C9C31A3BE}" srcOrd="0" destOrd="0" presId="urn:microsoft.com/office/officeart/2005/8/layout/chevron1"/>
    <dgm:cxn modelId="{A58526A4-46E5-46EC-A02D-3251DB77F50A}" type="presOf" srcId="{5FBAF548-AB9E-4CC7-8DA1-3EAECF0EF6B5}" destId="{3ACCC528-5B72-4EAB-8EB3-242B659F46E0}" srcOrd="0" destOrd="0" presId="urn:microsoft.com/office/officeart/2005/8/layout/chevron1"/>
    <dgm:cxn modelId="{B3583FA9-958B-4B00-A8B1-D16315B2BFF4}" srcId="{C78A4B5A-D5AF-4273-A3E8-38C67E390D75}" destId="{5FBAF548-AB9E-4CC7-8DA1-3EAECF0EF6B5}" srcOrd="4" destOrd="0" parTransId="{729B46A1-83F2-4BE1-BE60-01472DEF01B5}" sibTransId="{9CD7C8AB-46B1-4D75-8253-D08CD230D3BB}"/>
    <dgm:cxn modelId="{8E28B4C2-EBA2-4FFF-AE37-0F26074CC9BA}" type="presOf" srcId="{3F5FCF9E-F450-4936-9B92-A392E1D87333}" destId="{2EC24C13-109C-4BB5-BEF6-64495C9693A9}" srcOrd="0" destOrd="0" presId="urn:microsoft.com/office/officeart/2005/8/layout/chevron1"/>
    <dgm:cxn modelId="{FA55B6D8-4712-4EAE-870F-A94200EEC356}" srcId="{C78A4B5A-D5AF-4273-A3E8-38C67E390D75}" destId="{89E9AC95-43C0-41E2-914C-19D3C95D27CA}" srcOrd="0" destOrd="0" parTransId="{8C843A2C-DF66-4F8D-BD27-06E7AB8382B1}" sibTransId="{E660AAFE-F44D-4DBA-A0D7-56455BAE8BC3}"/>
    <dgm:cxn modelId="{C02A08E7-94C3-4D70-AA93-552E45FDCD49}" srcId="{C78A4B5A-D5AF-4273-A3E8-38C67E390D75}" destId="{3F5FCF9E-F450-4936-9B92-A392E1D87333}" srcOrd="3" destOrd="0" parTransId="{77414012-61FD-4D49-8F8B-00431A4C23A5}" sibTransId="{7F765D16-6C8B-4676-AF84-D57F81E6452D}"/>
    <dgm:cxn modelId="{F91E4BF3-1C35-464B-85A7-E3A10481F0CD}" srcId="{C78A4B5A-D5AF-4273-A3E8-38C67E390D75}" destId="{B7C5E4C1-7076-4633-A018-250ED05A1FA0}" srcOrd="1" destOrd="0" parTransId="{2E4D08EB-0D5C-4F41-9DC9-5B8D4D266E1F}" sibTransId="{DF8807DE-5F9E-4581-AC83-3A28020FAD32}"/>
    <dgm:cxn modelId="{94B2DDFB-D431-4C97-AB98-C39B4E6DD77A}" type="presOf" srcId="{B7C5E4C1-7076-4633-A018-250ED05A1FA0}" destId="{089F0B6F-05CF-40B9-BAC6-BCE2AEE17814}" srcOrd="0" destOrd="0" presId="urn:microsoft.com/office/officeart/2005/8/layout/chevron1"/>
    <dgm:cxn modelId="{AF16F0B6-5877-42EB-8189-744BDCFBCA52}" type="presParOf" srcId="{C2233B0E-A663-4EF1-973F-4FA78D2B06A3}" destId="{DF86ECC1-101D-4596-9481-132C9C31A3BE}" srcOrd="0" destOrd="0" presId="urn:microsoft.com/office/officeart/2005/8/layout/chevron1"/>
    <dgm:cxn modelId="{36DC96EE-E6CA-4E72-816C-1F4837A26ECE}" type="presParOf" srcId="{C2233B0E-A663-4EF1-973F-4FA78D2B06A3}" destId="{871D3A1C-B49A-40BC-B464-4E6631752B2F}" srcOrd="1" destOrd="0" presId="urn:microsoft.com/office/officeart/2005/8/layout/chevron1"/>
    <dgm:cxn modelId="{DDCA79DD-ACCC-42F6-8396-1646B70F3ED3}" type="presParOf" srcId="{C2233B0E-A663-4EF1-973F-4FA78D2B06A3}" destId="{089F0B6F-05CF-40B9-BAC6-BCE2AEE17814}" srcOrd="2" destOrd="0" presId="urn:microsoft.com/office/officeart/2005/8/layout/chevron1"/>
    <dgm:cxn modelId="{F5682D46-F6BA-401B-828C-AC12D5F2E661}" type="presParOf" srcId="{C2233B0E-A663-4EF1-973F-4FA78D2B06A3}" destId="{5F070F34-89D5-4185-A51D-D98046A1BAC9}" srcOrd="3" destOrd="0" presId="urn:microsoft.com/office/officeart/2005/8/layout/chevron1"/>
    <dgm:cxn modelId="{DD771391-7A89-4CD9-8101-35FE6F848B2E}" type="presParOf" srcId="{C2233B0E-A663-4EF1-973F-4FA78D2B06A3}" destId="{E46CB4D9-6607-4038-94CA-FE3FFD3CBCED}" srcOrd="4" destOrd="0" presId="urn:microsoft.com/office/officeart/2005/8/layout/chevron1"/>
    <dgm:cxn modelId="{CC1F6E17-E69E-4615-885F-2DEE24517B69}" type="presParOf" srcId="{C2233B0E-A663-4EF1-973F-4FA78D2B06A3}" destId="{B444AAFB-C163-4000-A79E-606DBDDAC74D}" srcOrd="5" destOrd="0" presId="urn:microsoft.com/office/officeart/2005/8/layout/chevron1"/>
    <dgm:cxn modelId="{E2871CA5-2277-40C8-B5CC-370FAC97E5F1}" type="presParOf" srcId="{C2233B0E-A663-4EF1-973F-4FA78D2B06A3}" destId="{2EC24C13-109C-4BB5-BEF6-64495C9693A9}" srcOrd="6" destOrd="0" presId="urn:microsoft.com/office/officeart/2005/8/layout/chevron1"/>
    <dgm:cxn modelId="{733BFB41-1AC3-41CB-B5BC-090BAA813A8C}" type="presParOf" srcId="{C2233B0E-A663-4EF1-973F-4FA78D2B06A3}" destId="{333BB90E-1967-440F-ACD7-A996F0BE6F34}" srcOrd="7" destOrd="0" presId="urn:microsoft.com/office/officeart/2005/8/layout/chevron1"/>
    <dgm:cxn modelId="{C5ECEBEE-623C-478C-BEC6-C55F91D83AD9}" type="presParOf" srcId="{C2233B0E-A663-4EF1-973F-4FA78D2B06A3}" destId="{3ACCC528-5B72-4EAB-8EB3-242B659F46E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8A4B5A-D5AF-4273-A3E8-38C67E390D75}" type="doc">
      <dgm:prSet loTypeId="urn:microsoft.com/office/officeart/2005/8/layout/chevron1" loCatId="process" qsTypeId="urn:microsoft.com/office/officeart/2005/8/quickstyle/simple3" qsCatId="simple" csTypeId="urn:microsoft.com/office/officeart/2005/8/colors/accent0_1" csCatId="mainScheme" phldr="1"/>
      <dgm:spPr/>
    </dgm:pt>
    <dgm:pt modelId="{89E9AC95-43C0-41E2-914C-19D3C95D27CA}">
      <dgm:prSet phldrT="[Text]" custT="1"/>
      <dgm:spPr/>
      <dgm:t>
        <a:bodyPr/>
        <a:lstStyle/>
        <a:p>
          <a:r>
            <a:rPr lang="de-DE" sz="1400" dirty="0"/>
            <a:t>PLM Schnittstelle</a:t>
          </a:r>
        </a:p>
      </dgm:t>
    </dgm:pt>
    <dgm:pt modelId="{8C843A2C-DF66-4F8D-BD27-06E7AB8382B1}" type="parTrans" cxnId="{FA55B6D8-4712-4EAE-870F-A94200EEC356}">
      <dgm:prSet/>
      <dgm:spPr/>
      <dgm:t>
        <a:bodyPr/>
        <a:lstStyle/>
        <a:p>
          <a:endParaRPr lang="de-DE"/>
        </a:p>
      </dgm:t>
    </dgm:pt>
    <dgm:pt modelId="{E660AAFE-F44D-4DBA-A0D7-56455BAE8BC3}" type="sibTrans" cxnId="{FA55B6D8-4712-4EAE-870F-A94200EEC356}">
      <dgm:prSet/>
      <dgm:spPr/>
      <dgm:t>
        <a:bodyPr/>
        <a:lstStyle/>
        <a:p>
          <a:endParaRPr lang="de-DE"/>
        </a:p>
      </dgm:t>
    </dgm:pt>
    <dgm:pt modelId="{B7C5E4C1-7076-4633-A018-250ED05A1FA0}">
      <dgm:prSet phldrT="[Text]" custT="1"/>
      <dgm:spPr/>
      <dgm:t>
        <a:bodyPr/>
        <a:lstStyle/>
        <a:p>
          <a:r>
            <a:rPr lang="de-DE" sz="1400" dirty="0"/>
            <a:t>Anforderungen</a:t>
          </a:r>
          <a:endParaRPr lang="de-DE" sz="1700" dirty="0"/>
        </a:p>
      </dgm:t>
    </dgm:pt>
    <dgm:pt modelId="{2E4D08EB-0D5C-4F41-9DC9-5B8D4D266E1F}" type="parTrans" cxnId="{F91E4BF3-1C35-464B-85A7-E3A10481F0CD}">
      <dgm:prSet/>
      <dgm:spPr/>
      <dgm:t>
        <a:bodyPr/>
        <a:lstStyle/>
        <a:p>
          <a:endParaRPr lang="de-DE"/>
        </a:p>
      </dgm:t>
    </dgm:pt>
    <dgm:pt modelId="{DF8807DE-5F9E-4581-AC83-3A28020FAD32}" type="sibTrans" cxnId="{F91E4BF3-1C35-464B-85A7-E3A10481F0CD}">
      <dgm:prSet/>
      <dgm:spPr/>
      <dgm:t>
        <a:bodyPr/>
        <a:lstStyle/>
        <a:p>
          <a:endParaRPr lang="de-DE"/>
        </a:p>
      </dgm:t>
    </dgm:pt>
    <dgm:pt modelId="{18164FC7-D72C-4E94-B044-0E65E7699E35}">
      <dgm:prSet phldrT="[Text]" custT="1"/>
      <dgm:spPr/>
      <dgm:t>
        <a:bodyPr/>
        <a:lstStyle/>
        <a:p>
          <a:r>
            <a:rPr lang="de-DE" sz="1400" dirty="0"/>
            <a:t>Vorgehen</a:t>
          </a:r>
          <a:endParaRPr lang="de-DE" sz="1700" dirty="0"/>
        </a:p>
      </dgm:t>
    </dgm:pt>
    <dgm:pt modelId="{C88A6910-3898-439F-99FA-69FF9C00E08B}" type="parTrans" cxnId="{A1A5CA03-B021-48C1-8F2A-DED061B55B5C}">
      <dgm:prSet/>
      <dgm:spPr/>
      <dgm:t>
        <a:bodyPr/>
        <a:lstStyle/>
        <a:p>
          <a:endParaRPr lang="de-DE"/>
        </a:p>
      </dgm:t>
    </dgm:pt>
    <dgm:pt modelId="{AA7DD4D9-F13D-47BB-8ADD-9FD3B8F09323}" type="sibTrans" cxnId="{A1A5CA03-B021-48C1-8F2A-DED061B55B5C}">
      <dgm:prSet/>
      <dgm:spPr/>
      <dgm:t>
        <a:bodyPr/>
        <a:lstStyle/>
        <a:p>
          <a:endParaRPr lang="de-DE"/>
        </a:p>
      </dgm:t>
    </dgm:pt>
    <dgm:pt modelId="{3F5FCF9E-F450-4936-9B92-A392E1D87333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400" dirty="0"/>
            <a:t>Ergebnisse</a:t>
          </a:r>
          <a:endParaRPr lang="de-DE" sz="1700" dirty="0"/>
        </a:p>
      </dgm:t>
    </dgm:pt>
    <dgm:pt modelId="{77414012-61FD-4D49-8F8B-00431A4C23A5}" type="parTrans" cxnId="{C02A08E7-94C3-4D70-AA93-552E45FDCD49}">
      <dgm:prSet/>
      <dgm:spPr/>
      <dgm:t>
        <a:bodyPr/>
        <a:lstStyle/>
        <a:p>
          <a:endParaRPr lang="de-DE"/>
        </a:p>
      </dgm:t>
    </dgm:pt>
    <dgm:pt modelId="{7F765D16-6C8B-4676-AF84-D57F81E6452D}" type="sibTrans" cxnId="{C02A08E7-94C3-4D70-AA93-552E45FDCD49}">
      <dgm:prSet/>
      <dgm:spPr/>
      <dgm:t>
        <a:bodyPr/>
        <a:lstStyle/>
        <a:p>
          <a:endParaRPr lang="de-DE"/>
        </a:p>
      </dgm:t>
    </dgm:pt>
    <dgm:pt modelId="{5FBAF548-AB9E-4CC7-8DA1-3EAECF0EF6B5}">
      <dgm:prSet phldrT="[Text]" custT="1"/>
      <dgm:spPr/>
      <dgm:t>
        <a:bodyPr/>
        <a:lstStyle/>
        <a:p>
          <a:r>
            <a:rPr lang="de-DE" sz="1400" dirty="0"/>
            <a:t>Fazit</a:t>
          </a:r>
          <a:endParaRPr lang="de-DE" sz="1700" dirty="0"/>
        </a:p>
      </dgm:t>
    </dgm:pt>
    <dgm:pt modelId="{729B46A1-83F2-4BE1-BE60-01472DEF01B5}" type="parTrans" cxnId="{B3583FA9-958B-4B00-A8B1-D16315B2BFF4}">
      <dgm:prSet/>
      <dgm:spPr/>
      <dgm:t>
        <a:bodyPr/>
        <a:lstStyle/>
        <a:p>
          <a:endParaRPr lang="de-DE"/>
        </a:p>
      </dgm:t>
    </dgm:pt>
    <dgm:pt modelId="{9CD7C8AB-46B1-4D75-8253-D08CD230D3BB}" type="sibTrans" cxnId="{B3583FA9-958B-4B00-A8B1-D16315B2BFF4}">
      <dgm:prSet/>
      <dgm:spPr/>
      <dgm:t>
        <a:bodyPr/>
        <a:lstStyle/>
        <a:p>
          <a:endParaRPr lang="de-DE"/>
        </a:p>
      </dgm:t>
    </dgm:pt>
    <dgm:pt modelId="{C2233B0E-A663-4EF1-973F-4FA78D2B06A3}" type="pres">
      <dgm:prSet presAssocID="{C78A4B5A-D5AF-4273-A3E8-38C67E390D75}" presName="Name0" presStyleCnt="0">
        <dgm:presLayoutVars>
          <dgm:dir/>
          <dgm:animLvl val="lvl"/>
          <dgm:resizeHandles val="exact"/>
        </dgm:presLayoutVars>
      </dgm:prSet>
      <dgm:spPr/>
    </dgm:pt>
    <dgm:pt modelId="{DF86ECC1-101D-4596-9481-132C9C31A3BE}" type="pres">
      <dgm:prSet presAssocID="{89E9AC95-43C0-41E2-914C-19D3C95D27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1D3A1C-B49A-40BC-B464-4E6631752B2F}" type="pres">
      <dgm:prSet presAssocID="{E660AAFE-F44D-4DBA-A0D7-56455BAE8BC3}" presName="parTxOnlySpace" presStyleCnt="0"/>
      <dgm:spPr/>
    </dgm:pt>
    <dgm:pt modelId="{089F0B6F-05CF-40B9-BAC6-BCE2AEE17814}" type="pres">
      <dgm:prSet presAssocID="{B7C5E4C1-7076-4633-A018-250ED05A1FA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F070F34-89D5-4185-A51D-D98046A1BAC9}" type="pres">
      <dgm:prSet presAssocID="{DF8807DE-5F9E-4581-AC83-3A28020FAD32}" presName="parTxOnlySpace" presStyleCnt="0"/>
      <dgm:spPr/>
    </dgm:pt>
    <dgm:pt modelId="{E46CB4D9-6607-4038-94CA-FE3FFD3CBCED}" type="pres">
      <dgm:prSet presAssocID="{18164FC7-D72C-4E94-B044-0E65E7699E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44AAFB-C163-4000-A79E-606DBDDAC74D}" type="pres">
      <dgm:prSet presAssocID="{AA7DD4D9-F13D-47BB-8ADD-9FD3B8F09323}" presName="parTxOnlySpace" presStyleCnt="0"/>
      <dgm:spPr/>
    </dgm:pt>
    <dgm:pt modelId="{2EC24C13-109C-4BB5-BEF6-64495C9693A9}" type="pres">
      <dgm:prSet presAssocID="{3F5FCF9E-F450-4936-9B92-A392E1D873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BB90E-1967-440F-ACD7-A996F0BE6F34}" type="pres">
      <dgm:prSet presAssocID="{7F765D16-6C8B-4676-AF84-D57F81E6452D}" presName="parTxOnlySpace" presStyleCnt="0"/>
      <dgm:spPr/>
    </dgm:pt>
    <dgm:pt modelId="{3ACCC528-5B72-4EAB-8EB3-242B659F46E0}" type="pres">
      <dgm:prSet presAssocID="{5FBAF548-AB9E-4CC7-8DA1-3EAECF0EF6B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1A5CA03-B021-48C1-8F2A-DED061B55B5C}" srcId="{C78A4B5A-D5AF-4273-A3E8-38C67E390D75}" destId="{18164FC7-D72C-4E94-B044-0E65E7699E35}" srcOrd="2" destOrd="0" parTransId="{C88A6910-3898-439F-99FA-69FF9C00E08B}" sibTransId="{AA7DD4D9-F13D-47BB-8ADD-9FD3B8F09323}"/>
    <dgm:cxn modelId="{54FB4D39-EAA9-4392-894D-E6E56FC4A391}" type="presOf" srcId="{C78A4B5A-D5AF-4273-A3E8-38C67E390D75}" destId="{C2233B0E-A663-4EF1-973F-4FA78D2B06A3}" srcOrd="0" destOrd="0" presId="urn:microsoft.com/office/officeart/2005/8/layout/chevron1"/>
    <dgm:cxn modelId="{0FBE9F46-9F67-4C63-823F-FF58724CE895}" type="presOf" srcId="{18164FC7-D72C-4E94-B044-0E65E7699E35}" destId="{E46CB4D9-6607-4038-94CA-FE3FFD3CBCED}" srcOrd="0" destOrd="0" presId="urn:microsoft.com/office/officeart/2005/8/layout/chevron1"/>
    <dgm:cxn modelId="{EEDB7284-8886-407A-A5EA-3F8D55BC417A}" type="presOf" srcId="{89E9AC95-43C0-41E2-914C-19D3C95D27CA}" destId="{DF86ECC1-101D-4596-9481-132C9C31A3BE}" srcOrd="0" destOrd="0" presId="urn:microsoft.com/office/officeart/2005/8/layout/chevron1"/>
    <dgm:cxn modelId="{A58526A4-46E5-46EC-A02D-3251DB77F50A}" type="presOf" srcId="{5FBAF548-AB9E-4CC7-8DA1-3EAECF0EF6B5}" destId="{3ACCC528-5B72-4EAB-8EB3-242B659F46E0}" srcOrd="0" destOrd="0" presId="urn:microsoft.com/office/officeart/2005/8/layout/chevron1"/>
    <dgm:cxn modelId="{B3583FA9-958B-4B00-A8B1-D16315B2BFF4}" srcId="{C78A4B5A-D5AF-4273-A3E8-38C67E390D75}" destId="{5FBAF548-AB9E-4CC7-8DA1-3EAECF0EF6B5}" srcOrd="4" destOrd="0" parTransId="{729B46A1-83F2-4BE1-BE60-01472DEF01B5}" sibTransId="{9CD7C8AB-46B1-4D75-8253-D08CD230D3BB}"/>
    <dgm:cxn modelId="{8E28B4C2-EBA2-4FFF-AE37-0F26074CC9BA}" type="presOf" srcId="{3F5FCF9E-F450-4936-9B92-A392E1D87333}" destId="{2EC24C13-109C-4BB5-BEF6-64495C9693A9}" srcOrd="0" destOrd="0" presId="urn:microsoft.com/office/officeart/2005/8/layout/chevron1"/>
    <dgm:cxn modelId="{FA55B6D8-4712-4EAE-870F-A94200EEC356}" srcId="{C78A4B5A-D5AF-4273-A3E8-38C67E390D75}" destId="{89E9AC95-43C0-41E2-914C-19D3C95D27CA}" srcOrd="0" destOrd="0" parTransId="{8C843A2C-DF66-4F8D-BD27-06E7AB8382B1}" sibTransId="{E660AAFE-F44D-4DBA-A0D7-56455BAE8BC3}"/>
    <dgm:cxn modelId="{C02A08E7-94C3-4D70-AA93-552E45FDCD49}" srcId="{C78A4B5A-D5AF-4273-A3E8-38C67E390D75}" destId="{3F5FCF9E-F450-4936-9B92-A392E1D87333}" srcOrd="3" destOrd="0" parTransId="{77414012-61FD-4D49-8F8B-00431A4C23A5}" sibTransId="{7F765D16-6C8B-4676-AF84-D57F81E6452D}"/>
    <dgm:cxn modelId="{F91E4BF3-1C35-464B-85A7-E3A10481F0CD}" srcId="{C78A4B5A-D5AF-4273-A3E8-38C67E390D75}" destId="{B7C5E4C1-7076-4633-A018-250ED05A1FA0}" srcOrd="1" destOrd="0" parTransId="{2E4D08EB-0D5C-4F41-9DC9-5B8D4D266E1F}" sibTransId="{DF8807DE-5F9E-4581-AC83-3A28020FAD32}"/>
    <dgm:cxn modelId="{94B2DDFB-D431-4C97-AB98-C39B4E6DD77A}" type="presOf" srcId="{B7C5E4C1-7076-4633-A018-250ED05A1FA0}" destId="{089F0B6F-05CF-40B9-BAC6-BCE2AEE17814}" srcOrd="0" destOrd="0" presId="urn:microsoft.com/office/officeart/2005/8/layout/chevron1"/>
    <dgm:cxn modelId="{AF16F0B6-5877-42EB-8189-744BDCFBCA52}" type="presParOf" srcId="{C2233B0E-A663-4EF1-973F-4FA78D2B06A3}" destId="{DF86ECC1-101D-4596-9481-132C9C31A3BE}" srcOrd="0" destOrd="0" presId="urn:microsoft.com/office/officeart/2005/8/layout/chevron1"/>
    <dgm:cxn modelId="{36DC96EE-E6CA-4E72-816C-1F4837A26ECE}" type="presParOf" srcId="{C2233B0E-A663-4EF1-973F-4FA78D2B06A3}" destId="{871D3A1C-B49A-40BC-B464-4E6631752B2F}" srcOrd="1" destOrd="0" presId="urn:microsoft.com/office/officeart/2005/8/layout/chevron1"/>
    <dgm:cxn modelId="{DDCA79DD-ACCC-42F6-8396-1646B70F3ED3}" type="presParOf" srcId="{C2233B0E-A663-4EF1-973F-4FA78D2B06A3}" destId="{089F0B6F-05CF-40B9-BAC6-BCE2AEE17814}" srcOrd="2" destOrd="0" presId="urn:microsoft.com/office/officeart/2005/8/layout/chevron1"/>
    <dgm:cxn modelId="{F5682D46-F6BA-401B-828C-AC12D5F2E661}" type="presParOf" srcId="{C2233B0E-A663-4EF1-973F-4FA78D2B06A3}" destId="{5F070F34-89D5-4185-A51D-D98046A1BAC9}" srcOrd="3" destOrd="0" presId="urn:microsoft.com/office/officeart/2005/8/layout/chevron1"/>
    <dgm:cxn modelId="{DD771391-7A89-4CD9-8101-35FE6F848B2E}" type="presParOf" srcId="{C2233B0E-A663-4EF1-973F-4FA78D2B06A3}" destId="{E46CB4D9-6607-4038-94CA-FE3FFD3CBCED}" srcOrd="4" destOrd="0" presId="urn:microsoft.com/office/officeart/2005/8/layout/chevron1"/>
    <dgm:cxn modelId="{CC1F6E17-E69E-4615-885F-2DEE24517B69}" type="presParOf" srcId="{C2233B0E-A663-4EF1-973F-4FA78D2B06A3}" destId="{B444AAFB-C163-4000-A79E-606DBDDAC74D}" srcOrd="5" destOrd="0" presId="urn:microsoft.com/office/officeart/2005/8/layout/chevron1"/>
    <dgm:cxn modelId="{E2871CA5-2277-40C8-B5CC-370FAC97E5F1}" type="presParOf" srcId="{C2233B0E-A663-4EF1-973F-4FA78D2B06A3}" destId="{2EC24C13-109C-4BB5-BEF6-64495C9693A9}" srcOrd="6" destOrd="0" presId="urn:microsoft.com/office/officeart/2005/8/layout/chevron1"/>
    <dgm:cxn modelId="{733BFB41-1AC3-41CB-B5BC-090BAA813A8C}" type="presParOf" srcId="{C2233B0E-A663-4EF1-973F-4FA78D2B06A3}" destId="{333BB90E-1967-440F-ACD7-A996F0BE6F34}" srcOrd="7" destOrd="0" presId="urn:microsoft.com/office/officeart/2005/8/layout/chevron1"/>
    <dgm:cxn modelId="{C5ECEBEE-623C-478C-BEC6-C55F91D83AD9}" type="presParOf" srcId="{C2233B0E-A663-4EF1-973F-4FA78D2B06A3}" destId="{3ACCC528-5B72-4EAB-8EB3-242B659F46E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8A4B5A-D5AF-4273-A3E8-38C67E390D75}" type="doc">
      <dgm:prSet loTypeId="urn:microsoft.com/office/officeart/2005/8/layout/chevron1" loCatId="process" qsTypeId="urn:microsoft.com/office/officeart/2005/8/quickstyle/simple3" qsCatId="simple" csTypeId="urn:microsoft.com/office/officeart/2005/8/colors/accent0_1" csCatId="mainScheme" phldr="1"/>
      <dgm:spPr/>
    </dgm:pt>
    <dgm:pt modelId="{89E9AC95-43C0-41E2-914C-19D3C95D27CA}">
      <dgm:prSet phldrT="[Text]" custT="1"/>
      <dgm:spPr/>
      <dgm:t>
        <a:bodyPr/>
        <a:lstStyle/>
        <a:p>
          <a:r>
            <a:rPr lang="de-DE" sz="1400" dirty="0"/>
            <a:t>PLM Schnittstelle</a:t>
          </a:r>
        </a:p>
      </dgm:t>
    </dgm:pt>
    <dgm:pt modelId="{8C843A2C-DF66-4F8D-BD27-06E7AB8382B1}" type="parTrans" cxnId="{FA55B6D8-4712-4EAE-870F-A94200EEC356}">
      <dgm:prSet/>
      <dgm:spPr/>
      <dgm:t>
        <a:bodyPr/>
        <a:lstStyle/>
        <a:p>
          <a:endParaRPr lang="de-DE"/>
        </a:p>
      </dgm:t>
    </dgm:pt>
    <dgm:pt modelId="{E660AAFE-F44D-4DBA-A0D7-56455BAE8BC3}" type="sibTrans" cxnId="{FA55B6D8-4712-4EAE-870F-A94200EEC356}">
      <dgm:prSet/>
      <dgm:spPr/>
      <dgm:t>
        <a:bodyPr/>
        <a:lstStyle/>
        <a:p>
          <a:endParaRPr lang="de-DE"/>
        </a:p>
      </dgm:t>
    </dgm:pt>
    <dgm:pt modelId="{B7C5E4C1-7076-4633-A018-250ED05A1FA0}">
      <dgm:prSet phldrT="[Text]" custT="1"/>
      <dgm:spPr/>
      <dgm:t>
        <a:bodyPr/>
        <a:lstStyle/>
        <a:p>
          <a:r>
            <a:rPr lang="de-DE" sz="1400" dirty="0"/>
            <a:t>Anforderungen</a:t>
          </a:r>
          <a:endParaRPr lang="de-DE" sz="1700" dirty="0"/>
        </a:p>
      </dgm:t>
    </dgm:pt>
    <dgm:pt modelId="{2E4D08EB-0D5C-4F41-9DC9-5B8D4D266E1F}" type="parTrans" cxnId="{F91E4BF3-1C35-464B-85A7-E3A10481F0CD}">
      <dgm:prSet/>
      <dgm:spPr/>
      <dgm:t>
        <a:bodyPr/>
        <a:lstStyle/>
        <a:p>
          <a:endParaRPr lang="de-DE"/>
        </a:p>
      </dgm:t>
    </dgm:pt>
    <dgm:pt modelId="{DF8807DE-5F9E-4581-AC83-3A28020FAD32}" type="sibTrans" cxnId="{F91E4BF3-1C35-464B-85A7-E3A10481F0CD}">
      <dgm:prSet/>
      <dgm:spPr/>
      <dgm:t>
        <a:bodyPr/>
        <a:lstStyle/>
        <a:p>
          <a:endParaRPr lang="de-DE"/>
        </a:p>
      </dgm:t>
    </dgm:pt>
    <dgm:pt modelId="{18164FC7-D72C-4E94-B044-0E65E7699E35}">
      <dgm:prSet phldrT="[Text]" custT="1"/>
      <dgm:spPr/>
      <dgm:t>
        <a:bodyPr/>
        <a:lstStyle/>
        <a:p>
          <a:r>
            <a:rPr lang="de-DE" sz="1400" dirty="0"/>
            <a:t>Vorgehen</a:t>
          </a:r>
          <a:endParaRPr lang="de-DE" sz="1700" dirty="0"/>
        </a:p>
      </dgm:t>
    </dgm:pt>
    <dgm:pt modelId="{C88A6910-3898-439F-99FA-69FF9C00E08B}" type="parTrans" cxnId="{A1A5CA03-B021-48C1-8F2A-DED061B55B5C}">
      <dgm:prSet/>
      <dgm:spPr/>
      <dgm:t>
        <a:bodyPr/>
        <a:lstStyle/>
        <a:p>
          <a:endParaRPr lang="de-DE"/>
        </a:p>
      </dgm:t>
    </dgm:pt>
    <dgm:pt modelId="{AA7DD4D9-F13D-47BB-8ADD-9FD3B8F09323}" type="sibTrans" cxnId="{A1A5CA03-B021-48C1-8F2A-DED061B55B5C}">
      <dgm:prSet/>
      <dgm:spPr/>
      <dgm:t>
        <a:bodyPr/>
        <a:lstStyle/>
        <a:p>
          <a:endParaRPr lang="de-DE"/>
        </a:p>
      </dgm:t>
    </dgm:pt>
    <dgm:pt modelId="{3F5FCF9E-F450-4936-9B92-A392E1D87333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400" dirty="0"/>
            <a:t>Ergebnisse</a:t>
          </a:r>
          <a:endParaRPr lang="de-DE" sz="1700" dirty="0"/>
        </a:p>
      </dgm:t>
    </dgm:pt>
    <dgm:pt modelId="{77414012-61FD-4D49-8F8B-00431A4C23A5}" type="parTrans" cxnId="{C02A08E7-94C3-4D70-AA93-552E45FDCD49}">
      <dgm:prSet/>
      <dgm:spPr/>
      <dgm:t>
        <a:bodyPr/>
        <a:lstStyle/>
        <a:p>
          <a:endParaRPr lang="de-DE"/>
        </a:p>
      </dgm:t>
    </dgm:pt>
    <dgm:pt modelId="{7F765D16-6C8B-4676-AF84-D57F81E6452D}" type="sibTrans" cxnId="{C02A08E7-94C3-4D70-AA93-552E45FDCD49}">
      <dgm:prSet/>
      <dgm:spPr/>
      <dgm:t>
        <a:bodyPr/>
        <a:lstStyle/>
        <a:p>
          <a:endParaRPr lang="de-DE"/>
        </a:p>
      </dgm:t>
    </dgm:pt>
    <dgm:pt modelId="{5FBAF548-AB9E-4CC7-8DA1-3EAECF0EF6B5}">
      <dgm:prSet phldrT="[Text]" custT="1"/>
      <dgm:spPr/>
      <dgm:t>
        <a:bodyPr/>
        <a:lstStyle/>
        <a:p>
          <a:r>
            <a:rPr lang="de-DE" sz="1400" dirty="0"/>
            <a:t>Fazit</a:t>
          </a:r>
          <a:endParaRPr lang="de-DE" sz="1700" dirty="0"/>
        </a:p>
      </dgm:t>
    </dgm:pt>
    <dgm:pt modelId="{729B46A1-83F2-4BE1-BE60-01472DEF01B5}" type="parTrans" cxnId="{B3583FA9-958B-4B00-A8B1-D16315B2BFF4}">
      <dgm:prSet/>
      <dgm:spPr/>
      <dgm:t>
        <a:bodyPr/>
        <a:lstStyle/>
        <a:p>
          <a:endParaRPr lang="de-DE"/>
        </a:p>
      </dgm:t>
    </dgm:pt>
    <dgm:pt modelId="{9CD7C8AB-46B1-4D75-8253-D08CD230D3BB}" type="sibTrans" cxnId="{B3583FA9-958B-4B00-A8B1-D16315B2BFF4}">
      <dgm:prSet/>
      <dgm:spPr/>
      <dgm:t>
        <a:bodyPr/>
        <a:lstStyle/>
        <a:p>
          <a:endParaRPr lang="de-DE"/>
        </a:p>
      </dgm:t>
    </dgm:pt>
    <dgm:pt modelId="{C2233B0E-A663-4EF1-973F-4FA78D2B06A3}" type="pres">
      <dgm:prSet presAssocID="{C78A4B5A-D5AF-4273-A3E8-38C67E390D75}" presName="Name0" presStyleCnt="0">
        <dgm:presLayoutVars>
          <dgm:dir/>
          <dgm:animLvl val="lvl"/>
          <dgm:resizeHandles val="exact"/>
        </dgm:presLayoutVars>
      </dgm:prSet>
      <dgm:spPr/>
    </dgm:pt>
    <dgm:pt modelId="{DF86ECC1-101D-4596-9481-132C9C31A3BE}" type="pres">
      <dgm:prSet presAssocID="{89E9AC95-43C0-41E2-914C-19D3C95D27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1D3A1C-B49A-40BC-B464-4E6631752B2F}" type="pres">
      <dgm:prSet presAssocID="{E660AAFE-F44D-4DBA-A0D7-56455BAE8BC3}" presName="parTxOnlySpace" presStyleCnt="0"/>
      <dgm:spPr/>
    </dgm:pt>
    <dgm:pt modelId="{089F0B6F-05CF-40B9-BAC6-BCE2AEE17814}" type="pres">
      <dgm:prSet presAssocID="{B7C5E4C1-7076-4633-A018-250ED05A1FA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F070F34-89D5-4185-A51D-D98046A1BAC9}" type="pres">
      <dgm:prSet presAssocID="{DF8807DE-5F9E-4581-AC83-3A28020FAD32}" presName="parTxOnlySpace" presStyleCnt="0"/>
      <dgm:spPr/>
    </dgm:pt>
    <dgm:pt modelId="{E46CB4D9-6607-4038-94CA-FE3FFD3CBCED}" type="pres">
      <dgm:prSet presAssocID="{18164FC7-D72C-4E94-B044-0E65E7699E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44AAFB-C163-4000-A79E-606DBDDAC74D}" type="pres">
      <dgm:prSet presAssocID="{AA7DD4D9-F13D-47BB-8ADD-9FD3B8F09323}" presName="parTxOnlySpace" presStyleCnt="0"/>
      <dgm:spPr/>
    </dgm:pt>
    <dgm:pt modelId="{2EC24C13-109C-4BB5-BEF6-64495C9693A9}" type="pres">
      <dgm:prSet presAssocID="{3F5FCF9E-F450-4936-9B92-A392E1D873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BB90E-1967-440F-ACD7-A996F0BE6F34}" type="pres">
      <dgm:prSet presAssocID="{7F765D16-6C8B-4676-AF84-D57F81E6452D}" presName="parTxOnlySpace" presStyleCnt="0"/>
      <dgm:spPr/>
    </dgm:pt>
    <dgm:pt modelId="{3ACCC528-5B72-4EAB-8EB3-242B659F46E0}" type="pres">
      <dgm:prSet presAssocID="{5FBAF548-AB9E-4CC7-8DA1-3EAECF0EF6B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1A5CA03-B021-48C1-8F2A-DED061B55B5C}" srcId="{C78A4B5A-D5AF-4273-A3E8-38C67E390D75}" destId="{18164FC7-D72C-4E94-B044-0E65E7699E35}" srcOrd="2" destOrd="0" parTransId="{C88A6910-3898-439F-99FA-69FF9C00E08B}" sibTransId="{AA7DD4D9-F13D-47BB-8ADD-9FD3B8F09323}"/>
    <dgm:cxn modelId="{54FB4D39-EAA9-4392-894D-E6E56FC4A391}" type="presOf" srcId="{C78A4B5A-D5AF-4273-A3E8-38C67E390D75}" destId="{C2233B0E-A663-4EF1-973F-4FA78D2B06A3}" srcOrd="0" destOrd="0" presId="urn:microsoft.com/office/officeart/2005/8/layout/chevron1"/>
    <dgm:cxn modelId="{0FBE9F46-9F67-4C63-823F-FF58724CE895}" type="presOf" srcId="{18164FC7-D72C-4E94-B044-0E65E7699E35}" destId="{E46CB4D9-6607-4038-94CA-FE3FFD3CBCED}" srcOrd="0" destOrd="0" presId="urn:microsoft.com/office/officeart/2005/8/layout/chevron1"/>
    <dgm:cxn modelId="{EEDB7284-8886-407A-A5EA-3F8D55BC417A}" type="presOf" srcId="{89E9AC95-43C0-41E2-914C-19D3C95D27CA}" destId="{DF86ECC1-101D-4596-9481-132C9C31A3BE}" srcOrd="0" destOrd="0" presId="urn:microsoft.com/office/officeart/2005/8/layout/chevron1"/>
    <dgm:cxn modelId="{A58526A4-46E5-46EC-A02D-3251DB77F50A}" type="presOf" srcId="{5FBAF548-AB9E-4CC7-8DA1-3EAECF0EF6B5}" destId="{3ACCC528-5B72-4EAB-8EB3-242B659F46E0}" srcOrd="0" destOrd="0" presId="urn:microsoft.com/office/officeart/2005/8/layout/chevron1"/>
    <dgm:cxn modelId="{B3583FA9-958B-4B00-A8B1-D16315B2BFF4}" srcId="{C78A4B5A-D5AF-4273-A3E8-38C67E390D75}" destId="{5FBAF548-AB9E-4CC7-8DA1-3EAECF0EF6B5}" srcOrd="4" destOrd="0" parTransId="{729B46A1-83F2-4BE1-BE60-01472DEF01B5}" sibTransId="{9CD7C8AB-46B1-4D75-8253-D08CD230D3BB}"/>
    <dgm:cxn modelId="{8E28B4C2-EBA2-4FFF-AE37-0F26074CC9BA}" type="presOf" srcId="{3F5FCF9E-F450-4936-9B92-A392E1D87333}" destId="{2EC24C13-109C-4BB5-BEF6-64495C9693A9}" srcOrd="0" destOrd="0" presId="urn:microsoft.com/office/officeart/2005/8/layout/chevron1"/>
    <dgm:cxn modelId="{FA55B6D8-4712-4EAE-870F-A94200EEC356}" srcId="{C78A4B5A-D5AF-4273-A3E8-38C67E390D75}" destId="{89E9AC95-43C0-41E2-914C-19D3C95D27CA}" srcOrd="0" destOrd="0" parTransId="{8C843A2C-DF66-4F8D-BD27-06E7AB8382B1}" sibTransId="{E660AAFE-F44D-4DBA-A0D7-56455BAE8BC3}"/>
    <dgm:cxn modelId="{C02A08E7-94C3-4D70-AA93-552E45FDCD49}" srcId="{C78A4B5A-D5AF-4273-A3E8-38C67E390D75}" destId="{3F5FCF9E-F450-4936-9B92-A392E1D87333}" srcOrd="3" destOrd="0" parTransId="{77414012-61FD-4D49-8F8B-00431A4C23A5}" sibTransId="{7F765D16-6C8B-4676-AF84-D57F81E6452D}"/>
    <dgm:cxn modelId="{F91E4BF3-1C35-464B-85A7-E3A10481F0CD}" srcId="{C78A4B5A-D5AF-4273-A3E8-38C67E390D75}" destId="{B7C5E4C1-7076-4633-A018-250ED05A1FA0}" srcOrd="1" destOrd="0" parTransId="{2E4D08EB-0D5C-4F41-9DC9-5B8D4D266E1F}" sibTransId="{DF8807DE-5F9E-4581-AC83-3A28020FAD32}"/>
    <dgm:cxn modelId="{94B2DDFB-D431-4C97-AB98-C39B4E6DD77A}" type="presOf" srcId="{B7C5E4C1-7076-4633-A018-250ED05A1FA0}" destId="{089F0B6F-05CF-40B9-BAC6-BCE2AEE17814}" srcOrd="0" destOrd="0" presId="urn:microsoft.com/office/officeart/2005/8/layout/chevron1"/>
    <dgm:cxn modelId="{AF16F0B6-5877-42EB-8189-744BDCFBCA52}" type="presParOf" srcId="{C2233B0E-A663-4EF1-973F-4FA78D2B06A3}" destId="{DF86ECC1-101D-4596-9481-132C9C31A3BE}" srcOrd="0" destOrd="0" presId="urn:microsoft.com/office/officeart/2005/8/layout/chevron1"/>
    <dgm:cxn modelId="{36DC96EE-E6CA-4E72-816C-1F4837A26ECE}" type="presParOf" srcId="{C2233B0E-A663-4EF1-973F-4FA78D2B06A3}" destId="{871D3A1C-B49A-40BC-B464-4E6631752B2F}" srcOrd="1" destOrd="0" presId="urn:microsoft.com/office/officeart/2005/8/layout/chevron1"/>
    <dgm:cxn modelId="{DDCA79DD-ACCC-42F6-8396-1646B70F3ED3}" type="presParOf" srcId="{C2233B0E-A663-4EF1-973F-4FA78D2B06A3}" destId="{089F0B6F-05CF-40B9-BAC6-BCE2AEE17814}" srcOrd="2" destOrd="0" presId="urn:microsoft.com/office/officeart/2005/8/layout/chevron1"/>
    <dgm:cxn modelId="{F5682D46-F6BA-401B-828C-AC12D5F2E661}" type="presParOf" srcId="{C2233B0E-A663-4EF1-973F-4FA78D2B06A3}" destId="{5F070F34-89D5-4185-A51D-D98046A1BAC9}" srcOrd="3" destOrd="0" presId="urn:microsoft.com/office/officeart/2005/8/layout/chevron1"/>
    <dgm:cxn modelId="{DD771391-7A89-4CD9-8101-35FE6F848B2E}" type="presParOf" srcId="{C2233B0E-A663-4EF1-973F-4FA78D2B06A3}" destId="{E46CB4D9-6607-4038-94CA-FE3FFD3CBCED}" srcOrd="4" destOrd="0" presId="urn:microsoft.com/office/officeart/2005/8/layout/chevron1"/>
    <dgm:cxn modelId="{CC1F6E17-E69E-4615-885F-2DEE24517B69}" type="presParOf" srcId="{C2233B0E-A663-4EF1-973F-4FA78D2B06A3}" destId="{B444AAFB-C163-4000-A79E-606DBDDAC74D}" srcOrd="5" destOrd="0" presId="urn:microsoft.com/office/officeart/2005/8/layout/chevron1"/>
    <dgm:cxn modelId="{E2871CA5-2277-40C8-B5CC-370FAC97E5F1}" type="presParOf" srcId="{C2233B0E-A663-4EF1-973F-4FA78D2B06A3}" destId="{2EC24C13-109C-4BB5-BEF6-64495C9693A9}" srcOrd="6" destOrd="0" presId="urn:microsoft.com/office/officeart/2005/8/layout/chevron1"/>
    <dgm:cxn modelId="{733BFB41-1AC3-41CB-B5BC-090BAA813A8C}" type="presParOf" srcId="{C2233B0E-A663-4EF1-973F-4FA78D2B06A3}" destId="{333BB90E-1967-440F-ACD7-A996F0BE6F34}" srcOrd="7" destOrd="0" presId="urn:microsoft.com/office/officeart/2005/8/layout/chevron1"/>
    <dgm:cxn modelId="{C5ECEBEE-623C-478C-BEC6-C55F91D83AD9}" type="presParOf" srcId="{C2233B0E-A663-4EF1-973F-4FA78D2B06A3}" destId="{3ACCC528-5B72-4EAB-8EB3-242B659F46E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8A4B5A-D5AF-4273-A3E8-38C67E390D75}" type="doc">
      <dgm:prSet loTypeId="urn:microsoft.com/office/officeart/2005/8/layout/chevron1" loCatId="process" qsTypeId="urn:microsoft.com/office/officeart/2005/8/quickstyle/simple3" qsCatId="simple" csTypeId="urn:microsoft.com/office/officeart/2005/8/colors/accent0_1" csCatId="mainScheme" phldr="1"/>
      <dgm:spPr/>
    </dgm:pt>
    <dgm:pt modelId="{89E9AC95-43C0-41E2-914C-19D3C95D27CA}">
      <dgm:prSet phldrT="[Text]" custT="1"/>
      <dgm:spPr/>
      <dgm:t>
        <a:bodyPr/>
        <a:lstStyle/>
        <a:p>
          <a:r>
            <a:rPr lang="de-DE" sz="1400" dirty="0"/>
            <a:t>PLM Schnittstelle</a:t>
          </a:r>
        </a:p>
      </dgm:t>
    </dgm:pt>
    <dgm:pt modelId="{8C843A2C-DF66-4F8D-BD27-06E7AB8382B1}" type="parTrans" cxnId="{FA55B6D8-4712-4EAE-870F-A94200EEC356}">
      <dgm:prSet/>
      <dgm:spPr/>
      <dgm:t>
        <a:bodyPr/>
        <a:lstStyle/>
        <a:p>
          <a:endParaRPr lang="de-DE"/>
        </a:p>
      </dgm:t>
    </dgm:pt>
    <dgm:pt modelId="{E660AAFE-F44D-4DBA-A0D7-56455BAE8BC3}" type="sibTrans" cxnId="{FA55B6D8-4712-4EAE-870F-A94200EEC356}">
      <dgm:prSet/>
      <dgm:spPr/>
      <dgm:t>
        <a:bodyPr/>
        <a:lstStyle/>
        <a:p>
          <a:endParaRPr lang="de-DE"/>
        </a:p>
      </dgm:t>
    </dgm:pt>
    <dgm:pt modelId="{B7C5E4C1-7076-4633-A018-250ED05A1FA0}">
      <dgm:prSet phldrT="[Text]" custT="1"/>
      <dgm:spPr/>
      <dgm:t>
        <a:bodyPr/>
        <a:lstStyle/>
        <a:p>
          <a:r>
            <a:rPr lang="de-DE" sz="1400" dirty="0"/>
            <a:t>Anforderungen</a:t>
          </a:r>
          <a:endParaRPr lang="de-DE" sz="1700" dirty="0"/>
        </a:p>
      </dgm:t>
    </dgm:pt>
    <dgm:pt modelId="{2E4D08EB-0D5C-4F41-9DC9-5B8D4D266E1F}" type="parTrans" cxnId="{F91E4BF3-1C35-464B-85A7-E3A10481F0CD}">
      <dgm:prSet/>
      <dgm:spPr/>
      <dgm:t>
        <a:bodyPr/>
        <a:lstStyle/>
        <a:p>
          <a:endParaRPr lang="de-DE"/>
        </a:p>
      </dgm:t>
    </dgm:pt>
    <dgm:pt modelId="{DF8807DE-5F9E-4581-AC83-3A28020FAD32}" type="sibTrans" cxnId="{F91E4BF3-1C35-464B-85A7-E3A10481F0CD}">
      <dgm:prSet/>
      <dgm:spPr/>
      <dgm:t>
        <a:bodyPr/>
        <a:lstStyle/>
        <a:p>
          <a:endParaRPr lang="de-DE"/>
        </a:p>
      </dgm:t>
    </dgm:pt>
    <dgm:pt modelId="{18164FC7-D72C-4E94-B044-0E65E7699E35}">
      <dgm:prSet phldrT="[Text]" custT="1"/>
      <dgm:spPr/>
      <dgm:t>
        <a:bodyPr/>
        <a:lstStyle/>
        <a:p>
          <a:r>
            <a:rPr lang="de-DE" sz="1400" dirty="0"/>
            <a:t>Vorgehen</a:t>
          </a:r>
          <a:endParaRPr lang="de-DE" sz="1700" dirty="0"/>
        </a:p>
      </dgm:t>
    </dgm:pt>
    <dgm:pt modelId="{C88A6910-3898-439F-99FA-69FF9C00E08B}" type="parTrans" cxnId="{A1A5CA03-B021-48C1-8F2A-DED061B55B5C}">
      <dgm:prSet/>
      <dgm:spPr/>
      <dgm:t>
        <a:bodyPr/>
        <a:lstStyle/>
        <a:p>
          <a:endParaRPr lang="de-DE"/>
        </a:p>
      </dgm:t>
    </dgm:pt>
    <dgm:pt modelId="{AA7DD4D9-F13D-47BB-8ADD-9FD3B8F09323}" type="sibTrans" cxnId="{A1A5CA03-B021-48C1-8F2A-DED061B55B5C}">
      <dgm:prSet/>
      <dgm:spPr/>
      <dgm:t>
        <a:bodyPr/>
        <a:lstStyle/>
        <a:p>
          <a:endParaRPr lang="de-DE"/>
        </a:p>
      </dgm:t>
    </dgm:pt>
    <dgm:pt modelId="{3F5FCF9E-F450-4936-9B92-A392E1D87333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400" dirty="0"/>
            <a:t>Ergebnisse</a:t>
          </a:r>
          <a:endParaRPr lang="de-DE" sz="1700" dirty="0"/>
        </a:p>
      </dgm:t>
    </dgm:pt>
    <dgm:pt modelId="{77414012-61FD-4D49-8F8B-00431A4C23A5}" type="parTrans" cxnId="{C02A08E7-94C3-4D70-AA93-552E45FDCD49}">
      <dgm:prSet/>
      <dgm:spPr/>
      <dgm:t>
        <a:bodyPr/>
        <a:lstStyle/>
        <a:p>
          <a:endParaRPr lang="de-DE"/>
        </a:p>
      </dgm:t>
    </dgm:pt>
    <dgm:pt modelId="{7F765D16-6C8B-4676-AF84-D57F81E6452D}" type="sibTrans" cxnId="{C02A08E7-94C3-4D70-AA93-552E45FDCD49}">
      <dgm:prSet/>
      <dgm:spPr/>
      <dgm:t>
        <a:bodyPr/>
        <a:lstStyle/>
        <a:p>
          <a:endParaRPr lang="de-DE"/>
        </a:p>
      </dgm:t>
    </dgm:pt>
    <dgm:pt modelId="{5FBAF548-AB9E-4CC7-8DA1-3EAECF0EF6B5}">
      <dgm:prSet phldrT="[Text]" custT="1"/>
      <dgm:spPr/>
      <dgm:t>
        <a:bodyPr/>
        <a:lstStyle/>
        <a:p>
          <a:r>
            <a:rPr lang="de-DE" sz="1400" dirty="0"/>
            <a:t>Fazit</a:t>
          </a:r>
          <a:endParaRPr lang="de-DE" sz="1700" dirty="0"/>
        </a:p>
      </dgm:t>
    </dgm:pt>
    <dgm:pt modelId="{729B46A1-83F2-4BE1-BE60-01472DEF01B5}" type="parTrans" cxnId="{B3583FA9-958B-4B00-A8B1-D16315B2BFF4}">
      <dgm:prSet/>
      <dgm:spPr/>
      <dgm:t>
        <a:bodyPr/>
        <a:lstStyle/>
        <a:p>
          <a:endParaRPr lang="de-DE"/>
        </a:p>
      </dgm:t>
    </dgm:pt>
    <dgm:pt modelId="{9CD7C8AB-46B1-4D75-8253-D08CD230D3BB}" type="sibTrans" cxnId="{B3583FA9-958B-4B00-A8B1-D16315B2BFF4}">
      <dgm:prSet/>
      <dgm:spPr/>
      <dgm:t>
        <a:bodyPr/>
        <a:lstStyle/>
        <a:p>
          <a:endParaRPr lang="de-DE"/>
        </a:p>
      </dgm:t>
    </dgm:pt>
    <dgm:pt modelId="{C2233B0E-A663-4EF1-973F-4FA78D2B06A3}" type="pres">
      <dgm:prSet presAssocID="{C78A4B5A-D5AF-4273-A3E8-38C67E390D75}" presName="Name0" presStyleCnt="0">
        <dgm:presLayoutVars>
          <dgm:dir/>
          <dgm:animLvl val="lvl"/>
          <dgm:resizeHandles val="exact"/>
        </dgm:presLayoutVars>
      </dgm:prSet>
      <dgm:spPr/>
    </dgm:pt>
    <dgm:pt modelId="{DF86ECC1-101D-4596-9481-132C9C31A3BE}" type="pres">
      <dgm:prSet presAssocID="{89E9AC95-43C0-41E2-914C-19D3C95D27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1D3A1C-B49A-40BC-B464-4E6631752B2F}" type="pres">
      <dgm:prSet presAssocID="{E660AAFE-F44D-4DBA-A0D7-56455BAE8BC3}" presName="parTxOnlySpace" presStyleCnt="0"/>
      <dgm:spPr/>
    </dgm:pt>
    <dgm:pt modelId="{089F0B6F-05CF-40B9-BAC6-BCE2AEE17814}" type="pres">
      <dgm:prSet presAssocID="{B7C5E4C1-7076-4633-A018-250ED05A1FA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F070F34-89D5-4185-A51D-D98046A1BAC9}" type="pres">
      <dgm:prSet presAssocID="{DF8807DE-5F9E-4581-AC83-3A28020FAD32}" presName="parTxOnlySpace" presStyleCnt="0"/>
      <dgm:spPr/>
    </dgm:pt>
    <dgm:pt modelId="{E46CB4D9-6607-4038-94CA-FE3FFD3CBCED}" type="pres">
      <dgm:prSet presAssocID="{18164FC7-D72C-4E94-B044-0E65E7699E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44AAFB-C163-4000-A79E-606DBDDAC74D}" type="pres">
      <dgm:prSet presAssocID="{AA7DD4D9-F13D-47BB-8ADD-9FD3B8F09323}" presName="parTxOnlySpace" presStyleCnt="0"/>
      <dgm:spPr/>
    </dgm:pt>
    <dgm:pt modelId="{2EC24C13-109C-4BB5-BEF6-64495C9693A9}" type="pres">
      <dgm:prSet presAssocID="{3F5FCF9E-F450-4936-9B92-A392E1D873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BB90E-1967-440F-ACD7-A996F0BE6F34}" type="pres">
      <dgm:prSet presAssocID="{7F765D16-6C8B-4676-AF84-D57F81E6452D}" presName="parTxOnlySpace" presStyleCnt="0"/>
      <dgm:spPr/>
    </dgm:pt>
    <dgm:pt modelId="{3ACCC528-5B72-4EAB-8EB3-242B659F46E0}" type="pres">
      <dgm:prSet presAssocID="{5FBAF548-AB9E-4CC7-8DA1-3EAECF0EF6B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1A5CA03-B021-48C1-8F2A-DED061B55B5C}" srcId="{C78A4B5A-D5AF-4273-A3E8-38C67E390D75}" destId="{18164FC7-D72C-4E94-B044-0E65E7699E35}" srcOrd="2" destOrd="0" parTransId="{C88A6910-3898-439F-99FA-69FF9C00E08B}" sibTransId="{AA7DD4D9-F13D-47BB-8ADD-9FD3B8F09323}"/>
    <dgm:cxn modelId="{54FB4D39-EAA9-4392-894D-E6E56FC4A391}" type="presOf" srcId="{C78A4B5A-D5AF-4273-A3E8-38C67E390D75}" destId="{C2233B0E-A663-4EF1-973F-4FA78D2B06A3}" srcOrd="0" destOrd="0" presId="urn:microsoft.com/office/officeart/2005/8/layout/chevron1"/>
    <dgm:cxn modelId="{0FBE9F46-9F67-4C63-823F-FF58724CE895}" type="presOf" srcId="{18164FC7-D72C-4E94-B044-0E65E7699E35}" destId="{E46CB4D9-6607-4038-94CA-FE3FFD3CBCED}" srcOrd="0" destOrd="0" presId="urn:microsoft.com/office/officeart/2005/8/layout/chevron1"/>
    <dgm:cxn modelId="{EEDB7284-8886-407A-A5EA-3F8D55BC417A}" type="presOf" srcId="{89E9AC95-43C0-41E2-914C-19D3C95D27CA}" destId="{DF86ECC1-101D-4596-9481-132C9C31A3BE}" srcOrd="0" destOrd="0" presId="urn:microsoft.com/office/officeart/2005/8/layout/chevron1"/>
    <dgm:cxn modelId="{A58526A4-46E5-46EC-A02D-3251DB77F50A}" type="presOf" srcId="{5FBAF548-AB9E-4CC7-8DA1-3EAECF0EF6B5}" destId="{3ACCC528-5B72-4EAB-8EB3-242B659F46E0}" srcOrd="0" destOrd="0" presId="urn:microsoft.com/office/officeart/2005/8/layout/chevron1"/>
    <dgm:cxn modelId="{B3583FA9-958B-4B00-A8B1-D16315B2BFF4}" srcId="{C78A4B5A-D5AF-4273-A3E8-38C67E390D75}" destId="{5FBAF548-AB9E-4CC7-8DA1-3EAECF0EF6B5}" srcOrd="4" destOrd="0" parTransId="{729B46A1-83F2-4BE1-BE60-01472DEF01B5}" sibTransId="{9CD7C8AB-46B1-4D75-8253-D08CD230D3BB}"/>
    <dgm:cxn modelId="{8E28B4C2-EBA2-4FFF-AE37-0F26074CC9BA}" type="presOf" srcId="{3F5FCF9E-F450-4936-9B92-A392E1D87333}" destId="{2EC24C13-109C-4BB5-BEF6-64495C9693A9}" srcOrd="0" destOrd="0" presId="urn:microsoft.com/office/officeart/2005/8/layout/chevron1"/>
    <dgm:cxn modelId="{FA55B6D8-4712-4EAE-870F-A94200EEC356}" srcId="{C78A4B5A-D5AF-4273-A3E8-38C67E390D75}" destId="{89E9AC95-43C0-41E2-914C-19D3C95D27CA}" srcOrd="0" destOrd="0" parTransId="{8C843A2C-DF66-4F8D-BD27-06E7AB8382B1}" sibTransId="{E660AAFE-F44D-4DBA-A0D7-56455BAE8BC3}"/>
    <dgm:cxn modelId="{C02A08E7-94C3-4D70-AA93-552E45FDCD49}" srcId="{C78A4B5A-D5AF-4273-A3E8-38C67E390D75}" destId="{3F5FCF9E-F450-4936-9B92-A392E1D87333}" srcOrd="3" destOrd="0" parTransId="{77414012-61FD-4D49-8F8B-00431A4C23A5}" sibTransId="{7F765D16-6C8B-4676-AF84-D57F81E6452D}"/>
    <dgm:cxn modelId="{F91E4BF3-1C35-464B-85A7-E3A10481F0CD}" srcId="{C78A4B5A-D5AF-4273-A3E8-38C67E390D75}" destId="{B7C5E4C1-7076-4633-A018-250ED05A1FA0}" srcOrd="1" destOrd="0" parTransId="{2E4D08EB-0D5C-4F41-9DC9-5B8D4D266E1F}" sibTransId="{DF8807DE-5F9E-4581-AC83-3A28020FAD32}"/>
    <dgm:cxn modelId="{94B2DDFB-D431-4C97-AB98-C39B4E6DD77A}" type="presOf" srcId="{B7C5E4C1-7076-4633-A018-250ED05A1FA0}" destId="{089F0B6F-05CF-40B9-BAC6-BCE2AEE17814}" srcOrd="0" destOrd="0" presId="urn:microsoft.com/office/officeart/2005/8/layout/chevron1"/>
    <dgm:cxn modelId="{AF16F0B6-5877-42EB-8189-744BDCFBCA52}" type="presParOf" srcId="{C2233B0E-A663-4EF1-973F-4FA78D2B06A3}" destId="{DF86ECC1-101D-4596-9481-132C9C31A3BE}" srcOrd="0" destOrd="0" presId="urn:microsoft.com/office/officeart/2005/8/layout/chevron1"/>
    <dgm:cxn modelId="{36DC96EE-E6CA-4E72-816C-1F4837A26ECE}" type="presParOf" srcId="{C2233B0E-A663-4EF1-973F-4FA78D2B06A3}" destId="{871D3A1C-B49A-40BC-B464-4E6631752B2F}" srcOrd="1" destOrd="0" presId="urn:microsoft.com/office/officeart/2005/8/layout/chevron1"/>
    <dgm:cxn modelId="{DDCA79DD-ACCC-42F6-8396-1646B70F3ED3}" type="presParOf" srcId="{C2233B0E-A663-4EF1-973F-4FA78D2B06A3}" destId="{089F0B6F-05CF-40B9-BAC6-BCE2AEE17814}" srcOrd="2" destOrd="0" presId="urn:microsoft.com/office/officeart/2005/8/layout/chevron1"/>
    <dgm:cxn modelId="{F5682D46-F6BA-401B-828C-AC12D5F2E661}" type="presParOf" srcId="{C2233B0E-A663-4EF1-973F-4FA78D2B06A3}" destId="{5F070F34-89D5-4185-A51D-D98046A1BAC9}" srcOrd="3" destOrd="0" presId="urn:microsoft.com/office/officeart/2005/8/layout/chevron1"/>
    <dgm:cxn modelId="{DD771391-7A89-4CD9-8101-35FE6F848B2E}" type="presParOf" srcId="{C2233B0E-A663-4EF1-973F-4FA78D2B06A3}" destId="{E46CB4D9-6607-4038-94CA-FE3FFD3CBCED}" srcOrd="4" destOrd="0" presId="urn:microsoft.com/office/officeart/2005/8/layout/chevron1"/>
    <dgm:cxn modelId="{CC1F6E17-E69E-4615-885F-2DEE24517B69}" type="presParOf" srcId="{C2233B0E-A663-4EF1-973F-4FA78D2B06A3}" destId="{B444AAFB-C163-4000-A79E-606DBDDAC74D}" srcOrd="5" destOrd="0" presId="urn:microsoft.com/office/officeart/2005/8/layout/chevron1"/>
    <dgm:cxn modelId="{E2871CA5-2277-40C8-B5CC-370FAC97E5F1}" type="presParOf" srcId="{C2233B0E-A663-4EF1-973F-4FA78D2B06A3}" destId="{2EC24C13-109C-4BB5-BEF6-64495C9693A9}" srcOrd="6" destOrd="0" presId="urn:microsoft.com/office/officeart/2005/8/layout/chevron1"/>
    <dgm:cxn modelId="{733BFB41-1AC3-41CB-B5BC-090BAA813A8C}" type="presParOf" srcId="{C2233B0E-A663-4EF1-973F-4FA78D2B06A3}" destId="{333BB90E-1967-440F-ACD7-A996F0BE6F34}" srcOrd="7" destOrd="0" presId="urn:microsoft.com/office/officeart/2005/8/layout/chevron1"/>
    <dgm:cxn modelId="{C5ECEBEE-623C-478C-BEC6-C55F91D83AD9}" type="presParOf" srcId="{C2233B0E-A663-4EF1-973F-4FA78D2B06A3}" destId="{3ACCC528-5B72-4EAB-8EB3-242B659F46E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8A4B5A-D5AF-4273-A3E8-38C67E390D75}" type="doc">
      <dgm:prSet loTypeId="urn:microsoft.com/office/officeart/2005/8/layout/chevron1" loCatId="process" qsTypeId="urn:microsoft.com/office/officeart/2005/8/quickstyle/simple3" qsCatId="simple" csTypeId="urn:microsoft.com/office/officeart/2005/8/colors/accent0_1" csCatId="mainScheme" phldr="1"/>
      <dgm:spPr/>
    </dgm:pt>
    <dgm:pt modelId="{89E9AC95-43C0-41E2-914C-19D3C95D27CA}">
      <dgm:prSet phldrT="[Text]" custT="1"/>
      <dgm:spPr/>
      <dgm:t>
        <a:bodyPr/>
        <a:lstStyle/>
        <a:p>
          <a:r>
            <a:rPr lang="de-DE" sz="1400" dirty="0"/>
            <a:t>PLM Schnittstelle</a:t>
          </a:r>
        </a:p>
      </dgm:t>
    </dgm:pt>
    <dgm:pt modelId="{8C843A2C-DF66-4F8D-BD27-06E7AB8382B1}" type="parTrans" cxnId="{FA55B6D8-4712-4EAE-870F-A94200EEC356}">
      <dgm:prSet/>
      <dgm:spPr/>
      <dgm:t>
        <a:bodyPr/>
        <a:lstStyle/>
        <a:p>
          <a:endParaRPr lang="de-DE"/>
        </a:p>
      </dgm:t>
    </dgm:pt>
    <dgm:pt modelId="{E660AAFE-F44D-4DBA-A0D7-56455BAE8BC3}" type="sibTrans" cxnId="{FA55B6D8-4712-4EAE-870F-A94200EEC356}">
      <dgm:prSet/>
      <dgm:spPr/>
      <dgm:t>
        <a:bodyPr/>
        <a:lstStyle/>
        <a:p>
          <a:endParaRPr lang="de-DE"/>
        </a:p>
      </dgm:t>
    </dgm:pt>
    <dgm:pt modelId="{B7C5E4C1-7076-4633-A018-250ED05A1FA0}">
      <dgm:prSet phldrT="[Text]" custT="1"/>
      <dgm:spPr/>
      <dgm:t>
        <a:bodyPr/>
        <a:lstStyle/>
        <a:p>
          <a:r>
            <a:rPr lang="de-DE" sz="1400" dirty="0"/>
            <a:t>Anforderungen</a:t>
          </a:r>
          <a:endParaRPr lang="de-DE" sz="1700" dirty="0"/>
        </a:p>
      </dgm:t>
    </dgm:pt>
    <dgm:pt modelId="{2E4D08EB-0D5C-4F41-9DC9-5B8D4D266E1F}" type="parTrans" cxnId="{F91E4BF3-1C35-464B-85A7-E3A10481F0CD}">
      <dgm:prSet/>
      <dgm:spPr/>
      <dgm:t>
        <a:bodyPr/>
        <a:lstStyle/>
        <a:p>
          <a:endParaRPr lang="de-DE"/>
        </a:p>
      </dgm:t>
    </dgm:pt>
    <dgm:pt modelId="{DF8807DE-5F9E-4581-AC83-3A28020FAD32}" type="sibTrans" cxnId="{F91E4BF3-1C35-464B-85A7-E3A10481F0CD}">
      <dgm:prSet/>
      <dgm:spPr/>
      <dgm:t>
        <a:bodyPr/>
        <a:lstStyle/>
        <a:p>
          <a:endParaRPr lang="de-DE"/>
        </a:p>
      </dgm:t>
    </dgm:pt>
    <dgm:pt modelId="{18164FC7-D72C-4E94-B044-0E65E7699E35}">
      <dgm:prSet phldrT="[Text]" custT="1"/>
      <dgm:spPr/>
      <dgm:t>
        <a:bodyPr/>
        <a:lstStyle/>
        <a:p>
          <a:r>
            <a:rPr lang="de-DE" sz="1400" dirty="0"/>
            <a:t>Vorgehen</a:t>
          </a:r>
          <a:endParaRPr lang="de-DE" sz="1700" dirty="0"/>
        </a:p>
      </dgm:t>
    </dgm:pt>
    <dgm:pt modelId="{C88A6910-3898-439F-99FA-69FF9C00E08B}" type="parTrans" cxnId="{A1A5CA03-B021-48C1-8F2A-DED061B55B5C}">
      <dgm:prSet/>
      <dgm:spPr/>
      <dgm:t>
        <a:bodyPr/>
        <a:lstStyle/>
        <a:p>
          <a:endParaRPr lang="de-DE"/>
        </a:p>
      </dgm:t>
    </dgm:pt>
    <dgm:pt modelId="{AA7DD4D9-F13D-47BB-8ADD-9FD3B8F09323}" type="sibTrans" cxnId="{A1A5CA03-B021-48C1-8F2A-DED061B55B5C}">
      <dgm:prSet/>
      <dgm:spPr/>
      <dgm:t>
        <a:bodyPr/>
        <a:lstStyle/>
        <a:p>
          <a:endParaRPr lang="de-DE"/>
        </a:p>
      </dgm:t>
    </dgm:pt>
    <dgm:pt modelId="{3F5FCF9E-F450-4936-9B92-A392E1D87333}">
      <dgm:prSet phldrT="[Text]" custT="1"/>
      <dgm:spPr/>
      <dgm:t>
        <a:bodyPr/>
        <a:lstStyle/>
        <a:p>
          <a:r>
            <a:rPr lang="de-DE" sz="1400" dirty="0"/>
            <a:t>Ergebnisse</a:t>
          </a:r>
          <a:endParaRPr lang="de-DE" sz="1700" dirty="0"/>
        </a:p>
      </dgm:t>
    </dgm:pt>
    <dgm:pt modelId="{77414012-61FD-4D49-8F8B-00431A4C23A5}" type="parTrans" cxnId="{C02A08E7-94C3-4D70-AA93-552E45FDCD49}">
      <dgm:prSet/>
      <dgm:spPr/>
      <dgm:t>
        <a:bodyPr/>
        <a:lstStyle/>
        <a:p>
          <a:endParaRPr lang="de-DE"/>
        </a:p>
      </dgm:t>
    </dgm:pt>
    <dgm:pt modelId="{7F765D16-6C8B-4676-AF84-D57F81E6452D}" type="sibTrans" cxnId="{C02A08E7-94C3-4D70-AA93-552E45FDCD49}">
      <dgm:prSet/>
      <dgm:spPr/>
      <dgm:t>
        <a:bodyPr/>
        <a:lstStyle/>
        <a:p>
          <a:endParaRPr lang="de-DE"/>
        </a:p>
      </dgm:t>
    </dgm:pt>
    <dgm:pt modelId="{5FBAF548-AB9E-4CC7-8DA1-3EAECF0EF6B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400" dirty="0"/>
            <a:t>Fazit</a:t>
          </a:r>
          <a:endParaRPr lang="de-DE" sz="1700" dirty="0"/>
        </a:p>
      </dgm:t>
    </dgm:pt>
    <dgm:pt modelId="{729B46A1-83F2-4BE1-BE60-01472DEF01B5}" type="parTrans" cxnId="{B3583FA9-958B-4B00-A8B1-D16315B2BFF4}">
      <dgm:prSet/>
      <dgm:spPr/>
      <dgm:t>
        <a:bodyPr/>
        <a:lstStyle/>
        <a:p>
          <a:endParaRPr lang="de-DE"/>
        </a:p>
      </dgm:t>
    </dgm:pt>
    <dgm:pt modelId="{9CD7C8AB-46B1-4D75-8253-D08CD230D3BB}" type="sibTrans" cxnId="{B3583FA9-958B-4B00-A8B1-D16315B2BFF4}">
      <dgm:prSet/>
      <dgm:spPr/>
      <dgm:t>
        <a:bodyPr/>
        <a:lstStyle/>
        <a:p>
          <a:endParaRPr lang="de-DE"/>
        </a:p>
      </dgm:t>
    </dgm:pt>
    <dgm:pt modelId="{C2233B0E-A663-4EF1-973F-4FA78D2B06A3}" type="pres">
      <dgm:prSet presAssocID="{C78A4B5A-D5AF-4273-A3E8-38C67E390D75}" presName="Name0" presStyleCnt="0">
        <dgm:presLayoutVars>
          <dgm:dir/>
          <dgm:animLvl val="lvl"/>
          <dgm:resizeHandles val="exact"/>
        </dgm:presLayoutVars>
      </dgm:prSet>
      <dgm:spPr/>
    </dgm:pt>
    <dgm:pt modelId="{DF86ECC1-101D-4596-9481-132C9C31A3BE}" type="pres">
      <dgm:prSet presAssocID="{89E9AC95-43C0-41E2-914C-19D3C95D27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1D3A1C-B49A-40BC-B464-4E6631752B2F}" type="pres">
      <dgm:prSet presAssocID="{E660AAFE-F44D-4DBA-A0D7-56455BAE8BC3}" presName="parTxOnlySpace" presStyleCnt="0"/>
      <dgm:spPr/>
    </dgm:pt>
    <dgm:pt modelId="{089F0B6F-05CF-40B9-BAC6-BCE2AEE17814}" type="pres">
      <dgm:prSet presAssocID="{B7C5E4C1-7076-4633-A018-250ED05A1FA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F070F34-89D5-4185-A51D-D98046A1BAC9}" type="pres">
      <dgm:prSet presAssocID="{DF8807DE-5F9E-4581-AC83-3A28020FAD32}" presName="parTxOnlySpace" presStyleCnt="0"/>
      <dgm:spPr/>
    </dgm:pt>
    <dgm:pt modelId="{E46CB4D9-6607-4038-94CA-FE3FFD3CBCED}" type="pres">
      <dgm:prSet presAssocID="{18164FC7-D72C-4E94-B044-0E65E7699E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44AAFB-C163-4000-A79E-606DBDDAC74D}" type="pres">
      <dgm:prSet presAssocID="{AA7DD4D9-F13D-47BB-8ADD-9FD3B8F09323}" presName="parTxOnlySpace" presStyleCnt="0"/>
      <dgm:spPr/>
    </dgm:pt>
    <dgm:pt modelId="{2EC24C13-109C-4BB5-BEF6-64495C9693A9}" type="pres">
      <dgm:prSet presAssocID="{3F5FCF9E-F450-4936-9B92-A392E1D873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33BB90E-1967-440F-ACD7-A996F0BE6F34}" type="pres">
      <dgm:prSet presAssocID="{7F765D16-6C8B-4676-AF84-D57F81E6452D}" presName="parTxOnlySpace" presStyleCnt="0"/>
      <dgm:spPr/>
    </dgm:pt>
    <dgm:pt modelId="{3ACCC528-5B72-4EAB-8EB3-242B659F46E0}" type="pres">
      <dgm:prSet presAssocID="{5FBAF548-AB9E-4CC7-8DA1-3EAECF0EF6B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1A5CA03-B021-48C1-8F2A-DED061B55B5C}" srcId="{C78A4B5A-D5AF-4273-A3E8-38C67E390D75}" destId="{18164FC7-D72C-4E94-B044-0E65E7699E35}" srcOrd="2" destOrd="0" parTransId="{C88A6910-3898-439F-99FA-69FF9C00E08B}" sibTransId="{AA7DD4D9-F13D-47BB-8ADD-9FD3B8F09323}"/>
    <dgm:cxn modelId="{54FB4D39-EAA9-4392-894D-E6E56FC4A391}" type="presOf" srcId="{C78A4B5A-D5AF-4273-A3E8-38C67E390D75}" destId="{C2233B0E-A663-4EF1-973F-4FA78D2B06A3}" srcOrd="0" destOrd="0" presId="urn:microsoft.com/office/officeart/2005/8/layout/chevron1"/>
    <dgm:cxn modelId="{0FBE9F46-9F67-4C63-823F-FF58724CE895}" type="presOf" srcId="{18164FC7-D72C-4E94-B044-0E65E7699E35}" destId="{E46CB4D9-6607-4038-94CA-FE3FFD3CBCED}" srcOrd="0" destOrd="0" presId="urn:microsoft.com/office/officeart/2005/8/layout/chevron1"/>
    <dgm:cxn modelId="{EEDB7284-8886-407A-A5EA-3F8D55BC417A}" type="presOf" srcId="{89E9AC95-43C0-41E2-914C-19D3C95D27CA}" destId="{DF86ECC1-101D-4596-9481-132C9C31A3BE}" srcOrd="0" destOrd="0" presId="urn:microsoft.com/office/officeart/2005/8/layout/chevron1"/>
    <dgm:cxn modelId="{A58526A4-46E5-46EC-A02D-3251DB77F50A}" type="presOf" srcId="{5FBAF548-AB9E-4CC7-8DA1-3EAECF0EF6B5}" destId="{3ACCC528-5B72-4EAB-8EB3-242B659F46E0}" srcOrd="0" destOrd="0" presId="urn:microsoft.com/office/officeart/2005/8/layout/chevron1"/>
    <dgm:cxn modelId="{B3583FA9-958B-4B00-A8B1-D16315B2BFF4}" srcId="{C78A4B5A-D5AF-4273-A3E8-38C67E390D75}" destId="{5FBAF548-AB9E-4CC7-8DA1-3EAECF0EF6B5}" srcOrd="4" destOrd="0" parTransId="{729B46A1-83F2-4BE1-BE60-01472DEF01B5}" sibTransId="{9CD7C8AB-46B1-4D75-8253-D08CD230D3BB}"/>
    <dgm:cxn modelId="{8E28B4C2-EBA2-4FFF-AE37-0F26074CC9BA}" type="presOf" srcId="{3F5FCF9E-F450-4936-9B92-A392E1D87333}" destId="{2EC24C13-109C-4BB5-BEF6-64495C9693A9}" srcOrd="0" destOrd="0" presId="urn:microsoft.com/office/officeart/2005/8/layout/chevron1"/>
    <dgm:cxn modelId="{FA55B6D8-4712-4EAE-870F-A94200EEC356}" srcId="{C78A4B5A-D5AF-4273-A3E8-38C67E390D75}" destId="{89E9AC95-43C0-41E2-914C-19D3C95D27CA}" srcOrd="0" destOrd="0" parTransId="{8C843A2C-DF66-4F8D-BD27-06E7AB8382B1}" sibTransId="{E660AAFE-F44D-4DBA-A0D7-56455BAE8BC3}"/>
    <dgm:cxn modelId="{C02A08E7-94C3-4D70-AA93-552E45FDCD49}" srcId="{C78A4B5A-D5AF-4273-A3E8-38C67E390D75}" destId="{3F5FCF9E-F450-4936-9B92-A392E1D87333}" srcOrd="3" destOrd="0" parTransId="{77414012-61FD-4D49-8F8B-00431A4C23A5}" sibTransId="{7F765D16-6C8B-4676-AF84-D57F81E6452D}"/>
    <dgm:cxn modelId="{F91E4BF3-1C35-464B-85A7-E3A10481F0CD}" srcId="{C78A4B5A-D5AF-4273-A3E8-38C67E390D75}" destId="{B7C5E4C1-7076-4633-A018-250ED05A1FA0}" srcOrd="1" destOrd="0" parTransId="{2E4D08EB-0D5C-4F41-9DC9-5B8D4D266E1F}" sibTransId="{DF8807DE-5F9E-4581-AC83-3A28020FAD32}"/>
    <dgm:cxn modelId="{94B2DDFB-D431-4C97-AB98-C39B4E6DD77A}" type="presOf" srcId="{B7C5E4C1-7076-4633-A018-250ED05A1FA0}" destId="{089F0B6F-05CF-40B9-BAC6-BCE2AEE17814}" srcOrd="0" destOrd="0" presId="urn:microsoft.com/office/officeart/2005/8/layout/chevron1"/>
    <dgm:cxn modelId="{AF16F0B6-5877-42EB-8189-744BDCFBCA52}" type="presParOf" srcId="{C2233B0E-A663-4EF1-973F-4FA78D2B06A3}" destId="{DF86ECC1-101D-4596-9481-132C9C31A3BE}" srcOrd="0" destOrd="0" presId="urn:microsoft.com/office/officeart/2005/8/layout/chevron1"/>
    <dgm:cxn modelId="{36DC96EE-E6CA-4E72-816C-1F4837A26ECE}" type="presParOf" srcId="{C2233B0E-A663-4EF1-973F-4FA78D2B06A3}" destId="{871D3A1C-B49A-40BC-B464-4E6631752B2F}" srcOrd="1" destOrd="0" presId="urn:microsoft.com/office/officeart/2005/8/layout/chevron1"/>
    <dgm:cxn modelId="{DDCA79DD-ACCC-42F6-8396-1646B70F3ED3}" type="presParOf" srcId="{C2233B0E-A663-4EF1-973F-4FA78D2B06A3}" destId="{089F0B6F-05CF-40B9-BAC6-BCE2AEE17814}" srcOrd="2" destOrd="0" presId="urn:microsoft.com/office/officeart/2005/8/layout/chevron1"/>
    <dgm:cxn modelId="{F5682D46-F6BA-401B-828C-AC12D5F2E661}" type="presParOf" srcId="{C2233B0E-A663-4EF1-973F-4FA78D2B06A3}" destId="{5F070F34-89D5-4185-A51D-D98046A1BAC9}" srcOrd="3" destOrd="0" presId="urn:microsoft.com/office/officeart/2005/8/layout/chevron1"/>
    <dgm:cxn modelId="{DD771391-7A89-4CD9-8101-35FE6F848B2E}" type="presParOf" srcId="{C2233B0E-A663-4EF1-973F-4FA78D2B06A3}" destId="{E46CB4D9-6607-4038-94CA-FE3FFD3CBCED}" srcOrd="4" destOrd="0" presId="urn:microsoft.com/office/officeart/2005/8/layout/chevron1"/>
    <dgm:cxn modelId="{CC1F6E17-E69E-4615-885F-2DEE24517B69}" type="presParOf" srcId="{C2233B0E-A663-4EF1-973F-4FA78D2B06A3}" destId="{B444AAFB-C163-4000-A79E-606DBDDAC74D}" srcOrd="5" destOrd="0" presId="urn:microsoft.com/office/officeart/2005/8/layout/chevron1"/>
    <dgm:cxn modelId="{E2871CA5-2277-40C8-B5CC-370FAC97E5F1}" type="presParOf" srcId="{C2233B0E-A663-4EF1-973F-4FA78D2B06A3}" destId="{2EC24C13-109C-4BB5-BEF6-64495C9693A9}" srcOrd="6" destOrd="0" presId="urn:microsoft.com/office/officeart/2005/8/layout/chevron1"/>
    <dgm:cxn modelId="{733BFB41-1AC3-41CB-B5BC-090BAA813A8C}" type="presParOf" srcId="{C2233B0E-A663-4EF1-973F-4FA78D2B06A3}" destId="{333BB90E-1967-440F-ACD7-A996F0BE6F34}" srcOrd="7" destOrd="0" presId="urn:microsoft.com/office/officeart/2005/8/layout/chevron1"/>
    <dgm:cxn modelId="{C5ECEBEE-623C-478C-BEC6-C55F91D83AD9}" type="presParOf" srcId="{C2233B0E-A663-4EF1-973F-4FA78D2B06A3}" destId="{3ACCC528-5B72-4EAB-8EB3-242B659F46E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6ECC1-101D-4596-9481-132C9C31A3BE}">
      <dsp:nvSpPr>
        <dsp:cNvPr id="0" name=""/>
        <dsp:cNvSpPr/>
      </dsp:nvSpPr>
      <dsp:spPr>
        <a:xfrm>
          <a:off x="2635" y="222174"/>
          <a:ext cx="2345909" cy="93836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dirty="0"/>
            <a:t>PLM Schnittstelle</a:t>
          </a:r>
        </a:p>
      </dsp:txBody>
      <dsp:txXfrm>
        <a:off x="471817" y="222174"/>
        <a:ext cx="1407546" cy="938363"/>
      </dsp:txXfrm>
    </dsp:sp>
    <dsp:sp modelId="{089F0B6F-05CF-40B9-BAC6-BCE2AEE17814}">
      <dsp:nvSpPr>
        <dsp:cNvPr id="0" name=""/>
        <dsp:cNvSpPr/>
      </dsp:nvSpPr>
      <dsp:spPr>
        <a:xfrm>
          <a:off x="2113954" y="222174"/>
          <a:ext cx="2345909" cy="93836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</a:t>
          </a:r>
          <a:endParaRPr lang="de-DE" sz="1700" kern="1200" dirty="0"/>
        </a:p>
      </dsp:txBody>
      <dsp:txXfrm>
        <a:off x="2583136" y="222174"/>
        <a:ext cx="1407546" cy="938363"/>
      </dsp:txXfrm>
    </dsp:sp>
    <dsp:sp modelId="{E46CB4D9-6607-4038-94CA-FE3FFD3CBCED}">
      <dsp:nvSpPr>
        <dsp:cNvPr id="0" name=""/>
        <dsp:cNvSpPr/>
      </dsp:nvSpPr>
      <dsp:spPr>
        <a:xfrm>
          <a:off x="4225273" y="222174"/>
          <a:ext cx="2345909" cy="93836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Vorgehen</a:t>
          </a:r>
          <a:endParaRPr lang="de-DE" sz="1700" kern="1200" dirty="0"/>
        </a:p>
      </dsp:txBody>
      <dsp:txXfrm>
        <a:off x="4694455" y="222174"/>
        <a:ext cx="1407546" cy="938363"/>
      </dsp:txXfrm>
    </dsp:sp>
    <dsp:sp modelId="{2EC24C13-109C-4BB5-BEF6-64495C9693A9}">
      <dsp:nvSpPr>
        <dsp:cNvPr id="0" name=""/>
        <dsp:cNvSpPr/>
      </dsp:nvSpPr>
      <dsp:spPr>
        <a:xfrm>
          <a:off x="6336592" y="222174"/>
          <a:ext cx="2345909" cy="93836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Ergebnisse</a:t>
          </a:r>
          <a:endParaRPr lang="de-DE" sz="1700" kern="1200" dirty="0"/>
        </a:p>
      </dsp:txBody>
      <dsp:txXfrm>
        <a:off x="6805774" y="222174"/>
        <a:ext cx="1407546" cy="938363"/>
      </dsp:txXfrm>
    </dsp:sp>
    <dsp:sp modelId="{3ACCC528-5B72-4EAB-8EB3-242B659F46E0}">
      <dsp:nvSpPr>
        <dsp:cNvPr id="0" name=""/>
        <dsp:cNvSpPr/>
      </dsp:nvSpPr>
      <dsp:spPr>
        <a:xfrm>
          <a:off x="8447911" y="222174"/>
          <a:ext cx="2345909" cy="93836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Fazit</a:t>
          </a:r>
          <a:endParaRPr lang="de-DE" sz="1700" kern="1200" dirty="0"/>
        </a:p>
      </dsp:txBody>
      <dsp:txXfrm>
        <a:off x="8917093" y="222174"/>
        <a:ext cx="1407546" cy="938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6ECC1-101D-4596-9481-132C9C31A3BE}">
      <dsp:nvSpPr>
        <dsp:cNvPr id="0" name=""/>
        <dsp:cNvSpPr/>
      </dsp:nvSpPr>
      <dsp:spPr>
        <a:xfrm>
          <a:off x="2635" y="0"/>
          <a:ext cx="2345909" cy="2721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PLM Schnittstelle</a:t>
          </a:r>
        </a:p>
      </dsp:txBody>
      <dsp:txXfrm>
        <a:off x="138702" y="0"/>
        <a:ext cx="2073776" cy="272133"/>
      </dsp:txXfrm>
    </dsp:sp>
    <dsp:sp modelId="{089F0B6F-05CF-40B9-BAC6-BCE2AEE17814}">
      <dsp:nvSpPr>
        <dsp:cNvPr id="0" name=""/>
        <dsp:cNvSpPr/>
      </dsp:nvSpPr>
      <dsp:spPr>
        <a:xfrm>
          <a:off x="2113954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Anforderungen</a:t>
          </a:r>
          <a:endParaRPr lang="de-DE" sz="1700" kern="1200" dirty="0"/>
        </a:p>
      </dsp:txBody>
      <dsp:txXfrm>
        <a:off x="2250021" y="0"/>
        <a:ext cx="2073776" cy="272133"/>
      </dsp:txXfrm>
    </dsp:sp>
    <dsp:sp modelId="{E46CB4D9-6607-4038-94CA-FE3FFD3CBCED}">
      <dsp:nvSpPr>
        <dsp:cNvPr id="0" name=""/>
        <dsp:cNvSpPr/>
      </dsp:nvSpPr>
      <dsp:spPr>
        <a:xfrm>
          <a:off x="4225273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Vorgehen</a:t>
          </a:r>
          <a:endParaRPr lang="de-DE" sz="1700" kern="1200" dirty="0"/>
        </a:p>
      </dsp:txBody>
      <dsp:txXfrm>
        <a:off x="4361340" y="0"/>
        <a:ext cx="2073776" cy="272133"/>
      </dsp:txXfrm>
    </dsp:sp>
    <dsp:sp modelId="{2EC24C13-109C-4BB5-BEF6-64495C9693A9}">
      <dsp:nvSpPr>
        <dsp:cNvPr id="0" name=""/>
        <dsp:cNvSpPr/>
      </dsp:nvSpPr>
      <dsp:spPr>
        <a:xfrm>
          <a:off x="6336592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Ergebnisse</a:t>
          </a:r>
          <a:endParaRPr lang="de-DE" sz="1700" kern="1200" dirty="0"/>
        </a:p>
      </dsp:txBody>
      <dsp:txXfrm>
        <a:off x="6472659" y="0"/>
        <a:ext cx="2073776" cy="272133"/>
      </dsp:txXfrm>
    </dsp:sp>
    <dsp:sp modelId="{3ACCC528-5B72-4EAB-8EB3-242B659F46E0}">
      <dsp:nvSpPr>
        <dsp:cNvPr id="0" name=""/>
        <dsp:cNvSpPr/>
      </dsp:nvSpPr>
      <dsp:spPr>
        <a:xfrm>
          <a:off x="8447911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Fazit</a:t>
          </a:r>
          <a:endParaRPr lang="de-DE" sz="1700" kern="1200" dirty="0"/>
        </a:p>
      </dsp:txBody>
      <dsp:txXfrm>
        <a:off x="8583978" y="0"/>
        <a:ext cx="2073776" cy="27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6ECC1-101D-4596-9481-132C9C31A3BE}">
      <dsp:nvSpPr>
        <dsp:cNvPr id="0" name=""/>
        <dsp:cNvSpPr/>
      </dsp:nvSpPr>
      <dsp:spPr>
        <a:xfrm>
          <a:off x="2635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PLM Schnittstelle</a:t>
          </a:r>
        </a:p>
      </dsp:txBody>
      <dsp:txXfrm>
        <a:off x="138702" y="0"/>
        <a:ext cx="2073776" cy="272133"/>
      </dsp:txXfrm>
    </dsp:sp>
    <dsp:sp modelId="{089F0B6F-05CF-40B9-BAC6-BCE2AEE17814}">
      <dsp:nvSpPr>
        <dsp:cNvPr id="0" name=""/>
        <dsp:cNvSpPr/>
      </dsp:nvSpPr>
      <dsp:spPr>
        <a:xfrm>
          <a:off x="2113954" y="0"/>
          <a:ext cx="2345909" cy="2721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Anforderungen</a:t>
          </a:r>
          <a:endParaRPr lang="de-DE" sz="1700" kern="1200" dirty="0"/>
        </a:p>
      </dsp:txBody>
      <dsp:txXfrm>
        <a:off x="2250021" y="0"/>
        <a:ext cx="2073776" cy="272133"/>
      </dsp:txXfrm>
    </dsp:sp>
    <dsp:sp modelId="{E46CB4D9-6607-4038-94CA-FE3FFD3CBCED}">
      <dsp:nvSpPr>
        <dsp:cNvPr id="0" name=""/>
        <dsp:cNvSpPr/>
      </dsp:nvSpPr>
      <dsp:spPr>
        <a:xfrm>
          <a:off x="4225273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Vorgehen</a:t>
          </a:r>
          <a:endParaRPr lang="de-DE" sz="1700" kern="1200" dirty="0"/>
        </a:p>
      </dsp:txBody>
      <dsp:txXfrm>
        <a:off x="4361340" y="0"/>
        <a:ext cx="2073776" cy="272133"/>
      </dsp:txXfrm>
    </dsp:sp>
    <dsp:sp modelId="{2EC24C13-109C-4BB5-BEF6-64495C9693A9}">
      <dsp:nvSpPr>
        <dsp:cNvPr id="0" name=""/>
        <dsp:cNvSpPr/>
      </dsp:nvSpPr>
      <dsp:spPr>
        <a:xfrm>
          <a:off x="6336592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Ergebnisse</a:t>
          </a:r>
          <a:endParaRPr lang="de-DE" sz="1700" kern="1200" dirty="0"/>
        </a:p>
      </dsp:txBody>
      <dsp:txXfrm>
        <a:off x="6472659" y="0"/>
        <a:ext cx="2073776" cy="272133"/>
      </dsp:txXfrm>
    </dsp:sp>
    <dsp:sp modelId="{3ACCC528-5B72-4EAB-8EB3-242B659F46E0}">
      <dsp:nvSpPr>
        <dsp:cNvPr id="0" name=""/>
        <dsp:cNvSpPr/>
      </dsp:nvSpPr>
      <dsp:spPr>
        <a:xfrm>
          <a:off x="8447911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Fazit</a:t>
          </a:r>
          <a:endParaRPr lang="de-DE" sz="1700" kern="1200" dirty="0"/>
        </a:p>
      </dsp:txBody>
      <dsp:txXfrm>
        <a:off x="8583978" y="0"/>
        <a:ext cx="2073776" cy="272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6ECC1-101D-4596-9481-132C9C31A3BE}">
      <dsp:nvSpPr>
        <dsp:cNvPr id="0" name=""/>
        <dsp:cNvSpPr/>
      </dsp:nvSpPr>
      <dsp:spPr>
        <a:xfrm>
          <a:off x="2635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PLM Schnittstelle</a:t>
          </a:r>
        </a:p>
      </dsp:txBody>
      <dsp:txXfrm>
        <a:off x="138702" y="0"/>
        <a:ext cx="2073776" cy="272133"/>
      </dsp:txXfrm>
    </dsp:sp>
    <dsp:sp modelId="{089F0B6F-05CF-40B9-BAC6-BCE2AEE17814}">
      <dsp:nvSpPr>
        <dsp:cNvPr id="0" name=""/>
        <dsp:cNvSpPr/>
      </dsp:nvSpPr>
      <dsp:spPr>
        <a:xfrm>
          <a:off x="2113954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Anforderungen</a:t>
          </a:r>
          <a:endParaRPr lang="de-DE" sz="1700" kern="1200" dirty="0"/>
        </a:p>
      </dsp:txBody>
      <dsp:txXfrm>
        <a:off x="2250021" y="0"/>
        <a:ext cx="2073776" cy="272133"/>
      </dsp:txXfrm>
    </dsp:sp>
    <dsp:sp modelId="{E46CB4D9-6607-4038-94CA-FE3FFD3CBCED}">
      <dsp:nvSpPr>
        <dsp:cNvPr id="0" name=""/>
        <dsp:cNvSpPr/>
      </dsp:nvSpPr>
      <dsp:spPr>
        <a:xfrm>
          <a:off x="4225273" y="0"/>
          <a:ext cx="2345909" cy="2721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Vorgehen</a:t>
          </a:r>
          <a:endParaRPr lang="de-DE" sz="1700" kern="1200" dirty="0"/>
        </a:p>
      </dsp:txBody>
      <dsp:txXfrm>
        <a:off x="4361340" y="0"/>
        <a:ext cx="2073776" cy="272133"/>
      </dsp:txXfrm>
    </dsp:sp>
    <dsp:sp modelId="{2EC24C13-109C-4BB5-BEF6-64495C9693A9}">
      <dsp:nvSpPr>
        <dsp:cNvPr id="0" name=""/>
        <dsp:cNvSpPr/>
      </dsp:nvSpPr>
      <dsp:spPr>
        <a:xfrm>
          <a:off x="6336592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Ergebnisse</a:t>
          </a:r>
          <a:endParaRPr lang="de-DE" sz="1700" kern="1200" dirty="0"/>
        </a:p>
      </dsp:txBody>
      <dsp:txXfrm>
        <a:off x="6472659" y="0"/>
        <a:ext cx="2073776" cy="272133"/>
      </dsp:txXfrm>
    </dsp:sp>
    <dsp:sp modelId="{3ACCC528-5B72-4EAB-8EB3-242B659F46E0}">
      <dsp:nvSpPr>
        <dsp:cNvPr id="0" name=""/>
        <dsp:cNvSpPr/>
      </dsp:nvSpPr>
      <dsp:spPr>
        <a:xfrm>
          <a:off x="8447911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Fazit</a:t>
          </a:r>
          <a:endParaRPr lang="de-DE" sz="1700" kern="1200" dirty="0"/>
        </a:p>
      </dsp:txBody>
      <dsp:txXfrm>
        <a:off x="8583978" y="0"/>
        <a:ext cx="2073776" cy="272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6ECC1-101D-4596-9481-132C9C31A3BE}">
      <dsp:nvSpPr>
        <dsp:cNvPr id="0" name=""/>
        <dsp:cNvSpPr/>
      </dsp:nvSpPr>
      <dsp:spPr>
        <a:xfrm>
          <a:off x="2635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PLM Schnittstelle</a:t>
          </a:r>
        </a:p>
      </dsp:txBody>
      <dsp:txXfrm>
        <a:off x="138702" y="0"/>
        <a:ext cx="2073776" cy="272133"/>
      </dsp:txXfrm>
    </dsp:sp>
    <dsp:sp modelId="{089F0B6F-05CF-40B9-BAC6-BCE2AEE17814}">
      <dsp:nvSpPr>
        <dsp:cNvPr id="0" name=""/>
        <dsp:cNvSpPr/>
      </dsp:nvSpPr>
      <dsp:spPr>
        <a:xfrm>
          <a:off x="2113954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Anforderungen</a:t>
          </a:r>
          <a:endParaRPr lang="de-DE" sz="1700" kern="1200" dirty="0"/>
        </a:p>
      </dsp:txBody>
      <dsp:txXfrm>
        <a:off x="2250021" y="0"/>
        <a:ext cx="2073776" cy="272133"/>
      </dsp:txXfrm>
    </dsp:sp>
    <dsp:sp modelId="{E46CB4D9-6607-4038-94CA-FE3FFD3CBCED}">
      <dsp:nvSpPr>
        <dsp:cNvPr id="0" name=""/>
        <dsp:cNvSpPr/>
      </dsp:nvSpPr>
      <dsp:spPr>
        <a:xfrm>
          <a:off x="4225273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Vorgehen</a:t>
          </a:r>
          <a:endParaRPr lang="de-DE" sz="1700" kern="1200" dirty="0"/>
        </a:p>
      </dsp:txBody>
      <dsp:txXfrm>
        <a:off x="4361340" y="0"/>
        <a:ext cx="2073776" cy="272133"/>
      </dsp:txXfrm>
    </dsp:sp>
    <dsp:sp modelId="{2EC24C13-109C-4BB5-BEF6-64495C9693A9}">
      <dsp:nvSpPr>
        <dsp:cNvPr id="0" name=""/>
        <dsp:cNvSpPr/>
      </dsp:nvSpPr>
      <dsp:spPr>
        <a:xfrm>
          <a:off x="6336592" y="0"/>
          <a:ext cx="2345909" cy="2721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Ergebnisse</a:t>
          </a:r>
          <a:endParaRPr lang="de-DE" sz="1700" kern="1200" dirty="0"/>
        </a:p>
      </dsp:txBody>
      <dsp:txXfrm>
        <a:off x="6472659" y="0"/>
        <a:ext cx="2073776" cy="272133"/>
      </dsp:txXfrm>
    </dsp:sp>
    <dsp:sp modelId="{3ACCC528-5B72-4EAB-8EB3-242B659F46E0}">
      <dsp:nvSpPr>
        <dsp:cNvPr id="0" name=""/>
        <dsp:cNvSpPr/>
      </dsp:nvSpPr>
      <dsp:spPr>
        <a:xfrm>
          <a:off x="8447911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Fazit</a:t>
          </a:r>
          <a:endParaRPr lang="de-DE" sz="1700" kern="1200" dirty="0"/>
        </a:p>
      </dsp:txBody>
      <dsp:txXfrm>
        <a:off x="8583978" y="0"/>
        <a:ext cx="2073776" cy="272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6ECC1-101D-4596-9481-132C9C31A3BE}">
      <dsp:nvSpPr>
        <dsp:cNvPr id="0" name=""/>
        <dsp:cNvSpPr/>
      </dsp:nvSpPr>
      <dsp:spPr>
        <a:xfrm>
          <a:off x="2635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PLM Schnittstelle</a:t>
          </a:r>
        </a:p>
      </dsp:txBody>
      <dsp:txXfrm>
        <a:off x="138702" y="0"/>
        <a:ext cx="2073776" cy="272133"/>
      </dsp:txXfrm>
    </dsp:sp>
    <dsp:sp modelId="{089F0B6F-05CF-40B9-BAC6-BCE2AEE17814}">
      <dsp:nvSpPr>
        <dsp:cNvPr id="0" name=""/>
        <dsp:cNvSpPr/>
      </dsp:nvSpPr>
      <dsp:spPr>
        <a:xfrm>
          <a:off x="2113954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Anforderungen</a:t>
          </a:r>
          <a:endParaRPr lang="de-DE" sz="1700" kern="1200" dirty="0"/>
        </a:p>
      </dsp:txBody>
      <dsp:txXfrm>
        <a:off x="2250021" y="0"/>
        <a:ext cx="2073776" cy="272133"/>
      </dsp:txXfrm>
    </dsp:sp>
    <dsp:sp modelId="{E46CB4D9-6607-4038-94CA-FE3FFD3CBCED}">
      <dsp:nvSpPr>
        <dsp:cNvPr id="0" name=""/>
        <dsp:cNvSpPr/>
      </dsp:nvSpPr>
      <dsp:spPr>
        <a:xfrm>
          <a:off x="4225273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Vorgehen</a:t>
          </a:r>
          <a:endParaRPr lang="de-DE" sz="1700" kern="1200" dirty="0"/>
        </a:p>
      </dsp:txBody>
      <dsp:txXfrm>
        <a:off x="4361340" y="0"/>
        <a:ext cx="2073776" cy="272133"/>
      </dsp:txXfrm>
    </dsp:sp>
    <dsp:sp modelId="{2EC24C13-109C-4BB5-BEF6-64495C9693A9}">
      <dsp:nvSpPr>
        <dsp:cNvPr id="0" name=""/>
        <dsp:cNvSpPr/>
      </dsp:nvSpPr>
      <dsp:spPr>
        <a:xfrm>
          <a:off x="6336592" y="0"/>
          <a:ext cx="2345909" cy="2721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Ergebnisse</a:t>
          </a:r>
          <a:endParaRPr lang="de-DE" sz="1700" kern="1200" dirty="0"/>
        </a:p>
      </dsp:txBody>
      <dsp:txXfrm>
        <a:off x="6472659" y="0"/>
        <a:ext cx="2073776" cy="272133"/>
      </dsp:txXfrm>
    </dsp:sp>
    <dsp:sp modelId="{3ACCC528-5B72-4EAB-8EB3-242B659F46E0}">
      <dsp:nvSpPr>
        <dsp:cNvPr id="0" name=""/>
        <dsp:cNvSpPr/>
      </dsp:nvSpPr>
      <dsp:spPr>
        <a:xfrm>
          <a:off x="8447911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Fazit</a:t>
          </a:r>
          <a:endParaRPr lang="de-DE" sz="1700" kern="1200" dirty="0"/>
        </a:p>
      </dsp:txBody>
      <dsp:txXfrm>
        <a:off x="8583978" y="0"/>
        <a:ext cx="2073776" cy="2721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6ECC1-101D-4596-9481-132C9C31A3BE}">
      <dsp:nvSpPr>
        <dsp:cNvPr id="0" name=""/>
        <dsp:cNvSpPr/>
      </dsp:nvSpPr>
      <dsp:spPr>
        <a:xfrm>
          <a:off x="2635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PLM Schnittstelle</a:t>
          </a:r>
        </a:p>
      </dsp:txBody>
      <dsp:txXfrm>
        <a:off x="138702" y="0"/>
        <a:ext cx="2073776" cy="272133"/>
      </dsp:txXfrm>
    </dsp:sp>
    <dsp:sp modelId="{089F0B6F-05CF-40B9-BAC6-BCE2AEE17814}">
      <dsp:nvSpPr>
        <dsp:cNvPr id="0" name=""/>
        <dsp:cNvSpPr/>
      </dsp:nvSpPr>
      <dsp:spPr>
        <a:xfrm>
          <a:off x="2113954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Anforderungen</a:t>
          </a:r>
          <a:endParaRPr lang="de-DE" sz="1700" kern="1200" dirty="0"/>
        </a:p>
      </dsp:txBody>
      <dsp:txXfrm>
        <a:off x="2250021" y="0"/>
        <a:ext cx="2073776" cy="272133"/>
      </dsp:txXfrm>
    </dsp:sp>
    <dsp:sp modelId="{E46CB4D9-6607-4038-94CA-FE3FFD3CBCED}">
      <dsp:nvSpPr>
        <dsp:cNvPr id="0" name=""/>
        <dsp:cNvSpPr/>
      </dsp:nvSpPr>
      <dsp:spPr>
        <a:xfrm>
          <a:off x="4225273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Vorgehen</a:t>
          </a:r>
          <a:endParaRPr lang="de-DE" sz="1700" kern="1200" dirty="0"/>
        </a:p>
      </dsp:txBody>
      <dsp:txXfrm>
        <a:off x="4361340" y="0"/>
        <a:ext cx="2073776" cy="272133"/>
      </dsp:txXfrm>
    </dsp:sp>
    <dsp:sp modelId="{2EC24C13-109C-4BB5-BEF6-64495C9693A9}">
      <dsp:nvSpPr>
        <dsp:cNvPr id="0" name=""/>
        <dsp:cNvSpPr/>
      </dsp:nvSpPr>
      <dsp:spPr>
        <a:xfrm>
          <a:off x="6336592" y="0"/>
          <a:ext cx="2345909" cy="2721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Ergebnisse</a:t>
          </a:r>
          <a:endParaRPr lang="de-DE" sz="1700" kern="1200" dirty="0"/>
        </a:p>
      </dsp:txBody>
      <dsp:txXfrm>
        <a:off x="6472659" y="0"/>
        <a:ext cx="2073776" cy="272133"/>
      </dsp:txXfrm>
    </dsp:sp>
    <dsp:sp modelId="{3ACCC528-5B72-4EAB-8EB3-242B659F46E0}">
      <dsp:nvSpPr>
        <dsp:cNvPr id="0" name=""/>
        <dsp:cNvSpPr/>
      </dsp:nvSpPr>
      <dsp:spPr>
        <a:xfrm>
          <a:off x="8447911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Fazit</a:t>
          </a:r>
          <a:endParaRPr lang="de-DE" sz="1700" kern="1200" dirty="0"/>
        </a:p>
      </dsp:txBody>
      <dsp:txXfrm>
        <a:off x="8583978" y="0"/>
        <a:ext cx="2073776" cy="2721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6ECC1-101D-4596-9481-132C9C31A3BE}">
      <dsp:nvSpPr>
        <dsp:cNvPr id="0" name=""/>
        <dsp:cNvSpPr/>
      </dsp:nvSpPr>
      <dsp:spPr>
        <a:xfrm>
          <a:off x="2635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PLM Schnittstelle</a:t>
          </a:r>
        </a:p>
      </dsp:txBody>
      <dsp:txXfrm>
        <a:off x="138702" y="0"/>
        <a:ext cx="2073776" cy="272133"/>
      </dsp:txXfrm>
    </dsp:sp>
    <dsp:sp modelId="{089F0B6F-05CF-40B9-BAC6-BCE2AEE17814}">
      <dsp:nvSpPr>
        <dsp:cNvPr id="0" name=""/>
        <dsp:cNvSpPr/>
      </dsp:nvSpPr>
      <dsp:spPr>
        <a:xfrm>
          <a:off x="2113954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Anforderungen</a:t>
          </a:r>
          <a:endParaRPr lang="de-DE" sz="1700" kern="1200" dirty="0"/>
        </a:p>
      </dsp:txBody>
      <dsp:txXfrm>
        <a:off x="2250021" y="0"/>
        <a:ext cx="2073776" cy="272133"/>
      </dsp:txXfrm>
    </dsp:sp>
    <dsp:sp modelId="{E46CB4D9-6607-4038-94CA-FE3FFD3CBCED}">
      <dsp:nvSpPr>
        <dsp:cNvPr id="0" name=""/>
        <dsp:cNvSpPr/>
      </dsp:nvSpPr>
      <dsp:spPr>
        <a:xfrm>
          <a:off x="4225273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Vorgehen</a:t>
          </a:r>
          <a:endParaRPr lang="de-DE" sz="1700" kern="1200" dirty="0"/>
        </a:p>
      </dsp:txBody>
      <dsp:txXfrm>
        <a:off x="4361340" y="0"/>
        <a:ext cx="2073776" cy="272133"/>
      </dsp:txXfrm>
    </dsp:sp>
    <dsp:sp modelId="{2EC24C13-109C-4BB5-BEF6-64495C9693A9}">
      <dsp:nvSpPr>
        <dsp:cNvPr id="0" name=""/>
        <dsp:cNvSpPr/>
      </dsp:nvSpPr>
      <dsp:spPr>
        <a:xfrm>
          <a:off x="6336592" y="0"/>
          <a:ext cx="2345909" cy="2721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Ergebnisse</a:t>
          </a:r>
          <a:endParaRPr lang="de-DE" sz="1700" kern="1200" dirty="0"/>
        </a:p>
      </dsp:txBody>
      <dsp:txXfrm>
        <a:off x="6472659" y="0"/>
        <a:ext cx="2073776" cy="272133"/>
      </dsp:txXfrm>
    </dsp:sp>
    <dsp:sp modelId="{3ACCC528-5B72-4EAB-8EB3-242B659F46E0}">
      <dsp:nvSpPr>
        <dsp:cNvPr id="0" name=""/>
        <dsp:cNvSpPr/>
      </dsp:nvSpPr>
      <dsp:spPr>
        <a:xfrm>
          <a:off x="8447911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Fazit</a:t>
          </a:r>
          <a:endParaRPr lang="de-DE" sz="1700" kern="1200" dirty="0"/>
        </a:p>
      </dsp:txBody>
      <dsp:txXfrm>
        <a:off x="8583978" y="0"/>
        <a:ext cx="2073776" cy="2721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6ECC1-101D-4596-9481-132C9C31A3BE}">
      <dsp:nvSpPr>
        <dsp:cNvPr id="0" name=""/>
        <dsp:cNvSpPr/>
      </dsp:nvSpPr>
      <dsp:spPr>
        <a:xfrm>
          <a:off x="2635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PLM Schnittstelle</a:t>
          </a:r>
        </a:p>
      </dsp:txBody>
      <dsp:txXfrm>
        <a:off x="138702" y="0"/>
        <a:ext cx="2073776" cy="272133"/>
      </dsp:txXfrm>
    </dsp:sp>
    <dsp:sp modelId="{089F0B6F-05CF-40B9-BAC6-BCE2AEE17814}">
      <dsp:nvSpPr>
        <dsp:cNvPr id="0" name=""/>
        <dsp:cNvSpPr/>
      </dsp:nvSpPr>
      <dsp:spPr>
        <a:xfrm>
          <a:off x="2113954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Anforderungen</a:t>
          </a:r>
          <a:endParaRPr lang="de-DE" sz="1700" kern="1200" dirty="0"/>
        </a:p>
      </dsp:txBody>
      <dsp:txXfrm>
        <a:off x="2250021" y="0"/>
        <a:ext cx="2073776" cy="272133"/>
      </dsp:txXfrm>
    </dsp:sp>
    <dsp:sp modelId="{E46CB4D9-6607-4038-94CA-FE3FFD3CBCED}">
      <dsp:nvSpPr>
        <dsp:cNvPr id="0" name=""/>
        <dsp:cNvSpPr/>
      </dsp:nvSpPr>
      <dsp:spPr>
        <a:xfrm>
          <a:off x="4225273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Vorgehen</a:t>
          </a:r>
          <a:endParaRPr lang="de-DE" sz="1700" kern="1200" dirty="0"/>
        </a:p>
      </dsp:txBody>
      <dsp:txXfrm>
        <a:off x="4361340" y="0"/>
        <a:ext cx="2073776" cy="272133"/>
      </dsp:txXfrm>
    </dsp:sp>
    <dsp:sp modelId="{2EC24C13-109C-4BB5-BEF6-64495C9693A9}">
      <dsp:nvSpPr>
        <dsp:cNvPr id="0" name=""/>
        <dsp:cNvSpPr/>
      </dsp:nvSpPr>
      <dsp:spPr>
        <a:xfrm>
          <a:off x="6336592" y="0"/>
          <a:ext cx="2345909" cy="27213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Ergebnisse</a:t>
          </a:r>
          <a:endParaRPr lang="de-DE" sz="1700" kern="1200" dirty="0"/>
        </a:p>
      </dsp:txBody>
      <dsp:txXfrm>
        <a:off x="6472659" y="0"/>
        <a:ext cx="2073776" cy="272133"/>
      </dsp:txXfrm>
    </dsp:sp>
    <dsp:sp modelId="{3ACCC528-5B72-4EAB-8EB3-242B659F46E0}">
      <dsp:nvSpPr>
        <dsp:cNvPr id="0" name=""/>
        <dsp:cNvSpPr/>
      </dsp:nvSpPr>
      <dsp:spPr>
        <a:xfrm>
          <a:off x="8447911" y="0"/>
          <a:ext cx="2345909" cy="2721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Fazit</a:t>
          </a:r>
          <a:endParaRPr lang="de-DE" sz="1700" kern="1200" dirty="0"/>
        </a:p>
      </dsp:txBody>
      <dsp:txXfrm>
        <a:off x="8583978" y="0"/>
        <a:ext cx="2073776" cy="27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0125-F750-42AE-AA48-F81A96795E82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5BE-2933-43A0-B80F-A489F4A73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65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71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1985" algn="l" defTabSz="863971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3971" algn="l" defTabSz="863971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5956" algn="l" defTabSz="863971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7942" algn="l" defTabSz="863971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59927" algn="l" defTabSz="863971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1913" algn="l" defTabSz="863971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3898" algn="l" defTabSz="863971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5883" algn="l" defTabSz="863971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FA5BE-2933-43A0-B80F-A489F4A7372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66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FA5BE-2933-43A0-B80F-A489F4A7372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88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FA5BE-2933-43A0-B80F-A489F4A737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02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FA5BE-2933-43A0-B80F-A489F4A7372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63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FA5BE-2933-43A0-B80F-A489F4A7372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4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FA5BE-2933-43A0-B80F-A489F4A7372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44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FA5BE-2933-43A0-B80F-A489F4A7372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35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FA5BE-2933-43A0-B80F-A489F4A7372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0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FA5BE-2933-43A0-B80F-A489F4A7372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6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63D96BBA-F1B9-49F3-B592-84A082C5E460}"/>
              </a:ext>
            </a:extLst>
          </p:cNvPr>
          <p:cNvSpPr txBox="1"/>
          <p:nvPr userDrawn="1"/>
        </p:nvSpPr>
        <p:spPr>
          <a:xfrm>
            <a:off x="0" y="6227317"/>
            <a:ext cx="744364" cy="235389"/>
          </a:xfrm>
          <a:prstGeom prst="rect">
            <a:avLst/>
          </a:prstGeom>
          <a:noFill/>
        </p:spPr>
        <p:txBody>
          <a:bodyPr wrap="square" lIns="113389" tIns="58962" rIns="113389" bIns="58962" rtlCol="0">
            <a:spAutoFit/>
          </a:bodyPr>
          <a:lstStyle/>
          <a:p>
            <a:r>
              <a:rPr lang="de-DE" sz="756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AZO      | 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223BAF35-0C86-4133-8A99-439FDF59E66A}"/>
              </a:ext>
            </a:extLst>
          </p:cNvPr>
          <p:cNvSpPr txBox="1">
            <a:spLocks/>
          </p:cNvSpPr>
          <p:nvPr userDrawn="1"/>
        </p:nvSpPr>
        <p:spPr>
          <a:xfrm>
            <a:off x="9375905" y="6227317"/>
            <a:ext cx="948225" cy="272133"/>
          </a:xfrm>
          <a:prstGeom prst="rect">
            <a:avLst/>
          </a:prstGeom>
        </p:spPr>
        <p:txBody>
          <a:bodyPr vert="horz" lIns="115203" tIns="57602" rIns="115203" bIns="57602" rtlCol="0" anchor="ctr" anchorCtr="0"/>
          <a:lstStyle>
            <a:defPPr>
              <a:defRPr lang="de-DE"/>
            </a:defPPr>
            <a:lvl1pPr marL="0" algn="l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402114-E263-4CCF-9F0F-45C8CABC7D41}" type="datetime1">
              <a:rPr lang="de-DE" sz="756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/>
              <a:t>28.09.2022</a:t>
            </a:fld>
            <a:endParaRPr lang="de-DE" sz="756" kern="120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D9D8C61E-DFED-48A4-9F2C-ED4A085C93EB}"/>
              </a:ext>
            </a:extLst>
          </p:cNvPr>
          <p:cNvSpPr txBox="1">
            <a:spLocks/>
          </p:cNvSpPr>
          <p:nvPr userDrawn="1"/>
        </p:nvSpPr>
        <p:spPr>
          <a:xfrm>
            <a:off x="744364" y="6227318"/>
            <a:ext cx="1816730" cy="2721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756"/>
              <a:t>Titel der Präsentation |  </a:t>
            </a:r>
            <a:r>
              <a:rPr lang="de-DE" sz="756" err="1"/>
              <a:t>vmi</a:t>
            </a:r>
            <a:endParaRPr lang="de-DE" sz="756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0B4AF64E-70AA-4E99-BE3A-E9C61E6EDA23}"/>
              </a:ext>
            </a:extLst>
          </p:cNvPr>
          <p:cNvSpPr txBox="1">
            <a:spLocks/>
          </p:cNvSpPr>
          <p:nvPr userDrawn="1"/>
        </p:nvSpPr>
        <p:spPr>
          <a:xfrm>
            <a:off x="8657019" y="6227318"/>
            <a:ext cx="2393787" cy="272133"/>
          </a:xfrm>
          <a:prstGeom prst="rect">
            <a:avLst/>
          </a:prstGeom>
        </p:spPr>
        <p:txBody>
          <a:bodyPr vert="horz" lIns="115203" tIns="57602" rIns="115203" bIns="57602" rtlCol="0" anchor="ctr" anchorCtr="0"/>
          <a:lstStyle>
            <a:defPPr>
              <a:defRPr lang="de-DE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CA954-55F6-4885-B75B-CE8C6C592948}" type="slidenum">
              <a:rPr lang="de-DE" sz="756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/>
              <a:t>‹Nr.›</a:t>
            </a:fld>
            <a:endParaRPr lang="de-DE" sz="756" kern="120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93D162F-9343-49E0-BD81-C6A188EE99B3}"/>
              </a:ext>
            </a:extLst>
          </p:cNvPr>
          <p:cNvSpPr/>
          <p:nvPr userDrawn="1"/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43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210D0B-2C2E-41C8-8AF8-53FC48E43E8E}"/>
              </a:ext>
            </a:extLst>
          </p:cNvPr>
          <p:cNvSpPr/>
          <p:nvPr userDrawn="1"/>
        </p:nvSpPr>
        <p:spPr>
          <a:xfrm>
            <a:off x="0" y="-6807739"/>
            <a:ext cx="11520488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43"/>
          </a:p>
        </p:txBody>
      </p:sp>
      <p:pic>
        <p:nvPicPr>
          <p:cNvPr id="8" name="Bild 1" descr="AZO GROUP Balken 4c 20.09.2013.ai">
            <a:extLst>
              <a:ext uri="{FF2B5EF4-FFF2-40B4-BE49-F238E27FC236}">
                <a16:creationId xmlns:a16="http://schemas.microsoft.com/office/drawing/2014/main" id="{02B9B140-D6E9-4AED-9E60-781E43708F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99" y="1440125"/>
            <a:ext cx="5549196" cy="309009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6BF4D81-83EA-45CC-957F-4BB9647FBEDD}"/>
              </a:ext>
            </a:extLst>
          </p:cNvPr>
          <p:cNvSpPr txBox="1"/>
          <p:nvPr userDrawn="1"/>
        </p:nvSpPr>
        <p:spPr>
          <a:xfrm>
            <a:off x="-180680" y="4148201"/>
            <a:ext cx="11520488" cy="92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76" b="1" dirty="0" err="1">
                <a:latin typeface="Arial"/>
                <a:cs typeface="Arial"/>
              </a:rPr>
              <a:t>We</a:t>
            </a:r>
            <a:r>
              <a:rPr lang="de-DE" sz="3276" b="1" dirty="0">
                <a:latin typeface="Arial"/>
                <a:cs typeface="Arial"/>
              </a:rPr>
              <a:t> Love </a:t>
            </a:r>
            <a:r>
              <a:rPr lang="de-DE" sz="3276" b="1" dirty="0" err="1">
                <a:latin typeface="Arial"/>
                <a:cs typeface="Arial"/>
              </a:rPr>
              <a:t>Ingredients</a:t>
            </a:r>
            <a:r>
              <a:rPr lang="de-DE" sz="3276" b="1" dirty="0">
                <a:latin typeface="Arial"/>
                <a:cs typeface="Arial"/>
              </a:rPr>
              <a:t>.</a:t>
            </a:r>
          </a:p>
          <a:p>
            <a:endParaRPr lang="de-DE" sz="2143" dirty="0"/>
          </a:p>
        </p:txBody>
      </p:sp>
    </p:spTree>
    <p:extLst>
      <p:ext uri="{BB962C8B-B14F-4D97-AF65-F5344CB8AC3E}">
        <p14:creationId xmlns:p14="http://schemas.microsoft.com/office/powerpoint/2010/main" val="341793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1605E-6 L 0 1.05062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1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1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illkommen">
            <a:extLst>
              <a:ext uri="{FF2B5EF4-FFF2-40B4-BE49-F238E27FC236}">
                <a16:creationId xmlns:a16="http://schemas.microsoft.com/office/drawing/2014/main" id="{F466054F-B219-4DF7-B64B-F1F5DFB48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850" y="190493"/>
            <a:ext cx="7329570" cy="390058"/>
          </a:xfrm>
          <a:prstGeom prst="rect">
            <a:avLst/>
          </a:prstGeom>
        </p:spPr>
        <p:txBody>
          <a:bodyPr lIns="0"/>
          <a:lstStyle>
            <a:lvl1pPr algn="l">
              <a:defRPr lang="de-DE" sz="135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Willkommen bei AZO!</a:t>
            </a:r>
          </a:p>
        </p:txBody>
      </p:sp>
      <p:sp>
        <p:nvSpPr>
          <p:cNvPr id="30" name="Foliennummernplatzhalter 5" hidden="1">
            <a:extLst>
              <a:ext uri="{FF2B5EF4-FFF2-40B4-BE49-F238E27FC236}">
                <a16:creationId xmlns:a16="http://schemas.microsoft.com/office/drawing/2014/main" id="{F0A8BABC-1D41-4EB0-A23F-228575249FDD}"/>
              </a:ext>
            </a:extLst>
          </p:cNvPr>
          <p:cNvSpPr txBox="1">
            <a:spLocks/>
          </p:cNvSpPr>
          <p:nvPr userDrawn="1"/>
        </p:nvSpPr>
        <p:spPr>
          <a:xfrm>
            <a:off x="10199316" y="6213711"/>
            <a:ext cx="948227" cy="272133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defPPr>
              <a:defRPr lang="de-DE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Folie </a:t>
            </a:r>
            <a:fld id="{EABCA954-55F6-4885-B75B-CE8C6C592948}" type="slidenum">
              <a:rPr lang="de-DE" sz="6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/>
              <a:t>‹Nr.›</a:t>
            </a:fld>
            <a:endParaRPr lang="de-DE" sz="600" kern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feld 30" hidden="1">
            <a:extLst>
              <a:ext uri="{FF2B5EF4-FFF2-40B4-BE49-F238E27FC236}">
                <a16:creationId xmlns:a16="http://schemas.microsoft.com/office/drawing/2014/main" id="{B43B8CBB-5ABE-4C00-9DD2-63A1EECD25CF}"/>
              </a:ext>
            </a:extLst>
          </p:cNvPr>
          <p:cNvSpPr txBox="1"/>
          <p:nvPr userDrawn="1"/>
        </p:nvSpPr>
        <p:spPr>
          <a:xfrm>
            <a:off x="362850" y="6256354"/>
            <a:ext cx="744364" cy="186847"/>
          </a:xfrm>
          <a:prstGeom prst="rect">
            <a:avLst/>
          </a:prstGeom>
          <a:noFill/>
        </p:spPr>
        <p:txBody>
          <a:bodyPr wrap="square" lIns="0" tIns="46800" rIns="90000" bIns="46800" rtlCol="0" anchor="ctr">
            <a:spAutoFit/>
          </a:bodyPr>
          <a:lstStyle/>
          <a:p>
            <a:r>
              <a:rPr lang="de-DE" sz="6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AZO    | </a:t>
            </a:r>
          </a:p>
        </p:txBody>
      </p:sp>
      <p:sp>
        <p:nvSpPr>
          <p:cNvPr id="33" name="Datumsplatzhalter 1" hidden="1">
            <a:extLst>
              <a:ext uri="{FF2B5EF4-FFF2-40B4-BE49-F238E27FC236}">
                <a16:creationId xmlns:a16="http://schemas.microsoft.com/office/drawing/2014/main" id="{B7026B0E-1164-4514-9121-1C3BC477CA9B}"/>
              </a:ext>
            </a:extLst>
          </p:cNvPr>
          <p:cNvSpPr txBox="1">
            <a:spLocks/>
          </p:cNvSpPr>
          <p:nvPr userDrawn="1"/>
        </p:nvSpPr>
        <p:spPr>
          <a:xfrm>
            <a:off x="10069088" y="6213711"/>
            <a:ext cx="824179" cy="27213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marL="0" algn="l" defTabSz="685800" rtl="0" eaLnBrk="1" latinLnBrk="0" hangingPunct="1">
              <a:defRPr lang="de-DE" sz="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dirty="0"/>
              <a:t>01/2021</a:t>
            </a:r>
          </a:p>
        </p:txBody>
      </p:sp>
      <p:sp>
        <p:nvSpPr>
          <p:cNvPr id="8" name="Fußzeilenplatzhalter 4" hidden="1">
            <a:extLst>
              <a:ext uri="{FF2B5EF4-FFF2-40B4-BE49-F238E27FC236}">
                <a16:creationId xmlns:a16="http://schemas.microsoft.com/office/drawing/2014/main" id="{D25B1BCE-3FB7-42E0-8C89-85F0BF189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6413" y="6213711"/>
            <a:ext cx="7849441" cy="27213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| Autor</a:t>
            </a:r>
            <a:endParaRPr lang="de-DE" dirty="0"/>
          </a:p>
        </p:txBody>
      </p:sp>
      <p:pic>
        <p:nvPicPr>
          <p:cNvPr id="7" name="Hindergrundgrafik">
            <a:extLst>
              <a:ext uri="{FF2B5EF4-FFF2-40B4-BE49-F238E27FC236}">
                <a16:creationId xmlns:a16="http://schemas.microsoft.com/office/drawing/2014/main" id="{F01571C3-5FF5-4A70-AE81-242397E81A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81" t="8559" r="1120" b="4459"/>
          <a:stretch/>
        </p:blipFill>
        <p:spPr>
          <a:xfrm>
            <a:off x="0" y="580551"/>
            <a:ext cx="11520488" cy="5899624"/>
          </a:xfrm>
          <a:prstGeom prst="rect">
            <a:avLst/>
          </a:prstGeom>
        </p:spPr>
      </p:pic>
      <p:sp>
        <p:nvSpPr>
          <p:cNvPr id="11" name="Weißer Kreis">
            <a:extLst>
              <a:ext uri="{FF2B5EF4-FFF2-40B4-BE49-F238E27FC236}">
                <a16:creationId xmlns:a16="http://schemas.microsoft.com/office/drawing/2014/main" id="{48B9707E-0580-4B3F-BB8D-5C40E204B592}"/>
              </a:ext>
            </a:extLst>
          </p:cNvPr>
          <p:cNvSpPr/>
          <p:nvPr userDrawn="1"/>
        </p:nvSpPr>
        <p:spPr>
          <a:xfrm>
            <a:off x="4594684" y="1764889"/>
            <a:ext cx="1871984" cy="1871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/>
          </a:p>
        </p:txBody>
      </p:sp>
      <p:sp>
        <p:nvSpPr>
          <p:cNvPr id="16" name="Grauer Balken">
            <a:extLst>
              <a:ext uri="{FF2B5EF4-FFF2-40B4-BE49-F238E27FC236}">
                <a16:creationId xmlns:a16="http://schemas.microsoft.com/office/drawing/2014/main" id="{40AE7024-9263-4F5A-84E2-9DFAFCA6570C}"/>
              </a:ext>
            </a:extLst>
          </p:cNvPr>
          <p:cNvSpPr/>
          <p:nvPr userDrawn="1"/>
        </p:nvSpPr>
        <p:spPr>
          <a:xfrm>
            <a:off x="0" y="4983442"/>
            <a:ext cx="11520488" cy="149673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5" name="Kundenlogo">
            <a:extLst>
              <a:ext uri="{FF2B5EF4-FFF2-40B4-BE49-F238E27FC236}">
                <a16:creationId xmlns:a16="http://schemas.microsoft.com/office/drawing/2014/main" id="{EEDB6E83-5AB1-40C6-871D-EC29E9D5E3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53284" y="1959727"/>
            <a:ext cx="1554786" cy="148228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de-DE" dirty="0"/>
              <a:t>Kundenlogo</a:t>
            </a:r>
          </a:p>
        </p:txBody>
      </p:sp>
      <p:sp>
        <p:nvSpPr>
          <p:cNvPr id="13" name="Foto Referent">
            <a:extLst>
              <a:ext uri="{FF2B5EF4-FFF2-40B4-BE49-F238E27FC236}">
                <a16:creationId xmlns:a16="http://schemas.microsoft.com/office/drawing/2014/main" id="{59790C1A-8639-44E5-9B9E-3DAE21D568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34312" y="5116139"/>
            <a:ext cx="1200052" cy="127803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de-DE" dirty="0"/>
              <a:t>Foto</a:t>
            </a:r>
          </a:p>
          <a:p>
            <a:r>
              <a:rPr lang="de-DE" dirty="0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12696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| Beiträge oder Projektpräsent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6054F-B219-4DF7-B64B-F1F5DFB4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0" y="190493"/>
            <a:ext cx="7329570" cy="390058"/>
          </a:xfrm>
          <a:prstGeom prst="rect">
            <a:avLst/>
          </a:prstGeom>
        </p:spPr>
        <p:txBody>
          <a:bodyPr lIns="0"/>
          <a:lstStyle>
            <a:lvl1pPr algn="l">
              <a:defRPr lang="de-DE" sz="135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0C4C141-D728-417C-B4DE-A1F46F7A87E0}"/>
              </a:ext>
            </a:extLst>
          </p:cNvPr>
          <p:cNvSpPr txBox="1"/>
          <p:nvPr userDrawn="1"/>
        </p:nvSpPr>
        <p:spPr>
          <a:xfrm>
            <a:off x="362850" y="6256354"/>
            <a:ext cx="744364" cy="186847"/>
          </a:xfrm>
          <a:prstGeom prst="rect">
            <a:avLst/>
          </a:prstGeom>
          <a:noFill/>
        </p:spPr>
        <p:txBody>
          <a:bodyPr wrap="square" lIns="0" tIns="46800" rIns="90000" bIns="46800" rtlCol="0" anchor="ctr">
            <a:spAutoFit/>
          </a:bodyPr>
          <a:lstStyle/>
          <a:p>
            <a:r>
              <a:rPr lang="de-DE" sz="6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AZO    | </a:t>
            </a:r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BD22CD5B-F45F-4078-994F-9AC2F412F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6413" y="6213711"/>
            <a:ext cx="7849441" cy="27213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| Autor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396D69FF-2F08-4EDB-86A9-07E8C554D10D}"/>
              </a:ext>
            </a:extLst>
          </p:cNvPr>
          <p:cNvSpPr txBox="1">
            <a:spLocks/>
          </p:cNvSpPr>
          <p:nvPr userDrawn="1"/>
        </p:nvSpPr>
        <p:spPr>
          <a:xfrm>
            <a:off x="10199316" y="6213711"/>
            <a:ext cx="948227" cy="272133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defPPr>
              <a:defRPr lang="de-DE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CA954-55F6-4885-B75B-CE8C6C592948}" type="slidenum">
              <a:rPr lang="de-DE" sz="6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/>
              <a:t>‹Nr.›</a:t>
            </a:fld>
            <a:endParaRPr lang="de-DE" sz="600" kern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BE7F6BF7-3855-47EA-8F9E-8C5D4EC8703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91401" y="6213711"/>
            <a:ext cx="761182" cy="266464"/>
          </a:xfrm>
          <a:prstGeom prst="rect">
            <a:avLst/>
          </a:prstGeom>
        </p:spPr>
        <p:txBody>
          <a:bodyPr anchor="ctr"/>
          <a:lstStyle>
            <a:lvl1pPr>
              <a:defRPr lang="de-DE" sz="6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10/2021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1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| Text mit Aufzählung | Bild |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6054F-B219-4DF7-B64B-F1F5DFB4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0" y="190493"/>
            <a:ext cx="7329570" cy="390058"/>
          </a:xfrm>
          <a:prstGeom prst="rect">
            <a:avLst/>
          </a:prstGeom>
        </p:spPr>
        <p:txBody>
          <a:bodyPr lIns="0"/>
          <a:lstStyle>
            <a:lvl1pPr algn="l">
              <a:defRPr lang="de-DE" sz="135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1A9BE05-E136-4003-AD23-21BC8ECB6D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2017" y="771045"/>
            <a:ext cx="10796457" cy="530814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>
                <a:latin typeface="+mj-lt"/>
              </a:defRPr>
            </a:lvl1pPr>
            <a:lvl2pPr marL="536575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720725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3pPr>
            <a:lvl4pPr marL="896938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 marL="1073150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2B282BF-E2C8-4201-A9BD-0358681AC4CE}"/>
              </a:ext>
            </a:extLst>
          </p:cNvPr>
          <p:cNvSpPr txBox="1"/>
          <p:nvPr userDrawn="1"/>
        </p:nvSpPr>
        <p:spPr>
          <a:xfrm>
            <a:off x="362850" y="6256354"/>
            <a:ext cx="744364" cy="186847"/>
          </a:xfrm>
          <a:prstGeom prst="rect">
            <a:avLst/>
          </a:prstGeom>
          <a:noFill/>
        </p:spPr>
        <p:txBody>
          <a:bodyPr wrap="square" lIns="0" tIns="46800" rIns="90000" bIns="46800" rtlCol="0" anchor="ctr">
            <a:spAutoFit/>
          </a:bodyPr>
          <a:lstStyle/>
          <a:p>
            <a:r>
              <a:rPr lang="de-DE" sz="6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AZO    | 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5FE33DDF-1991-44DE-9DBC-96D95C8D8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6413" y="6213711"/>
            <a:ext cx="7849441" cy="27213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| Autor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633DF92D-E997-478F-9734-43040643C603}"/>
              </a:ext>
            </a:extLst>
          </p:cNvPr>
          <p:cNvSpPr txBox="1">
            <a:spLocks/>
          </p:cNvSpPr>
          <p:nvPr userDrawn="1"/>
        </p:nvSpPr>
        <p:spPr>
          <a:xfrm>
            <a:off x="10199316" y="6213711"/>
            <a:ext cx="948227" cy="272133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defPPr>
              <a:defRPr lang="de-DE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CA954-55F6-4885-B75B-CE8C6C592948}" type="slidenum">
              <a:rPr lang="de-DE" sz="6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/>
              <a:t>‹Nr.›</a:t>
            </a:fld>
            <a:endParaRPr lang="de-DE" sz="600" kern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4AF4BA1-0B63-4E37-90F0-4EEEA5C9DE3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91401" y="6213711"/>
            <a:ext cx="761182" cy="266464"/>
          </a:xfrm>
          <a:prstGeom prst="rect">
            <a:avLst/>
          </a:prstGeom>
        </p:spPr>
        <p:txBody>
          <a:bodyPr anchor="ctr"/>
          <a:lstStyle>
            <a:lvl1pPr>
              <a:defRPr lang="de-DE" sz="6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10/2021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35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|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6054F-B219-4DF7-B64B-F1F5DFB4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0" y="190493"/>
            <a:ext cx="7329570" cy="390058"/>
          </a:xfrm>
          <a:prstGeom prst="rect">
            <a:avLst/>
          </a:prstGeom>
        </p:spPr>
        <p:txBody>
          <a:bodyPr lIns="0"/>
          <a:lstStyle>
            <a:lvl1pPr algn="l">
              <a:defRPr lang="de-DE" sz="135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1A9BE05-E136-4003-AD23-21BC8ECB6D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2851" y="771045"/>
            <a:ext cx="5143448" cy="530814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>
                <a:latin typeface="+mj-lt"/>
              </a:defRPr>
            </a:lvl1pPr>
            <a:lvl2pPr marL="536575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720725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3pPr>
            <a:lvl4pPr marL="896938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 marL="1073150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05D04823-ABC6-4DE4-8089-B48E892A385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15858" y="771045"/>
            <a:ext cx="5143449" cy="530814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>
                <a:latin typeface="+mj-lt"/>
              </a:defRPr>
            </a:lvl1pPr>
            <a:lvl2pPr marL="536575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720725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3pPr>
            <a:lvl4pPr marL="896938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 marL="1073150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DBB162-1607-4E3D-B9C6-AC40E6526642}"/>
              </a:ext>
            </a:extLst>
          </p:cNvPr>
          <p:cNvSpPr txBox="1"/>
          <p:nvPr userDrawn="1"/>
        </p:nvSpPr>
        <p:spPr>
          <a:xfrm>
            <a:off x="362850" y="6256354"/>
            <a:ext cx="744364" cy="186847"/>
          </a:xfrm>
          <a:prstGeom prst="rect">
            <a:avLst/>
          </a:prstGeom>
          <a:noFill/>
        </p:spPr>
        <p:txBody>
          <a:bodyPr wrap="square" lIns="0" tIns="46800" rIns="90000" bIns="46800" rtlCol="0" anchor="ctr">
            <a:spAutoFit/>
          </a:bodyPr>
          <a:lstStyle/>
          <a:p>
            <a:r>
              <a:rPr lang="de-DE" sz="6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AZO    | 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7425FC7-A539-4C96-A902-B4C9A71C2109}"/>
              </a:ext>
            </a:extLst>
          </p:cNvPr>
          <p:cNvSpPr txBox="1">
            <a:spLocks/>
          </p:cNvSpPr>
          <p:nvPr userDrawn="1"/>
        </p:nvSpPr>
        <p:spPr>
          <a:xfrm>
            <a:off x="10199316" y="6213711"/>
            <a:ext cx="948227" cy="272133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defPPr>
              <a:defRPr lang="de-DE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CA954-55F6-4885-B75B-CE8C6C592948}" type="slidenum">
              <a:rPr lang="de-DE" sz="6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/>
              <a:t>‹Nr.›</a:t>
            </a:fld>
            <a:endParaRPr lang="de-DE" sz="600" kern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732B5D3-779E-4BCF-A979-B8BB25AE5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6413" y="6213711"/>
            <a:ext cx="7849441" cy="27213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| Autor</a:t>
            </a:r>
            <a:endParaRPr lang="de-DE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ACA0E7DD-6472-4B4E-899A-494CDBFDA36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91401" y="6213711"/>
            <a:ext cx="761182" cy="266464"/>
          </a:xfrm>
          <a:prstGeom prst="rect">
            <a:avLst/>
          </a:prstGeom>
        </p:spPr>
        <p:txBody>
          <a:bodyPr anchor="ctr"/>
          <a:lstStyle>
            <a:lvl1pPr>
              <a:defRPr lang="de-DE" sz="6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10/2021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3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| 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6054F-B219-4DF7-B64B-F1F5DFB4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0" y="190493"/>
            <a:ext cx="7329570" cy="390058"/>
          </a:xfrm>
          <a:prstGeom prst="rect">
            <a:avLst/>
          </a:prstGeom>
        </p:spPr>
        <p:txBody>
          <a:bodyPr lIns="0"/>
          <a:lstStyle>
            <a:lvl1pPr algn="l">
              <a:defRPr lang="de-DE" sz="135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1A9BE05-E136-4003-AD23-21BC8ECB6D4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2017" y="771045"/>
            <a:ext cx="7669093" cy="530814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>
                <a:latin typeface="+mj-lt"/>
              </a:defRPr>
            </a:lvl1pPr>
            <a:lvl2pPr marL="536575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720725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3pPr>
            <a:lvl4pPr marL="896938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 marL="1073150" indent="-176213">
              <a:buClr>
                <a:srgbClr val="E46713"/>
              </a:buClr>
              <a:buFont typeface="Arial" panose="020B0604020202020204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580B16-ACA5-4C3C-B6D6-AB09F0361E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18366" y="771045"/>
            <a:ext cx="2540108" cy="5308143"/>
          </a:xfrm>
          <a:prstGeom prst="rect">
            <a:avLst/>
          </a:prstGeom>
        </p:spPr>
        <p:txBody>
          <a:bodyPr lIns="0" anchor="b"/>
          <a:lstStyle>
            <a:lvl1pPr marL="0" indent="0">
              <a:buFont typeface="Arial" panose="020B0604020202020204" pitchFamily="34" charset="0"/>
              <a:buNone/>
              <a:defRPr sz="1000"/>
            </a:lvl1pPr>
            <a:lvl2pPr marL="266700" indent="-88900">
              <a:buClr>
                <a:srgbClr val="E46713"/>
              </a:buClr>
              <a:buFont typeface="Arial" panose="020B0604020202020204" pitchFamily="34" charset="0"/>
              <a:buChar char="•"/>
              <a:defRPr sz="1000"/>
            </a:lvl2pPr>
          </a:lstStyle>
          <a:p>
            <a:pPr lvl="0"/>
            <a:r>
              <a:rPr lang="de-DE" dirty="0"/>
              <a:t>Bildunterschrift</a:t>
            </a:r>
          </a:p>
          <a:p>
            <a:pPr lvl="1"/>
            <a:r>
              <a:rPr lang="de-DE" dirty="0"/>
              <a:t>Aufzählung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FB49E3-06C6-453C-8555-D71CE78D8931}"/>
              </a:ext>
            </a:extLst>
          </p:cNvPr>
          <p:cNvSpPr txBox="1"/>
          <p:nvPr userDrawn="1"/>
        </p:nvSpPr>
        <p:spPr>
          <a:xfrm>
            <a:off x="362850" y="6256354"/>
            <a:ext cx="744364" cy="186847"/>
          </a:xfrm>
          <a:prstGeom prst="rect">
            <a:avLst/>
          </a:prstGeom>
          <a:noFill/>
        </p:spPr>
        <p:txBody>
          <a:bodyPr wrap="square" lIns="0" tIns="46800" rIns="90000" bIns="46800" rtlCol="0" anchor="ctr">
            <a:spAutoFit/>
          </a:bodyPr>
          <a:lstStyle/>
          <a:p>
            <a:r>
              <a:rPr lang="de-DE" sz="6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AZO    | 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AE94D482-24B1-471F-B93A-50E0C8EE2221}"/>
              </a:ext>
            </a:extLst>
          </p:cNvPr>
          <p:cNvSpPr txBox="1">
            <a:spLocks/>
          </p:cNvSpPr>
          <p:nvPr userDrawn="1"/>
        </p:nvSpPr>
        <p:spPr>
          <a:xfrm>
            <a:off x="10199316" y="6213711"/>
            <a:ext cx="948227" cy="272133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defPPr>
              <a:defRPr lang="de-DE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CA954-55F6-4885-B75B-CE8C6C592948}" type="slidenum">
              <a:rPr lang="de-DE" sz="6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/>
              <a:t>‹Nr.›</a:t>
            </a:fld>
            <a:endParaRPr lang="de-DE" sz="600" kern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EB89CFA-F49D-41FE-AC72-49FCF076C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6413" y="6213711"/>
            <a:ext cx="7849441" cy="27213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| Autor</a:t>
            </a:r>
            <a:endParaRPr lang="de-DE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5F704DE8-4308-45F3-B531-DF74A323BCB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91401" y="6213711"/>
            <a:ext cx="761182" cy="266464"/>
          </a:xfrm>
          <a:prstGeom prst="rect">
            <a:avLst/>
          </a:prstGeom>
        </p:spPr>
        <p:txBody>
          <a:bodyPr anchor="ctr"/>
          <a:lstStyle>
            <a:lvl1pPr>
              <a:defRPr lang="de-DE" sz="6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10/2021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8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6734E35-FFF0-4955-BD3F-47158CBFC2AB}"/>
              </a:ext>
            </a:extLst>
          </p:cNvPr>
          <p:cNvSpPr/>
          <p:nvPr userDrawn="1"/>
        </p:nvSpPr>
        <p:spPr>
          <a:xfrm>
            <a:off x="0" y="-912"/>
            <a:ext cx="11520488" cy="579881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F4A31B7-F37A-45EE-B967-10E965B06D11}"/>
              </a:ext>
            </a:extLst>
          </p:cNvPr>
          <p:cNvSpPr txBox="1"/>
          <p:nvPr userDrawn="1"/>
        </p:nvSpPr>
        <p:spPr>
          <a:xfrm>
            <a:off x="885076" y="318390"/>
            <a:ext cx="9340461" cy="4771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Love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Ingredients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endParaRPr lang="de-DE" sz="1701" dirty="0"/>
          </a:p>
        </p:txBody>
      </p:sp>
      <p:pic>
        <p:nvPicPr>
          <p:cNvPr id="28" name="Bild 1" descr="AZO GROUP Balken 4c 20.09.2013.ai">
            <a:extLst>
              <a:ext uri="{FF2B5EF4-FFF2-40B4-BE49-F238E27FC236}">
                <a16:creationId xmlns:a16="http://schemas.microsoft.com/office/drawing/2014/main" id="{CBB340DD-582A-4183-9812-6430E861A6D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864" y="0"/>
            <a:ext cx="1183779" cy="659193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C4A6ECB1-A5E6-4504-998D-9E03F031AEB3}"/>
              </a:ext>
            </a:extLst>
          </p:cNvPr>
          <p:cNvSpPr/>
          <p:nvPr userDrawn="1"/>
        </p:nvSpPr>
        <p:spPr>
          <a:xfrm>
            <a:off x="0" y="6207788"/>
            <a:ext cx="11520488" cy="271434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/>
          </a:p>
        </p:txBody>
      </p:sp>
    </p:spTree>
    <p:extLst>
      <p:ext uri="{BB962C8B-B14F-4D97-AF65-F5344CB8AC3E}">
        <p14:creationId xmlns:p14="http://schemas.microsoft.com/office/powerpoint/2010/main" val="27337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2" r:id="rId3"/>
    <p:sldLayoutId id="2147483695" r:id="rId4"/>
    <p:sldLayoutId id="2147483693" r:id="rId5"/>
    <p:sldLayoutId id="2147483694" r:id="rId6"/>
  </p:sldLayoutIdLs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28" userDrawn="1">
          <p15:clr>
            <a:srgbClr val="F26B43"/>
          </p15:clr>
        </p15:guide>
        <p15:guide id="3" pos="7029" userDrawn="1">
          <p15:clr>
            <a:srgbClr val="F26B43"/>
          </p15:clr>
        </p15:guide>
        <p15:guide id="4" orient="horz" pos="3841" userDrawn="1">
          <p15:clr>
            <a:srgbClr val="F26B43"/>
          </p15:clr>
        </p15:guide>
        <p15:guide id="5" orient="horz" pos="4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ico.kursidem@azo.com" TargetMode="External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ico.kursidem@azo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16.png"/><Relationship Id="rId4" Type="http://schemas.openxmlformats.org/officeDocument/2006/relationships/diagramData" Target="../diagrams/data5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20.png"/><Relationship Id="rId4" Type="http://schemas.openxmlformats.org/officeDocument/2006/relationships/diagramData" Target="../diagrams/data7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7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82EDC-5688-484D-9180-657FCE36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| Stücklisten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1E79844E-3E03-4C9A-A56E-857C700F8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Funktionale Analyse neuer PLM Schnittstelle SAP ECTR  | Rico Kursidem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0228D-6B94-46B7-AEED-0B6252E93F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/>
              <a:t>09/2022</a:t>
            </a:r>
          </a:p>
        </p:txBody>
      </p:sp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1FE241DB-5FAC-4ABF-82F3-B5464F576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36233"/>
              </p:ext>
            </p:extLst>
          </p:nvPr>
        </p:nvGraphicFramePr>
        <p:xfrm>
          <a:off x="362014" y="5874316"/>
          <a:ext cx="10796457" cy="27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nhaltsplatzhalter 11" descr="Ein Bild, das Text, Gerät, Screenshot enthält.&#10;&#10;Automatisch generierte Beschreibung">
            <a:extLst>
              <a:ext uri="{FF2B5EF4-FFF2-40B4-BE49-F238E27FC236}">
                <a16:creationId xmlns:a16="http://schemas.microsoft.com/office/drawing/2014/main" id="{C0FE49C2-520D-4BD9-A6BE-984D356A704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9" y="1891506"/>
            <a:ext cx="8972550" cy="3067050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BA62DA49-14FF-44D5-8137-318ED676B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70" y="4812154"/>
            <a:ext cx="2355394" cy="728907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E34F61-3522-452D-9857-BFF0CC2385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71" y="4812154"/>
            <a:ext cx="2355394" cy="7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82EDC-5688-484D-9180-657FCE36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A5FCC-352C-4069-962D-CC7FE31015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400" b="1" dirty="0"/>
              <a:t>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Arbeitsvorrat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Testvorrat</a:t>
            </a:r>
          </a:p>
          <a:p>
            <a:r>
              <a:rPr lang="de-DE" sz="2400" b="1" dirty="0"/>
              <a:t>Ausblick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Umstellung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Implementation der Funktionen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B1F9C42F-AE05-4AB4-AEF2-4B954CFD8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Funktionale Analyse neuer PLM Schnittstelle SAP ECTR  | Rico Kursidem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0228D-6B94-46B7-AEED-0B6252E93F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09/2022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08F4D82-0EF5-4B9A-8E37-0C6B2CB49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070815"/>
              </p:ext>
            </p:extLst>
          </p:nvPr>
        </p:nvGraphicFramePr>
        <p:xfrm>
          <a:off x="362014" y="5874316"/>
          <a:ext cx="10796457" cy="27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Inhaltsplatzhalter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F5D02F-4372-4A4F-ADB9-9A0D5B78B72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79" y="992187"/>
            <a:ext cx="4781550" cy="4495800"/>
          </a:xfrm>
        </p:spPr>
      </p:pic>
    </p:spTree>
    <p:extLst>
      <p:ext uri="{BB962C8B-B14F-4D97-AF65-F5344CB8AC3E}">
        <p14:creationId xmlns:p14="http://schemas.microsoft.com/office/powerpoint/2010/main" val="26102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2F4BCA8E-2794-4CE0-84C3-7E790618B4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" b="2347"/>
          <a:stretch>
            <a:fillRect/>
          </a:stretch>
        </p:blipFill>
        <p:spPr>
          <a:xfrm>
            <a:off x="4878645" y="2128324"/>
            <a:ext cx="1289903" cy="1229750"/>
          </a:xfr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3991872F-4FB2-4CCB-A5E7-07BD5F59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pic>
        <p:nvPicPr>
          <p:cNvPr id="5" name="Bildplatzhalter 4" descr="Ein Bild, das Person, Wand, drinnen, lächelnd enthält.&#10;&#10;Automatisch generierte Beschreibung">
            <a:extLst>
              <a:ext uri="{FF2B5EF4-FFF2-40B4-BE49-F238E27FC236}">
                <a16:creationId xmlns:a16="http://schemas.microsoft.com/office/drawing/2014/main" id="{EB0316B7-DD72-4134-8DB7-40A7296255B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r="3043"/>
          <a:stretch>
            <a:fillRect/>
          </a:stretch>
        </p:blipFill>
        <p:spPr/>
      </p:pic>
      <p:sp>
        <p:nvSpPr>
          <p:cNvPr id="6" name="Text Kontaktdaten">
            <a:extLst>
              <a:ext uri="{FF2B5EF4-FFF2-40B4-BE49-F238E27FC236}">
                <a16:creationId xmlns:a16="http://schemas.microsoft.com/office/drawing/2014/main" id="{F6C7BE66-3759-480E-BEA5-062BAF38149F}"/>
              </a:ext>
            </a:extLst>
          </p:cNvPr>
          <p:cNvSpPr/>
          <p:nvPr/>
        </p:nvSpPr>
        <p:spPr>
          <a:xfrm>
            <a:off x="8772146" y="5097009"/>
            <a:ext cx="2452113" cy="11887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20000"/>
              </a:lnSpc>
              <a:tabLst>
                <a:tab pos="1608560" algn="r"/>
              </a:tabLst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Rico Kursidem</a:t>
            </a:r>
          </a:p>
          <a:p>
            <a:pPr>
              <a:lnSpc>
                <a:spcPct val="120000"/>
              </a:lnSpc>
              <a:tabLst>
                <a:tab pos="1608560" algn="r"/>
              </a:tabLst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Studiengang Angewandte Informatik</a:t>
            </a:r>
          </a:p>
          <a:p>
            <a:pPr lvl="0">
              <a:lnSpc>
                <a:spcPct val="120000"/>
              </a:lnSpc>
            </a:pPr>
            <a:r>
              <a:rPr lang="de-DE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de-DE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rico.kursidem@azo.com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der Präsentatio">
            <a:extLst>
              <a:ext uri="{FF2B5EF4-FFF2-40B4-BE49-F238E27FC236}">
                <a16:creationId xmlns:a16="http://schemas.microsoft.com/office/drawing/2014/main" id="{ED8688DE-4C87-4457-9511-9745FC15974A}"/>
              </a:ext>
            </a:extLst>
          </p:cNvPr>
          <p:cNvSpPr/>
          <p:nvPr/>
        </p:nvSpPr>
        <p:spPr>
          <a:xfrm>
            <a:off x="373939" y="5226813"/>
            <a:ext cx="5405445" cy="89255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de-DE" sz="2000" b="1" dirty="0">
                <a:solidFill>
                  <a:srgbClr val="E467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Funktionale Analyse einer neuen PLM </a:t>
            </a:r>
          </a:p>
          <a:p>
            <a:r>
              <a:rPr lang="de-DE" sz="2000" b="1" dirty="0">
                <a:solidFill>
                  <a:srgbClr val="E467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Schnittstelle: SAP ECTR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T3_2000 Projektpräsentation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6399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2F4BCA8E-2794-4CE0-84C3-7E790618B4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" b="2347"/>
          <a:stretch>
            <a:fillRect/>
          </a:stretch>
        </p:blipFill>
        <p:spPr>
          <a:xfrm>
            <a:off x="4878645" y="2128324"/>
            <a:ext cx="1289903" cy="1229750"/>
          </a:xfr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3991872F-4FB2-4CCB-A5E7-07BD5F59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Willkommen bei AZO!</a:t>
            </a:r>
          </a:p>
        </p:txBody>
      </p:sp>
      <p:pic>
        <p:nvPicPr>
          <p:cNvPr id="5" name="Bildplatzhalter 4" descr="Ein Bild, das Person, Wand, drinnen, lächelnd enthält.&#10;&#10;Automatisch generierte Beschreibung">
            <a:extLst>
              <a:ext uri="{FF2B5EF4-FFF2-40B4-BE49-F238E27FC236}">
                <a16:creationId xmlns:a16="http://schemas.microsoft.com/office/drawing/2014/main" id="{EB0316B7-DD72-4134-8DB7-40A7296255B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r="3043"/>
          <a:stretch>
            <a:fillRect/>
          </a:stretch>
        </p:blipFill>
        <p:spPr/>
      </p:pic>
      <p:sp>
        <p:nvSpPr>
          <p:cNvPr id="6" name="Text Kontaktdaten">
            <a:extLst>
              <a:ext uri="{FF2B5EF4-FFF2-40B4-BE49-F238E27FC236}">
                <a16:creationId xmlns:a16="http://schemas.microsoft.com/office/drawing/2014/main" id="{F6C7BE66-3759-480E-BEA5-062BAF38149F}"/>
              </a:ext>
            </a:extLst>
          </p:cNvPr>
          <p:cNvSpPr/>
          <p:nvPr/>
        </p:nvSpPr>
        <p:spPr>
          <a:xfrm>
            <a:off x="8772146" y="5097009"/>
            <a:ext cx="2452113" cy="11887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20000"/>
              </a:lnSpc>
              <a:tabLst>
                <a:tab pos="1608560" algn="r"/>
              </a:tabLst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Rico Kursidem</a:t>
            </a:r>
          </a:p>
          <a:p>
            <a:pPr>
              <a:lnSpc>
                <a:spcPct val="120000"/>
              </a:lnSpc>
              <a:tabLst>
                <a:tab pos="1608560" algn="r"/>
              </a:tabLst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Studiengang Angewandte Informatik</a:t>
            </a:r>
          </a:p>
          <a:p>
            <a:pPr lvl="0">
              <a:lnSpc>
                <a:spcPct val="120000"/>
              </a:lnSpc>
            </a:pPr>
            <a:r>
              <a:rPr lang="de-DE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de-DE" sz="12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rico.kursidem@azo.com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der Präsentatio">
            <a:extLst>
              <a:ext uri="{FF2B5EF4-FFF2-40B4-BE49-F238E27FC236}">
                <a16:creationId xmlns:a16="http://schemas.microsoft.com/office/drawing/2014/main" id="{ED8688DE-4C87-4457-9511-9745FC15974A}"/>
              </a:ext>
            </a:extLst>
          </p:cNvPr>
          <p:cNvSpPr/>
          <p:nvPr/>
        </p:nvSpPr>
        <p:spPr>
          <a:xfrm>
            <a:off x="373939" y="5226813"/>
            <a:ext cx="5405445" cy="89255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de-DE" sz="2000" b="1" dirty="0">
                <a:solidFill>
                  <a:srgbClr val="E467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Funktionale Analyse einer neuen PLM </a:t>
            </a:r>
          </a:p>
          <a:p>
            <a:r>
              <a:rPr lang="de-DE" sz="2000" b="1" dirty="0">
                <a:solidFill>
                  <a:srgbClr val="E467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Schnittstelle: SAP ECTR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T3_2000 Projektpräsentation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668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82EDC-5688-484D-9180-657FCE36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A5FCC-352C-4069-962D-CC7FE31015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0228D-6B94-46B7-AEED-0B6252E93F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/>
              <a:t>09/2022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064D98BF-CF4A-4C38-B1E9-5F21609ED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6413" y="6213711"/>
            <a:ext cx="7849441" cy="272133"/>
          </a:xfrm>
        </p:spPr>
        <p:txBody>
          <a:bodyPr/>
          <a:lstStyle/>
          <a:p>
            <a:r>
              <a:rPr lang="de-DE" dirty="0"/>
              <a:t>Funktionale Analyse neuer PLM Schnittstelle SAP ECTR  | Rico Kursidem</a:t>
            </a: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FD49FB37-8E0F-4EAE-9EB3-43C2604646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65492"/>
              </p:ext>
            </p:extLst>
          </p:nvPr>
        </p:nvGraphicFramePr>
        <p:xfrm>
          <a:off x="362015" y="2548731"/>
          <a:ext cx="10796457" cy="138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70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82EDC-5688-484D-9180-657FCE36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PLM Schnittstelle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A5FCC-352C-4069-962D-CC7FE31015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0406" y="771045"/>
            <a:ext cx="10796457" cy="5308143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2609FFFF-BF22-479E-83EB-087D4F91A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6413" y="6213711"/>
            <a:ext cx="7849441" cy="272133"/>
          </a:xfrm>
        </p:spPr>
        <p:txBody>
          <a:bodyPr/>
          <a:lstStyle/>
          <a:p>
            <a:r>
              <a:rPr lang="de-DE" dirty="0"/>
              <a:t>Funktionale Analyse neuer PLM Schnittstelle SAP ECTR  | Rico Kursidem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72D65F4C-ACE6-4AD9-87E2-D790B4FDB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26190"/>
              </p:ext>
            </p:extLst>
          </p:nvPr>
        </p:nvGraphicFramePr>
        <p:xfrm>
          <a:off x="362014" y="5874316"/>
          <a:ext cx="10796457" cy="27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3AA5E4-99A2-414F-AE9F-579D13C1B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58" y="4824101"/>
            <a:ext cx="2355397" cy="825209"/>
          </a:xfrm>
          <a:prstGeom prst="rect">
            <a:avLst/>
          </a:prstGeom>
        </p:spPr>
      </p:pic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888E5957-C11D-4798-AD51-7EF1167ACF1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91401" y="6213711"/>
            <a:ext cx="761182" cy="266464"/>
          </a:xfrm>
        </p:spPr>
        <p:txBody>
          <a:bodyPr/>
          <a:lstStyle/>
          <a:p>
            <a:r>
              <a:rPr lang="de-DE" dirty="0"/>
              <a:t>09/2022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49A3B0B-7F5D-43D3-A9AD-720A34E566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58" y="4809200"/>
            <a:ext cx="2355397" cy="9698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6996ECF-AB24-4267-95F5-E4DF614BB0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56" y="949325"/>
            <a:ext cx="7800975" cy="45815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C826592-76EA-44AA-A3A1-EC43D3FAF6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56" y="949325"/>
            <a:ext cx="7800975" cy="4581525"/>
          </a:xfrm>
          <a:prstGeom prst="rect">
            <a:avLst/>
          </a:prstGeom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015714-BA34-4008-9529-15F8F0160B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58" y="4809200"/>
            <a:ext cx="2355397" cy="9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82EDC-5688-484D-9180-657FCE36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1D160BD9-ED21-4ABE-863F-7DF992FCB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Funktionale Analyse neuer PLM Schnittstelle SAP ECTR  | Rico Kursidem</a:t>
            </a:r>
          </a:p>
        </p:txBody>
      </p:sp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CF778312-27CE-44D0-86C9-B583CCCAD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100767"/>
              </p:ext>
            </p:extLst>
          </p:nvPr>
        </p:nvGraphicFramePr>
        <p:xfrm>
          <a:off x="362014" y="5874316"/>
          <a:ext cx="10796457" cy="27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nhaltsplatzhalter 11" descr="Ein Bild, das Pfeil enthält.&#10;&#10;Automatisch generierte Beschreibung">
            <a:extLst>
              <a:ext uri="{FF2B5EF4-FFF2-40B4-BE49-F238E27FC236}">
                <a16:creationId xmlns:a16="http://schemas.microsoft.com/office/drawing/2014/main" id="{8F93B6E7-8B72-4EF5-839B-7FDC686D76E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29" y="2359598"/>
            <a:ext cx="7439025" cy="2390775"/>
          </a:xfr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C0826A-0F63-44E6-87B8-889184843F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58" y="4817635"/>
            <a:ext cx="2347005" cy="56621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7F058B3-B8C6-4875-9D00-36E838BF46C7}"/>
              </a:ext>
            </a:extLst>
          </p:cNvPr>
          <p:cNvSpPr txBox="1"/>
          <p:nvPr/>
        </p:nvSpPr>
        <p:spPr>
          <a:xfrm>
            <a:off x="2040729" y="958573"/>
            <a:ext cx="7439024" cy="87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Forschungsfrage:</a:t>
            </a:r>
          </a:p>
          <a:p>
            <a:r>
              <a:rPr lang="de-DE" dirty="0"/>
              <a:t>Sind bei dem PLM Schnittstellen Umstieg von CAD Desktop auf SAP ECTR alle notwendigen Funktionen abgedeckt? </a:t>
            </a:r>
          </a:p>
        </p:txBody>
      </p:sp>
      <p:sp>
        <p:nvSpPr>
          <p:cNvPr id="23" name="Datumsplatzhalter 4">
            <a:extLst>
              <a:ext uri="{FF2B5EF4-FFF2-40B4-BE49-F238E27FC236}">
                <a16:creationId xmlns:a16="http://schemas.microsoft.com/office/drawing/2014/main" id="{6C572483-7B81-4F11-B00B-37150558D52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91401" y="6213711"/>
            <a:ext cx="761182" cy="266464"/>
          </a:xfrm>
        </p:spPr>
        <p:txBody>
          <a:bodyPr/>
          <a:lstStyle/>
          <a:p>
            <a:r>
              <a:rPr lang="de-DE" dirty="0"/>
              <a:t>09/2022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B61046-64BE-427C-95C5-86CBCA4D45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58" y="4801830"/>
            <a:ext cx="2347005" cy="7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2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82EDC-5688-484D-9180-657FCE36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A5FCC-352C-4069-962D-CC7FE31015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EB910032-15F3-4A5A-8418-1413261BA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6413" y="6213711"/>
            <a:ext cx="7849441" cy="272133"/>
          </a:xfrm>
        </p:spPr>
        <p:txBody>
          <a:bodyPr/>
          <a:lstStyle/>
          <a:p>
            <a:r>
              <a:rPr lang="de-DE" dirty="0"/>
              <a:t>Funktionale Analyse neuer PLM Schnittstelle SAP ECTR  | Rico Kursidem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7F8251B0-F9D5-4A09-9DD5-F83725CC4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94745"/>
              </p:ext>
            </p:extLst>
          </p:nvPr>
        </p:nvGraphicFramePr>
        <p:xfrm>
          <a:off x="362014" y="5874316"/>
          <a:ext cx="10796457" cy="27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1E6A2BFA-BDB2-4704-950A-D8A940DCC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58" y="4817635"/>
            <a:ext cx="2347005" cy="56621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912CAFE-1007-4147-B6B5-09CDF5E6C8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29" y="2359598"/>
            <a:ext cx="7058025" cy="26765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7A4DF1F-99D4-4756-88B0-C5C6D596B39E}"/>
              </a:ext>
            </a:extLst>
          </p:cNvPr>
          <p:cNvSpPr txBox="1"/>
          <p:nvPr/>
        </p:nvSpPr>
        <p:spPr>
          <a:xfrm>
            <a:off x="6015308" y="951762"/>
            <a:ext cx="3354224" cy="11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Annahmen: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Funktionen die in der offiziellen Dokumentation sind, werden vorhanden sein.</a:t>
            </a:r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D95176C2-1996-427C-9AC8-1D2D6D0D44F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91401" y="6213711"/>
            <a:ext cx="761182" cy="266464"/>
          </a:xfrm>
        </p:spPr>
        <p:txBody>
          <a:bodyPr/>
          <a:lstStyle/>
          <a:p>
            <a:r>
              <a:rPr lang="de-DE" dirty="0"/>
              <a:t>09/2022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BB1A7664-192E-442B-9BE1-C1002E8456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58" y="4800277"/>
            <a:ext cx="2347005" cy="7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82EDC-5688-484D-9180-657FCE36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| SAP Authentifizierung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92C03FCA-1842-44FE-A6D0-47B92B19D0A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1604118"/>
            <a:ext cx="5141913" cy="3641827"/>
          </a:xfrm>
        </p:spPr>
      </p:pic>
      <p:sp>
        <p:nvSpPr>
          <p:cNvPr id="18" name="Fußzeilenplatzhalter 2">
            <a:extLst>
              <a:ext uri="{FF2B5EF4-FFF2-40B4-BE49-F238E27FC236}">
                <a16:creationId xmlns:a16="http://schemas.microsoft.com/office/drawing/2014/main" id="{1FB86EC6-2948-4329-BC80-568C1564D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Funktionale Analyse neuer PLM Schnittstelle SAP ECTR  | Rico Kursidem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0228D-6B94-46B7-AEED-0B6252E93F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09/2022</a:t>
            </a:r>
          </a:p>
        </p:txBody>
      </p:sp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BF66ECF7-0115-4819-ADA6-54DD1F3DA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349312"/>
              </p:ext>
            </p:extLst>
          </p:nvPr>
        </p:nvGraphicFramePr>
        <p:xfrm>
          <a:off x="362014" y="5874316"/>
          <a:ext cx="10796457" cy="27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C30AD2F-7C8A-4B27-9172-49E9AF0DBEF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2753519"/>
            <a:ext cx="4486275" cy="1343025"/>
          </a:xfr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316B779-41D1-4827-B280-9C926090CD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17" y="4679759"/>
            <a:ext cx="1914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82EDC-5688-484D-9180-657FCE36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| Dokumentenverwaltung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4E0B0640-806C-4635-8AF8-F3D30A86D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Funktionale Analyse neuer PLM Schnittstelle SAP ECTR  | Rico Kursidem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0228D-6B94-46B7-AEED-0B6252E93F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/>
              <a:t>09/2022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F6416D80-42D2-4A95-AC4D-2675B8BE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73160"/>
              </p:ext>
            </p:extLst>
          </p:nvPr>
        </p:nvGraphicFramePr>
        <p:xfrm>
          <a:off x="362014" y="5874316"/>
          <a:ext cx="10796457" cy="27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CD068A-09EE-4563-A75B-E923CCDCDEA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4" y="1653381"/>
            <a:ext cx="9829800" cy="3543300"/>
          </a:xfr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1AA5416-C9C2-4FDE-AF7A-3DF319308B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745" y="4749593"/>
            <a:ext cx="1914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82EDC-5688-484D-9180-657FCE36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| Dokumentenverwaltung</a:t>
            </a:r>
          </a:p>
        </p:txBody>
      </p:sp>
      <p:pic>
        <p:nvPicPr>
          <p:cNvPr id="41" name="Inhaltsplatzhalter 40">
            <a:extLst>
              <a:ext uri="{FF2B5EF4-FFF2-40B4-BE49-F238E27FC236}">
                <a16:creationId xmlns:a16="http://schemas.microsoft.com/office/drawing/2014/main" id="{B843ED9E-22AC-41C2-AF65-3CE0959CBF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6" y="1710531"/>
            <a:ext cx="9820275" cy="3429000"/>
          </a:xfrm>
        </p:spPr>
      </p:pic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4E0B0640-806C-4635-8AF8-F3D30A86D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Funktionale Analyse neuer PLM Schnittstelle SAP ECTR  | Rico Kursidem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0228D-6B94-46B7-AEED-0B6252E93F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/>
              <a:t>09/2022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F6416D80-42D2-4A95-AC4D-2675B8BE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018347"/>
              </p:ext>
            </p:extLst>
          </p:nvPr>
        </p:nvGraphicFramePr>
        <p:xfrm>
          <a:off x="362014" y="5874316"/>
          <a:ext cx="10796457" cy="27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94B5706-03A0-4731-90E3-88FAE2573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69" y="4812154"/>
            <a:ext cx="2355394" cy="728908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F710C2E-2505-4D7A-97D4-22AAF7AB5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44" y="4812154"/>
            <a:ext cx="2358620" cy="7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0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04c67372-3110-40a9-8221-6862e7600150">Vorlage</Kategorie>
    <letzteVer_x00f6_ffentlichung xmlns="04c67372-3110-40a9-8221-6862e7600150">2021-10-24T22:00:00+00:00</letzteVer_x00f6_ffentlichung>
    <Geltungsbereiche xmlns="04c67372-3110-40a9-8221-6862e7600150">
      <Value>12</Value>
    </Geltungsbereiche>
    <Ausblenden xmlns="04c67372-3110-40a9-8221-6862e7600150" xsi:nil="true"/>
    <Version_ xmlns="04c67372-3110-40a9-8221-6862e7600150">3</Version_>
    <Inhaber xmlns="04c67372-3110-40a9-8221-6862e7600150">
      <UserInfo>
        <DisplayName>Billigen Alois</DisplayName>
        <AccountId>75</AccountId>
        <AccountType/>
      </UserInfo>
    </Inhaber>
    <Klassifikation xmlns="04c67372-3110-40a9-8221-6862e7600150">Allgemein</Klassifikation>
    <Geltungsbereich xmlns="04c67372-3110-40a9-8221-6862e7600150" xsi:nil="true"/>
    <Zweck xmlns="04c67372-3110-40a9-8221-6862e7600150">Blanko</Zweck>
    <Kommentar xmlns="04c67372-3110-40a9-8221-6862e76001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0CADDE84EE5F94B82AAAEE0378617E5" ma:contentTypeVersion="31" ma:contentTypeDescription="Ein neues Dokument erstellen." ma:contentTypeScope="" ma:versionID="f7830a7dec219fdca3d0778bd97d177f">
  <xsd:schema xmlns:xsd="http://www.w3.org/2001/XMLSchema" xmlns:xs="http://www.w3.org/2001/XMLSchema" xmlns:p="http://schemas.microsoft.com/office/2006/metadata/properties" xmlns:ns2="04c67372-3110-40a9-8221-6862e7600150" xmlns:ns3="e66065bd-22ec-449e-a211-5d3652fe7232" targetNamespace="http://schemas.microsoft.com/office/2006/metadata/properties" ma:root="true" ma:fieldsID="275a04ef18480b610d3508be4093c0c4" ns2:_="" ns3:_="">
    <xsd:import namespace="04c67372-3110-40a9-8221-6862e7600150"/>
    <xsd:import namespace="e66065bd-22ec-449e-a211-5d3652fe723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Inhaber" minOccurs="0"/>
                <xsd:element ref="ns2:Geltungsbereiche" minOccurs="0"/>
                <xsd:element ref="ns2:Klassifikation" minOccurs="0"/>
                <xsd:element ref="ns2:MediaServiceMetadata" minOccurs="0"/>
                <xsd:element ref="ns2:MediaServiceFastMetadata" minOccurs="0"/>
                <xsd:element ref="ns2:letzteVer_x00f6_ffentlichung" minOccurs="0"/>
                <xsd:element ref="ns2:Version_" minOccurs="0"/>
                <xsd:element ref="ns2:MediaServiceAutoKeyPoints" minOccurs="0"/>
                <xsd:element ref="ns2:MediaServiceKeyPoints" minOccurs="0"/>
                <xsd:element ref="ns2:Ausblenden" minOccurs="0"/>
                <xsd:element ref="ns2:Geltungsbereich" minOccurs="0"/>
                <xsd:element ref="ns2:Zweck" minOccurs="0"/>
                <xsd:element ref="ns3:SharedWithUsers" minOccurs="0"/>
                <xsd:element ref="ns3:SharedWithDetails" minOccurs="0"/>
                <xsd:element ref="ns2:Komment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67372-3110-40a9-8221-6862e7600150" elementFormDefault="qualified">
    <xsd:import namespace="http://schemas.microsoft.com/office/2006/documentManagement/types"/>
    <xsd:import namespace="http://schemas.microsoft.com/office/infopath/2007/PartnerControls"/>
    <xsd:element name="Kategorie" ma:index="8" nillable="true" ma:displayName="Kategorie" ma:format="Dropdown" ma:internalName="Kategorie">
      <xsd:simpleType>
        <xsd:restriction base="dms:Choice">
          <xsd:enumeration value="Arbeitsanweisungen"/>
          <xsd:enumeration value="Arbeitshilfen"/>
          <xsd:enumeration value="Checklisten"/>
          <xsd:enumeration value="Explosionsschutz"/>
          <xsd:enumeration value="Fertigungstechnologien"/>
          <xsd:enumeration value="Oberflächenrichtlinien"/>
          <xsd:enumeration value="Prüfanweisung"/>
          <xsd:enumeration value="Prüfprotokolle"/>
          <xsd:enumeration value="Schweißdokumentationen"/>
          <xsd:enumeration value="Verfahrensanweisungen"/>
          <xsd:enumeration value="Vorlage"/>
          <xsd:enumeration value="Werksnormen"/>
          <xsd:enumeration value="Kundenvorlage"/>
          <xsd:enumeration value="Schweißrichtlinien"/>
          <xsd:enumeration value="Claim Vorgabeblätter"/>
          <xsd:enumeration value="Betriebsanweisung"/>
          <xsd:enumeration value="Gefährdungsbeurteilung"/>
          <xsd:enumeration value="Qualifizierung &amp; Validierung"/>
          <xsd:enumeration value="Arbeitssicherheit"/>
          <xsd:enumeration value="Informationssicherheit"/>
          <xsd:enumeration value="Guidelines_Policies"/>
        </xsd:restriction>
      </xsd:simpleType>
    </xsd:element>
    <xsd:element name="Inhaber" ma:index="9" nillable="true" ma:displayName="Inhaber" ma:format="Dropdown" ma:list="UserInfo" ma:SharePointGroup="0" ma:internalName="Inhab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Geltungsbereiche" ma:index="10" nillable="true" ma:displayName="Geltungsbereiche" ma:format="Dropdown" ma:list="3422a7a8-1534-49e6-9d8d-857812c9fd07" ma:internalName="Geltungsbereich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lassifikation" ma:index="11" nillable="true" ma:displayName="Klassifikation" ma:format="Dropdown" ma:internalName="Klassifikation">
      <xsd:simpleType>
        <xsd:restriction base="dms:Choice">
          <xsd:enumeration value="Qualität"/>
          <xsd:enumeration value="Umwelt"/>
          <xsd:enumeration value="Arbeitssicherheit"/>
          <xsd:enumeration value="Prüfnachweis"/>
          <xsd:enumeration value="Allgemein"/>
          <xsd:enumeration value="Personal"/>
          <xsd:enumeration value="Service"/>
          <xsd:enumeration value="Q&amp;V"/>
          <xsd:enumeration value="Konformität"/>
          <xsd:enumeration value="PMO"/>
          <xsd:enumeration value="Konstruktionsrichtlinie"/>
          <xsd:enumeration value="Ausbildung"/>
          <xsd:enumeration value="Leit-/Richtlinien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letzteVer_x00f6_ffentlichung" ma:index="14" nillable="true" ma:displayName="letzte Veröffentlichung" ma:default="[today]" ma:format="DateOnly" ma:internalName="letzteVer_x00f6_ffentlichung">
      <xsd:simpleType>
        <xsd:restriction base="dms:DateTime"/>
      </xsd:simpleType>
    </xsd:element>
    <xsd:element name="Version_" ma:index="15" nillable="true" ma:displayName="Version_" ma:default="1" ma:format="Dropdown" ma:internalName="Version_" ma:percentage="FALSE">
      <xsd:simpleType>
        <xsd:restriction base="dms:Number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Ausblenden" ma:index="18" nillable="true" ma:displayName="Ausblenden" ma:format="Dropdown" ma:internalName="Ausblenden" ma:percentage="FALSE">
      <xsd:simpleType>
        <xsd:restriction base="dms:Number"/>
      </xsd:simpleType>
    </xsd:element>
    <xsd:element name="Geltungsbereich" ma:index="19" nillable="true" ma:displayName="Geltungsbereich" ma:format="Dropdown" ma:internalName="Geltungsbereich">
      <xsd:simpleType>
        <xsd:restriction base="dms:Choice">
          <xsd:enumeration value="Corporate"/>
          <xsd:enumeration value="Global Business Center (GBC)"/>
          <xsd:enumeration value="Global Product Center (GPC)"/>
          <xsd:enumeration value="Project Hub"/>
          <xsd:enumeration value="Sales &amp; Service"/>
        </xsd:restriction>
      </xsd:simpleType>
    </xsd:element>
    <xsd:element name="Zweck" ma:index="20" nillable="true" ma:displayName="Zweck" ma:format="Dropdown" ma:internalName="Zweck">
      <xsd:simpleType>
        <xsd:restriction base="dms:Choice">
          <xsd:enumeration value="Blanko"/>
        </xsd:restriction>
      </xsd:simpleType>
    </xsd:element>
    <xsd:element name="Kommentar" ma:index="23" nillable="true" ma:displayName="Kommentar" ma:format="Dropdown" ma:internalName="Kommenta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065bd-22ec-449e-a211-5d3652fe7232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CC6A8E-F545-4183-8FE7-324704F9D4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63ADF5-AE9D-43D7-9B4C-49785F1B56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66065bd-22ec-449e-a211-5d3652fe7232"/>
    <ds:schemaRef ds:uri="http://schemas.microsoft.com/office/2006/documentManagement/types"/>
    <ds:schemaRef ds:uri="http://schemas.microsoft.com/office/infopath/2007/PartnerControls"/>
    <ds:schemaRef ds:uri="04c67372-3110-40a9-8221-6862e760015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3F727F5-7952-44C3-8913-1AD688201D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c67372-3110-40a9-8221-6862e7600150"/>
    <ds:schemaRef ds:uri="e66065bd-22ec-449e-a211-5d3652fe7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Benutzerdefiniert</PresentationFormat>
  <Paragraphs>105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1_Benutzerdefiniertes Design</vt:lpstr>
      <vt:lpstr>PowerPoint-Präsentation</vt:lpstr>
      <vt:lpstr>Willkommen bei AZO!</vt:lpstr>
      <vt:lpstr>Inhalt</vt:lpstr>
      <vt:lpstr>PLM Schnittstelle</vt:lpstr>
      <vt:lpstr>Anforderungen</vt:lpstr>
      <vt:lpstr>Vorgehen</vt:lpstr>
      <vt:lpstr>Ergebnisse | SAP Authentifizierung</vt:lpstr>
      <vt:lpstr>Ergebnisse | Dokumentenverwaltung</vt:lpstr>
      <vt:lpstr>Ergebnisse | Dokumentenverwaltung</vt:lpstr>
      <vt:lpstr>Ergebnisse | Stücklisten</vt:lpstr>
      <vt:lpstr>Fazit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Wieder Manuela</dc:creator>
  <cp:lastModifiedBy>Kursidem Rico</cp:lastModifiedBy>
  <cp:revision>62</cp:revision>
  <dcterms:created xsi:type="dcterms:W3CDTF">2021-01-11T09:04:58Z</dcterms:created>
  <dcterms:modified xsi:type="dcterms:W3CDTF">2022-09-28T13:26:28Z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0x01010010CADDE84EE5F94B82AAAEE0378617E5</vt:lpwstr>
  </property>
  <property fmtid="{D5CDD505-2E9C-101B-9397-08002B2CF9AE}" pid="3" name="Order">
    <vt:r8>3700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AufAktualitätgeprüft">
    <vt:bool>true</vt:bool>
  </property>
</Properties>
</file>