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2674"/>
  </p:normalViewPr>
  <p:slideViewPr>
    <p:cSldViewPr>
      <p:cViewPr varScale="1">
        <p:scale>
          <a:sx n="41" d="100"/>
          <a:sy n="41" d="100"/>
        </p:scale>
        <p:origin x="265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93A2-BE3A-6E40-9C19-4690ADEC2D11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AA23-6BA0-DD41-A2E8-E415289D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spoke about data types now lets go to the in built data structures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like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inside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update an element in a list</a:t>
            </a:r>
          </a:p>
          <a:p>
            <a:r>
              <a:rPr lang="en-US" dirty="0"/>
              <a:t>Strings though similar to lists but cant be updated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copy a list or extract sub list from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about equality </a:t>
            </a:r>
          </a:p>
          <a:p>
            <a:r>
              <a:rPr lang="en-US" dirty="0"/>
              <a:t>need not explain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Joining two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AA23-6BA0-DD41-A2E8-E415289D2D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5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8364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154" y="2667000"/>
            <a:ext cx="10270490" cy="587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50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Types </a:t>
            </a:r>
            <a:r>
              <a:rPr spc="-70" dirty="0"/>
              <a:t>of </a:t>
            </a:r>
            <a:r>
              <a:rPr spc="-225" dirty="0"/>
              <a:t>values </a:t>
            </a:r>
            <a:r>
              <a:rPr spc="-204" dirty="0"/>
              <a:t>in</a:t>
            </a:r>
            <a:r>
              <a:rPr spc="575" dirty="0"/>
              <a:t> </a:t>
            </a:r>
            <a:r>
              <a:rPr spc="-114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68505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3459699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745" y="4430581"/>
            <a:ext cx="207058" cy="2070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245" y="5205230"/>
            <a:ext cx="207058" cy="2070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8245" y="5979879"/>
            <a:ext cx="207058" cy="2070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745" y="6957729"/>
            <a:ext cx="207058" cy="207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460" y="7739344"/>
            <a:ext cx="192976" cy="192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7460" y="8513993"/>
            <a:ext cx="192976" cy="1929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3200" y="2237739"/>
            <a:ext cx="8218170" cy="662940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8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Numbers: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int,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float</a:t>
            </a:r>
            <a:endParaRPr sz="32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178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Arithmetic operations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+,-,*,/,…</a:t>
            </a:r>
            <a:endParaRPr sz="3200">
              <a:latin typeface="Courier New"/>
              <a:cs typeface="Courier New"/>
            </a:endParaRPr>
          </a:p>
          <a:p>
            <a:pPr marL="457200" marR="288925" indent="-444500">
              <a:lnSpc>
                <a:spcPct val="141200"/>
              </a:lnSpc>
              <a:spcBef>
                <a:spcPts val="1600"/>
              </a:spcBef>
              <a:tabLst>
                <a:tab pos="3287395" algn="l"/>
                <a:tab pos="3427729" algn="l"/>
                <a:tab pos="4468495" algn="l"/>
              </a:tabLst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Logical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values: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bool, {True,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False}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Logical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not,and,… 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Comparisons	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==,!=,&lt;,&gt;,&lt;=,&gt;=</a:t>
            </a:r>
            <a:endParaRPr sz="3200">
              <a:latin typeface="Courier New"/>
              <a:cs typeface="Courier New"/>
            </a:endParaRPr>
          </a:p>
          <a:p>
            <a:pPr marL="508000" marR="5080" indent="-495300" algn="just">
              <a:lnSpc>
                <a:spcPct val="141200"/>
              </a:lnSpc>
              <a:spcBef>
                <a:spcPts val="160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Strings: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str,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characters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Extract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s[i]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</a:t>
            </a:r>
            <a:r>
              <a:rPr sz="36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s[i:j] 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Concatenation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length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len()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629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Digression </a:t>
            </a:r>
            <a:r>
              <a:rPr spc="-70" dirty="0"/>
              <a:t>on</a:t>
            </a:r>
            <a:r>
              <a:rPr spc="100" dirty="0"/>
              <a:t> </a:t>
            </a:r>
            <a:r>
              <a:rPr spc="-155" dirty="0"/>
              <a:t>equality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59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136900"/>
            <a:ext cx="730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Consider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following</a:t>
            </a:r>
            <a:r>
              <a:rPr sz="3600" spc="-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924300"/>
          <a:ext cx="4208779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960" y="6153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264" y="6940619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264" y="77406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5704840"/>
            <a:ext cx="9919970" cy="23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43500"/>
              </a:lnSpc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three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equal,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there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diﬀerence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two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list3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two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798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Digression </a:t>
            </a:r>
            <a:r>
              <a:rPr spc="-70" dirty="0"/>
              <a:t>on </a:t>
            </a:r>
            <a:r>
              <a:rPr spc="-155" dirty="0"/>
              <a:t>equality</a:t>
            </a:r>
            <a:r>
              <a:rPr spc="175" dirty="0"/>
              <a:t> </a:t>
            </a:r>
            <a:r>
              <a:rPr dirty="0"/>
              <a:t>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2705100"/>
          <a:ext cx="4208779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01764" y="4735660"/>
            <a:ext cx="171535" cy="1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5510310"/>
            <a:ext cx="171535" cy="1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4282440"/>
            <a:ext cx="9060180" cy="157480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checks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have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9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</a:t>
            </a:r>
            <a:r>
              <a:rPr sz="3200" spc="-9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checks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refer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46250" y="6092545"/>
          <a:ext cx="5515607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45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r>
                        <a:rPr sz="3200" spc="-27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spc="-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85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r>
                        <a:rPr sz="3200" spc="-27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spc="-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r>
                        <a:rPr sz="3200" spc="-27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spc="-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r>
                        <a:rPr sz="3200" spc="-27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spc="-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768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2595001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2388616"/>
            <a:ext cx="9377045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strings, lists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glued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together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500" spc="-1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+</a:t>
            </a:r>
            <a:endParaRPr sz="3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352291"/>
          <a:ext cx="5031104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[4,5,6,8]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 </a:t>
                      </a: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100" spc="-6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1477" y="5319550"/>
            <a:ext cx="166389" cy="16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637" y="6051651"/>
            <a:ext cx="187188" cy="187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4876596"/>
            <a:ext cx="7678420" cy="15240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list3</a:t>
            </a:r>
            <a:r>
              <a:rPr sz="3100" spc="-10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[1,3,5,7,4,5,6,8]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Note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100" spc="-10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always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new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5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46250" y="6628892"/>
          <a:ext cx="4558029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[1,3,5,7]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 </a:t>
                      </a: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100" spc="-6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[9]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01477" y="8601637"/>
            <a:ext cx="166389" cy="16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1300" y="8383016"/>
            <a:ext cx="10319385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no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longer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point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object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90811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3840111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4589411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5541911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6494411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243711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460" y="7993011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000" y="2669539"/>
            <a:ext cx="8357870" cy="56769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endParaRPr sz="3600">
              <a:latin typeface="Arial"/>
              <a:cs typeface="Arial"/>
            </a:endParaRPr>
          </a:p>
          <a:p>
            <a:pPr marL="457200" marR="769620">
              <a:lnSpc>
                <a:spcPts val="5900"/>
              </a:lnSpc>
              <a:spcBef>
                <a:spcPts val="459"/>
              </a:spcBef>
            </a:pP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need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uniform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nested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500"/>
              </a:lnSpc>
              <a:spcBef>
                <a:spcPts val="32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access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position,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mutable,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800"/>
              </a:spcBef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2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58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full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2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314" y="2406742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314" y="4720174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314" y="6323881"/>
            <a:ext cx="181398" cy="181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314" y="7960560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600" y="1954072"/>
            <a:ext cx="9165590" cy="706056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Sequences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endParaRPr sz="33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725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factors =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[1,2,5,10]</a:t>
            </a:r>
            <a:endParaRPr sz="30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1995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names =</a:t>
            </a: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["Anand","Charles","Muqsit"]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45"/>
              </a:spcBef>
            </a:pPr>
            <a:r>
              <a:rPr sz="3350" spc="-95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need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 uniform</a:t>
            </a:r>
            <a:endParaRPr sz="33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725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mixed = [3, True,</a:t>
            </a:r>
            <a:r>
              <a:rPr sz="30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"Yellow"]</a:t>
            </a:r>
            <a:endParaRPr sz="3000">
              <a:latin typeface="Courier New"/>
              <a:cs typeface="Courier New"/>
            </a:endParaRPr>
          </a:p>
          <a:p>
            <a:pPr marL="279400" marR="5080" indent="-266700">
              <a:lnSpc>
                <a:spcPct val="141800"/>
              </a:lnSpc>
              <a:spcBef>
                <a:spcPts val="1565"/>
              </a:spcBef>
              <a:tabLst>
                <a:tab pos="3340100" algn="l"/>
                <a:tab pos="7318375" algn="l"/>
              </a:tabLst>
            </a:pP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Extract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position,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slice,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str  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factors[3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]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10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mixed[0:2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]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[3,True]</a:t>
            </a:r>
            <a:endParaRPr sz="3000">
              <a:latin typeface="Courier New"/>
              <a:cs typeface="Courier New"/>
            </a:endParaRPr>
          </a:p>
          <a:p>
            <a:pPr marL="279400" marR="4385310" indent="-266700">
              <a:lnSpc>
                <a:spcPct val="141800"/>
              </a:lnSpc>
              <a:spcBef>
                <a:spcPts val="1495"/>
              </a:spcBef>
            </a:pP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Length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given</a:t>
            </a:r>
            <a:r>
              <a:rPr sz="335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len()  len(names)</a:t>
            </a:r>
            <a:r>
              <a:rPr sz="3000" spc="-9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3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44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Lists </a:t>
            </a:r>
            <a:r>
              <a:rPr spc="-95" dirty="0"/>
              <a:t>and</a:t>
            </a:r>
            <a:r>
              <a:rPr spc="35" dirty="0"/>
              <a:t> </a:t>
            </a:r>
            <a:r>
              <a:rPr spc="-10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184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0388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794000"/>
            <a:ext cx="9890125" cy="560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ts val="45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str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single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6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 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"hello"</a:t>
            </a:r>
            <a:endParaRPr sz="32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20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h[0] == h[0:1] ==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"h"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lists,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single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value,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slice 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64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factors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[1,2,5,10]</a:t>
            </a:r>
            <a:endParaRPr sz="32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20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factors[0] == 1, factors[0:1] ==</a:t>
            </a:r>
            <a:r>
              <a:rPr sz="32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596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Nested</a:t>
            </a:r>
            <a:r>
              <a:rPr spc="-50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422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200400"/>
            <a:ext cx="7827009" cy="480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contain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other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  <a:p>
            <a:pPr marL="711200" marR="5080" indent="-457200">
              <a:lnSpc>
                <a:spcPts val="7700"/>
              </a:lnSpc>
              <a:spcBef>
                <a:spcPts val="420"/>
              </a:spcBef>
              <a:tabLst>
                <a:tab pos="372364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[[2,[37]],4,["hello"]]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nested[0]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[2,[37]]</a:t>
            </a:r>
            <a:endParaRPr sz="3200">
              <a:latin typeface="Courier New"/>
              <a:cs typeface="Courier New"/>
            </a:endParaRPr>
          </a:p>
          <a:p>
            <a:pPr marL="711200">
              <a:lnSpc>
                <a:spcPct val="100000"/>
              </a:lnSpc>
              <a:spcBef>
                <a:spcPts val="960"/>
              </a:spcBef>
              <a:tabLst>
                <a:tab pos="372364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nested[1]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  <a:tabLst>
                <a:tab pos="518668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nested[2][0][3]</a:t>
            </a:r>
            <a:r>
              <a:rPr sz="3200" spc="-20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"l"</a:t>
            </a:r>
            <a:endParaRPr sz="3200">
              <a:latin typeface="Courier New"/>
              <a:cs typeface="Courier New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  <a:tabLst>
                <a:tab pos="494284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nested[0][1:2]</a:t>
            </a:r>
            <a:r>
              <a:rPr sz="3200" spc="-20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[[37]]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58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Updating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64836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8017734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844800"/>
            <a:ext cx="8917940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Unlike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strings,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updated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spc="-1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600">
              <a:latin typeface="Arial"/>
              <a:cs typeface="Arial"/>
            </a:endParaRPr>
          </a:p>
          <a:p>
            <a:pPr marL="254000" marR="1095375">
              <a:lnSpc>
                <a:spcPct val="153600"/>
              </a:lnSpc>
              <a:spcBef>
                <a:spcPts val="13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[[2,[37]],4,["hello"]]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nested[1]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 marL="254000" marR="19050">
              <a:lnSpc>
                <a:spcPts val="5900"/>
              </a:lnSpc>
              <a:spcBef>
                <a:spcPts val="735"/>
              </a:spcBef>
              <a:tabLst>
                <a:tab pos="3524885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[[2,[37]],7,["hello"]]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nested[0][1][0]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19</a:t>
            </a:r>
            <a:endParaRPr sz="32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1315"/>
              </a:spcBef>
              <a:tabLst>
                <a:tab pos="3524885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nested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[[2,[19]],7,["hello"]]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5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mutable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unlike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650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Mutable </a:t>
            </a:r>
            <a:r>
              <a:rPr spc="-204" dirty="0"/>
              <a:t>vs</a:t>
            </a:r>
            <a:r>
              <a:rPr spc="55" dirty="0"/>
              <a:t> </a:t>
            </a:r>
            <a:r>
              <a:rPr spc="-110" dirty="0"/>
              <a:t>immutable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290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806700"/>
            <a:ext cx="812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happens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assign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names?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797300"/>
          <a:ext cx="1282699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960" y="60283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0040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565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5803900"/>
            <a:ext cx="99644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10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changed?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No,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why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should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it?</a:t>
            </a:r>
            <a:endParaRPr sz="3600">
              <a:latin typeface="Arial"/>
              <a:cs typeface="Arial"/>
            </a:endParaRPr>
          </a:p>
          <a:p>
            <a:pPr marL="457200" marR="5080">
              <a:lnSpc>
                <a:spcPts val="4300"/>
              </a:lnSpc>
              <a:spcBef>
                <a:spcPts val="334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point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819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Mutable </a:t>
            </a:r>
            <a:r>
              <a:rPr spc="-204" dirty="0"/>
              <a:t>vs </a:t>
            </a:r>
            <a:r>
              <a:rPr spc="-110" dirty="0"/>
              <a:t>immutable</a:t>
            </a:r>
            <a:r>
              <a:rPr spc="26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498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9975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64982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8020050"/>
            <a:ext cx="192976" cy="19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276600"/>
            <a:ext cx="9519920" cy="5095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point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value?</a:t>
            </a:r>
            <a:endParaRPr sz="3600">
              <a:latin typeface="Arial"/>
              <a:cs typeface="Arial"/>
            </a:endParaRPr>
          </a:p>
          <a:p>
            <a:pPr marL="12700" marR="767080">
              <a:lnSpc>
                <a:spcPts val="4300"/>
              </a:lnSpc>
              <a:spcBef>
                <a:spcPts val="32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immutable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values,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assume</a:t>
            </a:r>
            <a:r>
              <a:rPr sz="360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fresh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457200" marR="172720">
              <a:lnSpc>
                <a:spcPct val="104200"/>
              </a:lnSpc>
              <a:spcBef>
                <a:spcPts val="2855"/>
              </a:spcBef>
            </a:pP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int, float, bool,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str</a:t>
            </a:r>
            <a:r>
              <a:rPr sz="3200" spc="-10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immutable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Updating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one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aﬀect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819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Mutable </a:t>
            </a:r>
            <a:r>
              <a:rPr spc="-204" dirty="0"/>
              <a:t>vs </a:t>
            </a:r>
            <a:r>
              <a:rPr spc="-110" dirty="0"/>
              <a:t>immutable</a:t>
            </a:r>
            <a:r>
              <a:rPr spc="26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036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5490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75374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764" y="8515316"/>
            <a:ext cx="171535" cy="1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2781300"/>
            <a:ext cx="10126980" cy="6073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9215">
              <a:lnSpc>
                <a:spcPts val="4300"/>
              </a:lnSpc>
              <a:spcBef>
                <a:spcPts val="26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mutable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values,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 </a:t>
            </a:r>
            <a:r>
              <a:rPr sz="3600" spc="25" dirty="0">
                <a:solidFill>
                  <a:srgbClr val="791E1C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791E1C"/>
                </a:solidFill>
                <a:latin typeface="Arial"/>
                <a:cs typeface="Arial"/>
              </a:rPr>
              <a:t>not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fresh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324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[1,3,5,7]</a:t>
            </a:r>
            <a:endParaRPr sz="3200">
              <a:latin typeface="Courier New"/>
              <a:cs typeface="Courier New"/>
            </a:endParaRPr>
          </a:p>
          <a:p>
            <a:pPr marL="254000" marR="669417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list1[2]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list2[2]</a:t>
            </a:r>
            <a:r>
              <a:rPr sz="3200" spc="-2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now?</a:t>
            </a:r>
            <a:endParaRPr sz="3600">
              <a:latin typeface="Arial"/>
              <a:cs typeface="Arial"/>
            </a:endParaRPr>
          </a:p>
          <a:p>
            <a:pPr marR="5459730" algn="ctr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list2[2]</a:t>
            </a:r>
            <a:r>
              <a:rPr sz="3200" spc="-10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also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200" spc="-13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two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same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37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Copying</a:t>
            </a:r>
            <a:r>
              <a:rPr spc="-55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889676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3842176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4796786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5772525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474325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How </a:t>
            </a:r>
            <a:r>
              <a:rPr spc="15" dirty="0"/>
              <a:t>can </a:t>
            </a:r>
            <a:r>
              <a:rPr spc="25" dirty="0"/>
              <a:t>we </a:t>
            </a:r>
            <a:r>
              <a:rPr dirty="0"/>
              <a:t>make </a:t>
            </a:r>
            <a:r>
              <a:rPr spc="-70" dirty="0"/>
              <a:t>a </a:t>
            </a:r>
            <a:r>
              <a:rPr spc="75" dirty="0"/>
              <a:t>copy </a:t>
            </a:r>
            <a:r>
              <a:rPr spc="55" dirty="0"/>
              <a:t>of </a:t>
            </a:r>
            <a:r>
              <a:rPr spc="-70" dirty="0"/>
              <a:t>a</a:t>
            </a:r>
            <a:r>
              <a:rPr spc="-195" dirty="0"/>
              <a:t> </a:t>
            </a:r>
            <a:r>
              <a:rPr spc="25" dirty="0"/>
              <a:t>list?</a:t>
            </a:r>
          </a:p>
          <a:p>
            <a:pPr marL="169545" marR="5080">
              <a:lnSpc>
                <a:spcPct val="173600"/>
              </a:lnSpc>
              <a:tabLst>
                <a:tab pos="3586479" algn="l"/>
                <a:tab pos="7574280" algn="l"/>
              </a:tabLst>
            </a:pPr>
            <a:r>
              <a:rPr spc="-70" dirty="0"/>
              <a:t>A </a:t>
            </a:r>
            <a:r>
              <a:rPr spc="5" dirty="0"/>
              <a:t>slice </a:t>
            </a:r>
            <a:r>
              <a:rPr spc="-5" dirty="0"/>
              <a:t>creates </a:t>
            </a:r>
            <a:r>
              <a:rPr spc="-70" dirty="0"/>
              <a:t>a </a:t>
            </a:r>
            <a:r>
              <a:rPr spc="10" dirty="0"/>
              <a:t>new </a:t>
            </a:r>
            <a:r>
              <a:rPr spc="-30" dirty="0"/>
              <a:t>(sub)list </a:t>
            </a:r>
            <a:r>
              <a:rPr spc="25" dirty="0"/>
              <a:t>from </a:t>
            </a:r>
            <a:r>
              <a:rPr spc="-35" dirty="0"/>
              <a:t>an </a:t>
            </a:r>
            <a:r>
              <a:rPr spc="60" dirty="0"/>
              <a:t>old </a:t>
            </a:r>
            <a:r>
              <a:rPr spc="-5" dirty="0"/>
              <a:t>one  </a:t>
            </a:r>
            <a:r>
              <a:rPr spc="-25" dirty="0"/>
              <a:t>Recall</a:t>
            </a:r>
            <a:r>
              <a:rPr dirty="0"/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l[:k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]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is</a:t>
            </a:r>
            <a:r>
              <a:rPr dirty="0"/>
              <a:t>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l[0:k]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,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l[k: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]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is</a:t>
            </a:r>
            <a:r>
              <a:rPr dirty="0"/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l[k:len(l)]</a:t>
            </a:r>
            <a:endParaRPr sz="32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3379"/>
              </a:spcBef>
            </a:pPr>
            <a:r>
              <a:rPr spc="35" dirty="0"/>
              <a:t>Omitting </a:t>
            </a:r>
            <a:r>
              <a:rPr spc="75" dirty="0"/>
              <a:t>both </a:t>
            </a:r>
            <a:r>
              <a:rPr spc="15" dirty="0"/>
              <a:t>end </a:t>
            </a:r>
            <a:r>
              <a:rPr spc="50" dirty="0"/>
              <a:t>points </a:t>
            </a:r>
            <a:r>
              <a:rPr spc="-5" dirty="0"/>
              <a:t>gives </a:t>
            </a:r>
            <a:r>
              <a:rPr spc="-70" dirty="0"/>
              <a:t>a </a:t>
            </a:r>
            <a:r>
              <a:rPr spc="10" dirty="0">
                <a:solidFill>
                  <a:srgbClr val="902422"/>
                </a:solidFill>
              </a:rPr>
              <a:t>full</a:t>
            </a:r>
            <a:r>
              <a:rPr spc="-12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slice</a:t>
            </a:r>
          </a:p>
          <a:p>
            <a:pPr marL="410845">
              <a:lnSpc>
                <a:spcPct val="100000"/>
              </a:lnSpc>
              <a:spcBef>
                <a:spcPts val="178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l[:] ==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l[0:len(l)]</a:t>
            </a:r>
            <a:endParaRPr sz="32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3459"/>
              </a:spcBef>
            </a:pPr>
            <a:r>
              <a:rPr spc="-235" dirty="0"/>
              <a:t>To </a:t>
            </a:r>
            <a:r>
              <a:rPr dirty="0"/>
              <a:t>make </a:t>
            </a:r>
            <a:r>
              <a:rPr spc="-70" dirty="0"/>
              <a:t>a </a:t>
            </a:r>
            <a:r>
              <a:rPr spc="75" dirty="0"/>
              <a:t>copy </a:t>
            </a:r>
            <a:r>
              <a:rPr spc="55" dirty="0"/>
              <a:t>of </a:t>
            </a:r>
            <a:r>
              <a:rPr spc="-70" dirty="0"/>
              <a:t>a </a:t>
            </a:r>
            <a:r>
              <a:rPr spc="25" dirty="0"/>
              <a:t>list </a:t>
            </a:r>
            <a:r>
              <a:rPr spc="-25" dirty="0"/>
              <a:t>use </a:t>
            </a:r>
            <a:r>
              <a:rPr spc="-70" dirty="0"/>
              <a:t>a </a:t>
            </a:r>
            <a:r>
              <a:rPr spc="10" dirty="0"/>
              <a:t>full</a:t>
            </a:r>
            <a:r>
              <a:rPr spc="-480" dirty="0"/>
              <a:t> </a:t>
            </a:r>
            <a:r>
              <a:rPr spc="5" dirty="0"/>
              <a:t>slice</a:t>
            </a:r>
          </a:p>
          <a:p>
            <a:pPr marL="410845">
              <a:lnSpc>
                <a:spcPct val="100000"/>
              </a:lnSpc>
              <a:spcBef>
                <a:spcPts val="178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list1[:]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666</Words>
  <Application>Microsoft Macintosh PowerPoint</Application>
  <PresentationFormat>Custom</PresentationFormat>
  <Paragraphs>156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Office Theme</vt:lpstr>
      <vt:lpstr>Types of values in Python</vt:lpstr>
      <vt:lpstr>Lists</vt:lpstr>
      <vt:lpstr>Lists and strings</vt:lpstr>
      <vt:lpstr>Nested lists</vt:lpstr>
      <vt:lpstr>Updating lists</vt:lpstr>
      <vt:lpstr>Mutable vs immutable</vt:lpstr>
      <vt:lpstr>Mutable vs immutable …</vt:lpstr>
      <vt:lpstr>Mutable vs immutable …</vt:lpstr>
      <vt:lpstr>Copying lists</vt:lpstr>
      <vt:lpstr>Digression on equality</vt:lpstr>
      <vt:lpstr>Digression on equality …</vt:lpstr>
      <vt:lpstr>Concatenation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values in Python</dc:title>
  <cp:lastModifiedBy>Microsoft Office User</cp:lastModifiedBy>
  <cp:revision>2</cp:revision>
  <dcterms:created xsi:type="dcterms:W3CDTF">2018-03-16T17:47:35Z</dcterms:created>
  <dcterms:modified xsi:type="dcterms:W3CDTF">2018-03-27T09:19:39Z</dcterms:modified>
</cp:coreProperties>
</file>