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4"/>
  </p:sldMasterIdLst>
  <p:notesMasterIdLst>
    <p:notesMasterId r:id="rId14"/>
  </p:notesMasterIdLst>
  <p:handoutMasterIdLst>
    <p:handoutMasterId r:id="rId15"/>
  </p:handoutMasterIdLst>
  <p:sldIdLst>
    <p:sldId id="268" r:id="rId5"/>
    <p:sldId id="261" r:id="rId6"/>
    <p:sldId id="272" r:id="rId7"/>
    <p:sldId id="270" r:id="rId8"/>
    <p:sldId id="269" r:id="rId9"/>
    <p:sldId id="274" r:id="rId10"/>
    <p:sldId id="275" r:id="rId11"/>
    <p:sldId id="27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82" autoAdjust="0"/>
    <p:restoredTop sz="94635" autoAdjust="0"/>
  </p:normalViewPr>
  <p:slideViewPr>
    <p:cSldViewPr snapToGrid="0" snapToObjects="1">
      <p:cViewPr>
        <p:scale>
          <a:sx n="84" d="100"/>
          <a:sy n="84" d="100"/>
        </p:scale>
        <p:origin x="2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3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Hard to find Information 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Different coverage for Different needs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Availability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3" custAng="8100000" custLinFactNeighborY="-8586"/>
      <dgm:spPr>
        <a:prstGeom prst="teardrop">
          <a:avLst/>
        </a:prstGeom>
      </dgm:spPr>
    </dgm:pt>
    <dgm:pt modelId="{CEC3BB2D-F9F1-4489-93C4-A156AC3849E7}" type="pres">
      <dgm:prSet presAssocID="{41CDB9B8-E81E-41E7-AE89-8F6EDFC88D92}" presName="iconRect" presStyleLbl="node1" presStyleIdx="0" presStyleCnt="3" custLinFactNeighborY="-22919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9D599636-89FD-41B5-970D-9F8617BA295C}" type="pres">
      <dgm:prSet presAssocID="{BA791450-8D1E-4A6F-B71D-2984D9E245C4}" presName="sibTrans" presStyleCnt="0"/>
      <dgm:spPr/>
    </dgm:pt>
    <dgm:pt modelId="{E765D845-767A-46E9-BD73-B0B0E82FE9B0}" type="pres">
      <dgm:prSet presAssocID="{4D7D34C7-9466-4514-BF51-7396C17436B5}" presName="compNode" presStyleCnt="0"/>
      <dgm:spPr/>
    </dgm:pt>
    <dgm:pt modelId="{F82A6E7C-4234-4816-9EB8-ED399009E25C}" type="pres">
      <dgm:prSet presAssocID="{4D7D34C7-9466-4514-BF51-7396C17436B5}" presName="iconBgRect" presStyleLbl="bgShp" presStyleIdx="1" presStyleCnt="3" custAng="8100000" custLinFactNeighborY="-8586"/>
      <dgm:spPr>
        <a:prstGeom prst="teardrop">
          <a:avLst/>
        </a:prstGeom>
      </dgm:spPr>
    </dgm:pt>
    <dgm:pt modelId="{8BA5F9BB-3E28-4026-A392-7F4C0A3085E2}" type="pres">
      <dgm:prSet presAssocID="{4D7D34C7-9466-4514-BF51-7396C17436B5}" presName="iconRect" presStyleLbl="node1" presStyleIdx="1" presStyleCnt="3" custLinFactNeighborX="-2010" custLinFactNeighborY="-947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DC8182C7-C8E0-4DAE-B344-FE508B06E860}" type="pres">
      <dgm:prSet presAssocID="{4D7D34C7-9466-4514-BF51-7396C17436B5}" presName="spaceRect" presStyleCnt="0"/>
      <dgm:spPr/>
    </dgm:pt>
    <dgm:pt modelId="{529F61D3-444E-4541-AC4F-326FDA9BEAF3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A999AABC-CAD9-4E1C-B78B-2BECA8D43C27}" type="pres">
      <dgm:prSet presAssocID="{483498F9-A0C2-4668-85AB-D8E6E254F73B}" presName="sibTrans" presStyleCnt="0"/>
      <dgm:spPr/>
    </dgm:pt>
    <dgm:pt modelId="{DB99A9BB-B1B8-433F-A4FA-6F31B826EE48}" type="pres">
      <dgm:prSet presAssocID="{8E185869-F0D4-43E2-B08A-2F3E83EE98F3}" presName="compNode" presStyleCnt="0"/>
      <dgm:spPr/>
    </dgm:pt>
    <dgm:pt modelId="{CA848760-99D5-488A-AFB3-9EA6BD946B87}" type="pres">
      <dgm:prSet presAssocID="{8E185869-F0D4-43E2-B08A-2F3E83EE98F3}" presName="iconBgRect" presStyleLbl="bgShp" presStyleIdx="2" presStyleCnt="3" custAng="8100000" custLinFactNeighborY="-8586"/>
      <dgm:spPr>
        <a:prstGeom prst="teardrop">
          <a:avLst/>
        </a:prstGeom>
      </dgm:spPr>
    </dgm:pt>
    <dgm:pt modelId="{FD5546ED-1D49-469E-BE29-17C87FAFD7C8}" type="pres">
      <dgm:prSet presAssocID="{8E185869-F0D4-43E2-B08A-2F3E83EE98F3}" presName="iconRect" presStyleLbl="node1" presStyleIdx="2" presStyleCnt="3" custLinFactNeighborX="-2106" custLinFactNeighborY="-7129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mp"/>
        </a:ext>
      </dgm:extLst>
    </dgm:pt>
    <dgm:pt modelId="{408A0B1B-BC17-40DB-A76F-65541C3B4325}" type="pres">
      <dgm:prSet presAssocID="{8E185869-F0D4-43E2-B08A-2F3E83EE98F3}" presName="spaceRect" presStyleCnt="0"/>
      <dgm:spPr/>
    </dgm:pt>
    <dgm:pt modelId="{3360347C-5C69-4C15-9A6A-3E9A9E20C3DA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F8CC9585-55E8-40A4-A809-29E25A9015CC}" type="presOf" srcId="{7B62DEA7-9DCD-4B2E-9DC5-BE121C266AFD}" destId="{87B1B46A-CA1D-4445-8579-F40C78A1880B}" srcOrd="0" destOrd="0" presId="urn:microsoft.com/office/officeart/2018/5/layout/IconCircleLabelList"/>
    <dgm:cxn modelId="{F7DB8392-31E3-477A-A254-EC2D4671CF89}" type="presOf" srcId="{8E185869-F0D4-43E2-B08A-2F3E83EE98F3}" destId="{3360347C-5C69-4C15-9A6A-3E9A9E20C3DA}" srcOrd="0" destOrd="0" presId="urn:microsoft.com/office/officeart/2018/5/layout/IconCircleLabelList"/>
    <dgm:cxn modelId="{12C7ECAA-870C-4BC5-B94F-86BC6BF51248}" type="presOf" srcId="{4D7D34C7-9466-4514-BF51-7396C17436B5}" destId="{529F61D3-444E-4541-AC4F-326FDA9BEAF3}" srcOrd="0" destOrd="0" presId="urn:microsoft.com/office/officeart/2018/5/layout/IconCircleLabelList"/>
    <dgm:cxn modelId="{A156FDB9-1268-44F0-AF36-D78B64A92BFB}" type="presOf" srcId="{41CDB9B8-E81E-41E7-AE89-8F6EDFC88D92}" destId="{7600CD1A-2D28-4054-8809-838E618A0595}" srcOrd="0" destOrd="0" presId="urn:microsoft.com/office/officeart/2018/5/layout/IconCircleLabelList"/>
    <dgm:cxn modelId="{43AF2DBA-4DDB-4A8A-8186-9FFE6DD0B5CB}" type="presParOf" srcId="{87B1B46A-CA1D-4445-8579-F40C78A1880B}" destId="{B78F77A9-D452-4F3F-ADF1-08124CDCB940}" srcOrd="0" destOrd="0" presId="urn:microsoft.com/office/officeart/2018/5/layout/IconCircleLabelList"/>
    <dgm:cxn modelId="{1AD31892-667A-493E-8809-A2C4F09B3F86}" type="presParOf" srcId="{B78F77A9-D452-4F3F-ADF1-08124CDCB940}" destId="{223CEBFB-B6C0-4518-9E76-B1250D3AEE20}" srcOrd="0" destOrd="0" presId="urn:microsoft.com/office/officeart/2018/5/layout/IconCircleLabelList"/>
    <dgm:cxn modelId="{71A91791-112A-4BF8-BB7F-AACC90BDEFE6}" type="presParOf" srcId="{B78F77A9-D452-4F3F-ADF1-08124CDCB940}" destId="{CEC3BB2D-F9F1-4489-93C4-A156AC3849E7}" srcOrd="1" destOrd="0" presId="urn:microsoft.com/office/officeart/2018/5/layout/IconCircleLabelList"/>
    <dgm:cxn modelId="{30FCF27E-9045-40F3-B697-8174D7A7BD5C}" type="presParOf" srcId="{B78F77A9-D452-4F3F-ADF1-08124CDCB940}" destId="{99D442A7-5D31-4CD1-A931-5F3D628718C8}" srcOrd="2" destOrd="0" presId="urn:microsoft.com/office/officeart/2018/5/layout/IconCircleLabelList"/>
    <dgm:cxn modelId="{3E1C49A9-1B11-4AD7-8CC2-2D9A75C848A1}" type="presParOf" srcId="{B78F77A9-D452-4F3F-ADF1-08124CDCB940}" destId="{7600CD1A-2D28-4054-8809-838E618A0595}" srcOrd="3" destOrd="0" presId="urn:microsoft.com/office/officeart/2018/5/layout/IconCircleLabelList"/>
    <dgm:cxn modelId="{D7FE0241-E462-4584-B272-1FC20419D8D5}" type="presParOf" srcId="{87B1B46A-CA1D-4445-8579-F40C78A1880B}" destId="{9D599636-89FD-41B5-970D-9F8617BA295C}" srcOrd="1" destOrd="0" presId="urn:microsoft.com/office/officeart/2018/5/layout/IconCircleLabelList"/>
    <dgm:cxn modelId="{CC2EF600-966E-4326-BBDA-7ED21DFE01EC}" type="presParOf" srcId="{87B1B46A-CA1D-4445-8579-F40C78A1880B}" destId="{E765D845-767A-46E9-BD73-B0B0E82FE9B0}" srcOrd="2" destOrd="0" presId="urn:microsoft.com/office/officeart/2018/5/layout/IconCircleLabelList"/>
    <dgm:cxn modelId="{2DB52372-902A-45C4-BAC3-93F60F12DCCE}" type="presParOf" srcId="{E765D845-767A-46E9-BD73-B0B0E82FE9B0}" destId="{F82A6E7C-4234-4816-9EB8-ED399009E25C}" srcOrd="0" destOrd="0" presId="urn:microsoft.com/office/officeart/2018/5/layout/IconCircleLabelList"/>
    <dgm:cxn modelId="{2DEA8D59-F7F8-47F9-83C8-D63B560B4B73}" type="presParOf" srcId="{E765D845-767A-46E9-BD73-B0B0E82FE9B0}" destId="{8BA5F9BB-3E28-4026-A392-7F4C0A3085E2}" srcOrd="1" destOrd="0" presId="urn:microsoft.com/office/officeart/2018/5/layout/IconCircleLabelList"/>
    <dgm:cxn modelId="{DDE28675-8F30-42EA-A376-5D42C60D8F44}" type="presParOf" srcId="{E765D845-767A-46E9-BD73-B0B0E82FE9B0}" destId="{DC8182C7-C8E0-4DAE-B344-FE508B06E860}" srcOrd="2" destOrd="0" presId="urn:microsoft.com/office/officeart/2018/5/layout/IconCircleLabelList"/>
    <dgm:cxn modelId="{00206667-C36F-4287-8D1F-E8676B86238A}" type="presParOf" srcId="{E765D845-767A-46E9-BD73-B0B0E82FE9B0}" destId="{529F61D3-444E-4541-AC4F-326FDA9BEAF3}" srcOrd="3" destOrd="0" presId="urn:microsoft.com/office/officeart/2018/5/layout/IconCircleLabelList"/>
    <dgm:cxn modelId="{D7ACB6EB-3E04-42C6-9DA9-35A737AC1D45}" type="presParOf" srcId="{87B1B46A-CA1D-4445-8579-F40C78A1880B}" destId="{A999AABC-CAD9-4E1C-B78B-2BECA8D43C27}" srcOrd="3" destOrd="0" presId="urn:microsoft.com/office/officeart/2018/5/layout/IconCircleLabelList"/>
    <dgm:cxn modelId="{842E3EF3-01DF-45A7-9922-BF124F6E2EF8}" type="presParOf" srcId="{87B1B46A-CA1D-4445-8579-F40C78A1880B}" destId="{DB99A9BB-B1B8-433F-A4FA-6F31B826EE48}" srcOrd="4" destOrd="0" presId="urn:microsoft.com/office/officeart/2018/5/layout/IconCircleLabelList"/>
    <dgm:cxn modelId="{542A1015-BE7D-43DA-B859-6EFF6D98A4B6}" type="presParOf" srcId="{DB99A9BB-B1B8-433F-A4FA-6F31B826EE48}" destId="{CA848760-99D5-488A-AFB3-9EA6BD946B87}" srcOrd="0" destOrd="0" presId="urn:microsoft.com/office/officeart/2018/5/layout/IconCircleLabelList"/>
    <dgm:cxn modelId="{2F6AA294-D666-4B10-9755-A3E5BC73EDA2}" type="presParOf" srcId="{DB99A9BB-B1B8-433F-A4FA-6F31B826EE48}" destId="{FD5546ED-1D49-469E-BE29-17C87FAFD7C8}" srcOrd="1" destOrd="0" presId="urn:microsoft.com/office/officeart/2018/5/layout/IconCircleLabelList"/>
    <dgm:cxn modelId="{F285DB80-D840-4A69-BAFD-E8CFA8E89E53}" type="presParOf" srcId="{DB99A9BB-B1B8-433F-A4FA-6F31B826EE48}" destId="{408A0B1B-BC17-40DB-A76F-65541C3B4325}" srcOrd="2" destOrd="0" presId="urn:microsoft.com/office/officeart/2018/5/layout/IconCircleLabelList"/>
    <dgm:cxn modelId="{60339241-C34B-4EC1-96C2-B6689E868C9C}" type="presParOf" srcId="{DB99A9BB-B1B8-433F-A4FA-6F31B826EE48}" destId="{3360347C-5C69-4C15-9A6A-3E9A9E20C3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 anchor="ctr"/>
        <a:lstStyle/>
        <a:p>
          <a:r>
            <a:rPr lang="en-US" b="0" dirty="0"/>
            <a:t>Data Model- Unity Catalog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700"/>
        </a:p>
      </dgm:t>
    </dgm:pt>
    <dgm:pt modelId="{808B76D0-8EC7-469A-93AC-7A6017188A9D}" type="sibTrans" cxnId="{C5E94186-9CB6-4C42-92B3-C546CC53A7B9}">
      <dgm:prSet phldrT="1"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 anchor="ctr"/>
        <a:lstStyle/>
        <a:p>
          <a:r>
            <a:rPr lang="en-US" dirty="0"/>
            <a:t>Custom Functions- Using SQL &amp; Function Registry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700"/>
        </a:p>
      </dgm:t>
    </dgm:pt>
    <dgm:pt modelId="{FEF1E80E-8A9E-4B0A-817C-2A4CFDCF3FB2}" type="sibTrans" cxnId="{0F866C41-EB5F-47BD-A2CD-A58671F15B67}">
      <dgm:prSet phldrT="2"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 anchor="ctr"/>
        <a:lstStyle/>
        <a:p>
          <a:r>
            <a:rPr lang="en-US" dirty="0"/>
            <a:t>AI Agent Model- ML flow a/b testing &amp; deploying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700"/>
        </a:p>
      </dgm:t>
    </dgm:pt>
    <dgm:pt modelId="{BFE0749E-E343-4A6F-BD09-2810EE6B4BD7}" type="sibTrans" cxnId="{4B40C8DC-6B57-4F5B-8440-7241C649700B}">
      <dgm:prSet phldrT="3"/>
      <dgm:spPr/>
      <dgm:t>
        <a:bodyPr/>
        <a:lstStyle/>
        <a:p>
          <a:endParaRPr lang="en-US"/>
        </a:p>
      </dgm:t>
    </dgm:pt>
    <dgm:pt modelId="{0053C4BE-150B-4451-B7EE-9C29DBDBFF76}">
      <dgm:prSet/>
      <dgm:spPr/>
      <dgm:t>
        <a:bodyPr anchor="ctr"/>
        <a:lstStyle/>
        <a:p>
          <a:r>
            <a:rPr lang="en-US" dirty="0"/>
            <a:t>Serving platform- Databricks apps and Unity catalog for governance</a:t>
          </a:r>
        </a:p>
      </dgm:t>
    </dgm:pt>
    <dgm:pt modelId="{2163C127-4038-4BF2-837E-62AC69A4628B}" type="parTrans" cxnId="{88798427-47D7-4A73-B26C-2F8C0973817E}">
      <dgm:prSet/>
      <dgm:spPr/>
      <dgm:t>
        <a:bodyPr/>
        <a:lstStyle/>
        <a:p>
          <a:endParaRPr lang="en-US"/>
        </a:p>
      </dgm:t>
    </dgm:pt>
    <dgm:pt modelId="{00FB834A-2141-4201-9989-AD201EB658BF}" type="sibTrans" cxnId="{88798427-47D7-4A73-B26C-2F8C0973817E}">
      <dgm:prSet/>
      <dgm:spPr/>
      <dgm:t>
        <a:bodyPr/>
        <a:lstStyle/>
        <a:p>
          <a:endParaRPr lang="en-US"/>
        </a:p>
      </dgm:t>
    </dgm:pt>
    <dgm:pt modelId="{05CB8F5C-D395-AD40-BBD9-53369BE8464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</dgm:pt>
    <dgm:pt modelId="{15F5B303-C42A-0F46-B1B4-9FC2C90E8F5B}" type="pres">
      <dgm:prSet presAssocID="{AAC263CB-8256-4B03-92FE-1622698FB3E9}" presName="thickLine" presStyleLbl="alignNode1" presStyleIdx="0" presStyleCnt="4"/>
      <dgm:spPr/>
    </dgm:pt>
    <dgm:pt modelId="{8991E26A-5377-6C4C-8ACE-EF7A7F0A5D91}" type="pres">
      <dgm:prSet presAssocID="{AAC263CB-8256-4B03-92FE-1622698FB3E9}" presName="horz1" presStyleCnt="0"/>
      <dgm:spPr/>
    </dgm:pt>
    <dgm:pt modelId="{ADE9C513-F9D6-7C40-9628-67B2B6D9AAB3}" type="pres">
      <dgm:prSet presAssocID="{AAC263CB-8256-4B03-92FE-1622698FB3E9}" presName="tx1" presStyleLbl="revTx" presStyleIdx="0" presStyleCnt="4"/>
      <dgm:spPr/>
    </dgm:pt>
    <dgm:pt modelId="{5EBEDC1B-DA6E-E346-9EA8-82F9E7C92E5D}" type="pres">
      <dgm:prSet presAssocID="{AAC263CB-8256-4B03-92FE-1622698FB3E9}" presName="vert1" presStyleCnt="0"/>
      <dgm:spPr/>
    </dgm:pt>
    <dgm:pt modelId="{B6682269-A845-6E41-9BE5-F15128675201}" type="pres">
      <dgm:prSet presAssocID="{4E8D2E69-0173-4BD3-B96A-7A9C5DD12B47}" presName="thickLine" presStyleLbl="alignNode1" presStyleIdx="1" presStyleCnt="4"/>
      <dgm:spPr/>
    </dgm:pt>
    <dgm:pt modelId="{B6250893-DD69-9641-83FE-37FE4BA6A95F}" type="pres">
      <dgm:prSet presAssocID="{4E8D2E69-0173-4BD3-B96A-7A9C5DD12B47}" presName="horz1" presStyleCnt="0"/>
      <dgm:spPr/>
    </dgm:pt>
    <dgm:pt modelId="{C98F729D-14CA-1448-A52F-24A02E051745}" type="pres">
      <dgm:prSet presAssocID="{4E8D2E69-0173-4BD3-B96A-7A9C5DD12B47}" presName="tx1" presStyleLbl="revTx" presStyleIdx="1" presStyleCnt="4"/>
      <dgm:spPr/>
    </dgm:pt>
    <dgm:pt modelId="{A5761775-219E-F647-B0FE-73507CBA0C1C}" type="pres">
      <dgm:prSet presAssocID="{4E8D2E69-0173-4BD3-B96A-7A9C5DD12B47}" presName="vert1" presStyleCnt="0"/>
      <dgm:spPr/>
    </dgm:pt>
    <dgm:pt modelId="{D1894A20-DB91-634C-8782-9C8A13103FF6}" type="pres">
      <dgm:prSet presAssocID="{93A6A030-ABAB-4EFA-B539-0FDB3E07C1EF}" presName="thickLine" presStyleLbl="alignNode1" presStyleIdx="2" presStyleCnt="4"/>
      <dgm:spPr/>
    </dgm:pt>
    <dgm:pt modelId="{853F3E66-3B0E-C841-98D5-6802A7A2E4A8}" type="pres">
      <dgm:prSet presAssocID="{93A6A030-ABAB-4EFA-B539-0FDB3E07C1EF}" presName="horz1" presStyleCnt="0"/>
      <dgm:spPr/>
    </dgm:pt>
    <dgm:pt modelId="{B705F7BA-757C-6549-9C73-2326015D6723}" type="pres">
      <dgm:prSet presAssocID="{93A6A030-ABAB-4EFA-B539-0FDB3E07C1EF}" presName="tx1" presStyleLbl="revTx" presStyleIdx="2" presStyleCnt="4"/>
      <dgm:spPr/>
    </dgm:pt>
    <dgm:pt modelId="{9AF48A18-E74E-3E43-BCF5-5CD009AF2410}" type="pres">
      <dgm:prSet presAssocID="{93A6A030-ABAB-4EFA-B539-0FDB3E07C1EF}" presName="vert1" presStyleCnt="0"/>
      <dgm:spPr/>
    </dgm:pt>
    <dgm:pt modelId="{9C02290E-D1B9-414E-9965-E89B3CAA7D83}" type="pres">
      <dgm:prSet presAssocID="{0053C4BE-150B-4451-B7EE-9C29DBDBFF76}" presName="thickLine" presStyleLbl="alignNode1" presStyleIdx="3" presStyleCnt="4"/>
      <dgm:spPr/>
    </dgm:pt>
    <dgm:pt modelId="{288E61E6-BE3B-4308-83CF-3B8591FE450D}" type="pres">
      <dgm:prSet presAssocID="{0053C4BE-150B-4451-B7EE-9C29DBDBFF76}" presName="horz1" presStyleCnt="0"/>
      <dgm:spPr/>
    </dgm:pt>
    <dgm:pt modelId="{3705FA6C-B524-45A8-8291-EA65DA1749CA}" type="pres">
      <dgm:prSet presAssocID="{0053C4BE-150B-4451-B7EE-9C29DBDBFF76}" presName="tx1" presStyleLbl="revTx" presStyleIdx="3" presStyleCnt="4"/>
      <dgm:spPr/>
    </dgm:pt>
    <dgm:pt modelId="{1722EB38-FEBA-4527-8B32-BA42C65E20E5}" type="pres">
      <dgm:prSet presAssocID="{0053C4BE-150B-4451-B7EE-9C29DBDBFF76}" presName="vert1" presStyleCnt="0"/>
      <dgm:spPr/>
    </dgm:pt>
  </dgm:ptLst>
  <dgm:cxnLst>
    <dgm:cxn modelId="{E5F71B0B-5895-4F71-910D-A3D5136C3240}" type="presOf" srcId="{0053C4BE-150B-4451-B7EE-9C29DBDBFF76}" destId="{3705FA6C-B524-45A8-8291-EA65DA1749CA}" srcOrd="0" destOrd="0" presId="urn:microsoft.com/office/officeart/2008/layout/LinedList"/>
    <dgm:cxn modelId="{88798427-47D7-4A73-B26C-2F8C0973817E}" srcId="{D4503D04-C97E-4622-AE07-D0307CB3B4CA}" destId="{0053C4BE-150B-4451-B7EE-9C29DBDBFF76}" srcOrd="3" destOrd="0" parTransId="{2163C127-4038-4BF2-837E-62AC69A4628B}" sibTransId="{00FB834A-2141-4201-9989-AD201EB658BF}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B961F658-1A01-419D-8829-C19CF33B683E}" type="presOf" srcId="{D4503D04-C97E-4622-AE07-D0307CB3B4CA}" destId="{05CB8F5C-D395-AD40-BBD9-53369BE84640}" srcOrd="0" destOrd="0" presId="urn:microsoft.com/office/officeart/2008/layout/Line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1C480D9B-BFFF-487A-A296-1909F8771784}" type="presOf" srcId="{93A6A030-ABAB-4EFA-B539-0FDB3E07C1EF}" destId="{B705F7BA-757C-6549-9C73-2326015D6723}" srcOrd="0" destOrd="0" presId="urn:microsoft.com/office/officeart/2008/layout/LinedList"/>
    <dgm:cxn modelId="{6B5095C9-0410-4AA3-B27B-9F5461D584A9}" type="presOf" srcId="{AAC263CB-8256-4B03-92FE-1622698FB3E9}" destId="{ADE9C513-F9D6-7C40-9628-67B2B6D9AAB3}" srcOrd="0" destOrd="0" presId="urn:microsoft.com/office/officeart/2008/layout/LinedList"/>
    <dgm:cxn modelId="{5DCD85D4-C9AC-4FF9-8CF7-75A1DB339DF0}" type="presOf" srcId="{4E8D2E69-0173-4BD3-B96A-7A9C5DD12B47}" destId="{C98F729D-14CA-1448-A52F-24A02E051745}" srcOrd="0" destOrd="0" presId="urn:microsoft.com/office/officeart/2008/layout/Line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305B609F-F4D4-467A-8D6C-0CE8327B5064}" type="presParOf" srcId="{05CB8F5C-D395-AD40-BBD9-53369BE84640}" destId="{15F5B303-C42A-0F46-B1B4-9FC2C90E8F5B}" srcOrd="0" destOrd="0" presId="urn:microsoft.com/office/officeart/2008/layout/LinedList"/>
    <dgm:cxn modelId="{1FF3B57A-B3B2-47B4-BF99-6BF3AE14355A}" type="presParOf" srcId="{05CB8F5C-D395-AD40-BBD9-53369BE84640}" destId="{8991E26A-5377-6C4C-8ACE-EF7A7F0A5D91}" srcOrd="1" destOrd="0" presId="urn:microsoft.com/office/officeart/2008/layout/LinedList"/>
    <dgm:cxn modelId="{CD6252FF-5568-41D9-9B28-4FA46E8379E2}" type="presParOf" srcId="{8991E26A-5377-6C4C-8ACE-EF7A7F0A5D91}" destId="{ADE9C513-F9D6-7C40-9628-67B2B6D9AAB3}" srcOrd="0" destOrd="0" presId="urn:microsoft.com/office/officeart/2008/layout/LinedList"/>
    <dgm:cxn modelId="{0C3480C7-7EF3-4C7D-9287-C263F3299DD2}" type="presParOf" srcId="{8991E26A-5377-6C4C-8ACE-EF7A7F0A5D91}" destId="{5EBEDC1B-DA6E-E346-9EA8-82F9E7C92E5D}" srcOrd="1" destOrd="0" presId="urn:microsoft.com/office/officeart/2008/layout/LinedList"/>
    <dgm:cxn modelId="{3F16D9FD-91FC-4C5A-990C-0E6B40BC39BE}" type="presParOf" srcId="{05CB8F5C-D395-AD40-BBD9-53369BE84640}" destId="{B6682269-A845-6E41-9BE5-F15128675201}" srcOrd="2" destOrd="0" presId="urn:microsoft.com/office/officeart/2008/layout/LinedList"/>
    <dgm:cxn modelId="{93551DAF-37A9-4B0F-88D7-C532A565C645}" type="presParOf" srcId="{05CB8F5C-D395-AD40-BBD9-53369BE84640}" destId="{B6250893-DD69-9641-83FE-37FE4BA6A95F}" srcOrd="3" destOrd="0" presId="urn:microsoft.com/office/officeart/2008/layout/LinedList"/>
    <dgm:cxn modelId="{43B49782-15C2-457E-B349-A76A5BAAE1D0}" type="presParOf" srcId="{B6250893-DD69-9641-83FE-37FE4BA6A95F}" destId="{C98F729D-14CA-1448-A52F-24A02E051745}" srcOrd="0" destOrd="0" presId="urn:microsoft.com/office/officeart/2008/layout/LinedList"/>
    <dgm:cxn modelId="{13E09BE0-0395-431C-8941-FB9DA6C3A9C0}" type="presParOf" srcId="{B6250893-DD69-9641-83FE-37FE4BA6A95F}" destId="{A5761775-219E-F647-B0FE-73507CBA0C1C}" srcOrd="1" destOrd="0" presId="urn:microsoft.com/office/officeart/2008/layout/LinedList"/>
    <dgm:cxn modelId="{7C47D258-CADF-4379-ACB0-53035ABF9896}" type="presParOf" srcId="{05CB8F5C-D395-AD40-BBD9-53369BE84640}" destId="{D1894A20-DB91-634C-8782-9C8A13103FF6}" srcOrd="4" destOrd="0" presId="urn:microsoft.com/office/officeart/2008/layout/LinedList"/>
    <dgm:cxn modelId="{52191ABC-F4E2-49BC-8DF8-7052F5A8B576}" type="presParOf" srcId="{05CB8F5C-D395-AD40-BBD9-53369BE84640}" destId="{853F3E66-3B0E-C841-98D5-6802A7A2E4A8}" srcOrd="5" destOrd="0" presId="urn:microsoft.com/office/officeart/2008/layout/LinedList"/>
    <dgm:cxn modelId="{380DD7A1-93C9-4F55-AC16-9C70BD97C3A4}" type="presParOf" srcId="{853F3E66-3B0E-C841-98D5-6802A7A2E4A8}" destId="{B705F7BA-757C-6549-9C73-2326015D6723}" srcOrd="0" destOrd="0" presId="urn:microsoft.com/office/officeart/2008/layout/LinedList"/>
    <dgm:cxn modelId="{C1A29389-0FA5-45C7-9310-044A512177EB}" type="presParOf" srcId="{853F3E66-3B0E-C841-98D5-6802A7A2E4A8}" destId="{9AF48A18-E74E-3E43-BCF5-5CD009AF2410}" srcOrd="1" destOrd="0" presId="urn:microsoft.com/office/officeart/2008/layout/LinedList"/>
    <dgm:cxn modelId="{6B4574D7-CB25-4FD1-9C4E-2FECE8A57566}" type="presParOf" srcId="{05CB8F5C-D395-AD40-BBD9-53369BE84640}" destId="{9C02290E-D1B9-414E-9965-E89B3CAA7D83}" srcOrd="6" destOrd="0" presId="urn:microsoft.com/office/officeart/2008/layout/LinedList"/>
    <dgm:cxn modelId="{8C6F8026-6F76-426E-A932-AE5E42D14C96}" type="presParOf" srcId="{05CB8F5C-D395-AD40-BBD9-53369BE84640}" destId="{288E61E6-BE3B-4308-83CF-3B8591FE450D}" srcOrd="7" destOrd="0" presId="urn:microsoft.com/office/officeart/2008/layout/LinedList"/>
    <dgm:cxn modelId="{9C5508C3-0495-42CD-998D-A9907D6CEF2B}" type="presParOf" srcId="{288E61E6-BE3B-4308-83CF-3B8591FE450D}" destId="{3705FA6C-B524-45A8-8291-EA65DA1749CA}" srcOrd="0" destOrd="0" presId="urn:microsoft.com/office/officeart/2008/layout/LinedList"/>
    <dgm:cxn modelId="{753F26BA-FCF0-448D-86B0-4B83CF4017A2}" type="presParOf" srcId="{288E61E6-BE3B-4308-83CF-3B8591FE450D}" destId="{1722EB38-FEBA-4527-8B32-BA42C65E20E5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AAC263CB-8256-4B03-92FE-1622698FB3E9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800" b="0" dirty="0"/>
            <a:t>Extract-</a:t>
          </a:r>
          <a:r>
            <a:rPr lang="en-US" sz="1800" b="0" dirty="0" err="1"/>
            <a:t>Special_needs_data</a:t>
          </a:r>
          <a:endParaRPr lang="en-US" sz="1800" b="0" dirty="0"/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700"/>
        </a:p>
      </dgm:t>
    </dgm:pt>
    <dgm:pt modelId="{808B76D0-8EC7-469A-93AC-7A6017188A9D}" type="sibTrans" cxnId="{C5E94186-9CB6-4C42-92B3-C546CC53A7B9}">
      <dgm:prSet phldrT="1"/>
      <dgm:spPr/>
      <dgm:t>
        <a:bodyPr/>
        <a:lstStyle/>
        <a:p>
          <a:endParaRPr lang="en-US"/>
        </a:p>
      </dgm:t>
    </dgm:pt>
    <dgm:pt modelId="{4E8D2E69-0173-4BD3-B96A-7A9C5DD12B47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800" dirty="0"/>
            <a:t>Enrich with Geospatial Data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700"/>
        </a:p>
      </dgm:t>
    </dgm:pt>
    <dgm:pt modelId="{FEF1E80E-8A9E-4B0A-817C-2A4CFDCF3FB2}" type="sibTrans" cxnId="{0F866C41-EB5F-47BD-A2CD-A58671F15B67}">
      <dgm:prSet phldrT="2"/>
      <dgm:spPr/>
      <dgm:t>
        <a:bodyPr/>
        <a:lstStyle/>
        <a:p>
          <a:endParaRPr lang="en-US"/>
        </a:p>
      </dgm:t>
    </dgm:pt>
    <dgm:pt modelId="{93A6A030-ABAB-4EFA-B539-0FDB3E07C1EF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1800" b="0" dirty="0" err="1"/>
            <a:t>Contract_ID</a:t>
          </a:r>
          <a:r>
            <a:rPr lang="en-US" sz="1800" b="0" dirty="0"/>
            <a:t> – Primary key</a:t>
          </a:r>
          <a:endParaRPr lang="en-US" sz="1800" dirty="0"/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700"/>
        </a:p>
      </dgm:t>
    </dgm:pt>
    <dgm:pt modelId="{BFE0749E-E343-4A6F-BD09-2810EE6B4BD7}" type="sibTrans" cxnId="{4B40C8DC-6B57-4F5B-8440-7241C649700B}">
      <dgm:prSet phldrT="3"/>
      <dgm:spPr/>
      <dgm:t>
        <a:bodyPr/>
        <a:lstStyle/>
        <a:p>
          <a:endParaRPr lang="en-US"/>
        </a:p>
      </dgm:t>
    </dgm:pt>
    <dgm:pt modelId="{7D254BDC-6907-44B1-9528-B6958E5DFB0A}">
      <dgm:prSet custT="1"/>
      <dgm:spPr/>
      <dgm:t>
        <a:bodyPr anchor="ctr"/>
        <a:lstStyle/>
        <a:p>
          <a:pPr>
            <a:lnSpc>
              <a:spcPct val="100000"/>
            </a:lnSpc>
          </a:pPr>
          <a:r>
            <a:rPr lang="en-US" sz="2400" b="0" dirty="0"/>
            <a:t>Explore Dataset </a:t>
          </a:r>
        </a:p>
      </dgm:t>
    </dgm:pt>
    <dgm:pt modelId="{919C2AD4-3D2C-4FAC-A874-716AC6F61922}" type="parTrans" cxnId="{2B56F230-0129-4543-881E-4100DD27FA13}">
      <dgm:prSet/>
      <dgm:spPr/>
      <dgm:t>
        <a:bodyPr/>
        <a:lstStyle/>
        <a:p>
          <a:endParaRPr lang="en-US"/>
        </a:p>
      </dgm:t>
    </dgm:pt>
    <dgm:pt modelId="{016FF3C5-ADF4-4F6A-8AD3-E0CBAD37A5C9}" type="sibTrans" cxnId="{2B56F230-0129-4543-881E-4100DD27FA13}">
      <dgm:prSet/>
      <dgm:spPr/>
      <dgm:t>
        <a:bodyPr/>
        <a:lstStyle/>
        <a:p>
          <a:endParaRPr lang="en-US"/>
        </a:p>
      </dgm:t>
    </dgm:pt>
    <dgm:pt modelId="{51C1E0ED-ACCC-47EC-8F80-C3C561231899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D85CB896-835C-4E75-A302-9D7C40744F99}" type="pres">
      <dgm:prSet presAssocID="{7D254BDC-6907-44B1-9528-B6958E5DFB0A}" presName="compNode" presStyleCnt="0"/>
      <dgm:spPr/>
    </dgm:pt>
    <dgm:pt modelId="{C516F7C7-7BEF-4DDE-AFE4-3CDE1EFFBA2A}" type="pres">
      <dgm:prSet presAssocID="{7D254BDC-6907-44B1-9528-B6958E5DFB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3DF99A1-5ED4-4D8F-945C-F1DB37E01AB0}" type="pres">
      <dgm:prSet presAssocID="{7D254BDC-6907-44B1-9528-B6958E5DFB0A}" presName="spaceRect" presStyleCnt="0"/>
      <dgm:spPr/>
    </dgm:pt>
    <dgm:pt modelId="{D9E1AB24-EA20-465D-8DAA-95BBDBCE51ED}" type="pres">
      <dgm:prSet presAssocID="{7D254BDC-6907-44B1-9528-B6958E5DFB0A}" presName="textRect" presStyleLbl="revTx" presStyleIdx="0" presStyleCnt="4">
        <dgm:presLayoutVars>
          <dgm:chMax val="1"/>
          <dgm:chPref val="1"/>
        </dgm:presLayoutVars>
      </dgm:prSet>
      <dgm:spPr/>
    </dgm:pt>
    <dgm:pt modelId="{9B217286-1E21-427D-AAC4-153E4708DE4B}" type="pres">
      <dgm:prSet presAssocID="{016FF3C5-ADF4-4F6A-8AD3-E0CBAD37A5C9}" presName="sibTrans" presStyleCnt="0"/>
      <dgm:spPr/>
    </dgm:pt>
    <dgm:pt modelId="{269563C9-468E-4D1E-A9E9-42CD3008B1DA}" type="pres">
      <dgm:prSet presAssocID="{AAC263CB-8256-4B03-92FE-1622698FB3E9}" presName="compNode" presStyleCnt="0"/>
      <dgm:spPr/>
    </dgm:pt>
    <dgm:pt modelId="{1CAA7E75-6FD2-45E1-8F95-4B3950015565}" type="pres">
      <dgm:prSet presAssocID="{AAC263CB-8256-4B03-92FE-1622698FB3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8D57A75F-4CEE-4CA0-A8B4-6BCE60EDEEA5}" type="pres">
      <dgm:prSet presAssocID="{AAC263CB-8256-4B03-92FE-1622698FB3E9}" presName="spaceRect" presStyleCnt="0"/>
      <dgm:spPr/>
    </dgm:pt>
    <dgm:pt modelId="{01E90B2E-97EE-4288-A977-555E9B324E9B}" type="pres">
      <dgm:prSet presAssocID="{AAC263CB-8256-4B03-92FE-1622698FB3E9}" presName="textRect" presStyleLbl="revTx" presStyleIdx="1" presStyleCnt="4">
        <dgm:presLayoutVars>
          <dgm:chMax val="1"/>
          <dgm:chPref val="1"/>
        </dgm:presLayoutVars>
      </dgm:prSet>
      <dgm:spPr/>
    </dgm:pt>
    <dgm:pt modelId="{F18EAF6D-C54C-4BC1-B28E-E241F72E6988}" type="pres">
      <dgm:prSet presAssocID="{808B76D0-8EC7-469A-93AC-7A6017188A9D}" presName="sibTrans" presStyleCnt="0"/>
      <dgm:spPr/>
    </dgm:pt>
    <dgm:pt modelId="{98011D5D-6874-4A1B-9856-7DB4D1420C32}" type="pres">
      <dgm:prSet presAssocID="{4E8D2E69-0173-4BD3-B96A-7A9C5DD12B47}" presName="compNode" presStyleCnt="0"/>
      <dgm:spPr/>
    </dgm:pt>
    <dgm:pt modelId="{32DB3DB8-DE01-4752-A46D-851434EC2762}" type="pres">
      <dgm:prSet presAssocID="{4E8D2E69-0173-4BD3-B96A-7A9C5DD12B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8EC64D9-A5AF-459F-ABE0-FA37FCA64FFC}" type="pres">
      <dgm:prSet presAssocID="{4E8D2E69-0173-4BD3-B96A-7A9C5DD12B47}" presName="spaceRect" presStyleCnt="0"/>
      <dgm:spPr/>
    </dgm:pt>
    <dgm:pt modelId="{69D643FF-BEB0-49A0-80B0-DE10CADF0EF1}" type="pres">
      <dgm:prSet presAssocID="{4E8D2E69-0173-4BD3-B96A-7A9C5DD12B47}" presName="textRect" presStyleLbl="revTx" presStyleIdx="2" presStyleCnt="4">
        <dgm:presLayoutVars>
          <dgm:chMax val="1"/>
          <dgm:chPref val="1"/>
        </dgm:presLayoutVars>
      </dgm:prSet>
      <dgm:spPr/>
    </dgm:pt>
    <dgm:pt modelId="{476500D9-EF23-40DF-9E34-61B19D22C49A}" type="pres">
      <dgm:prSet presAssocID="{FEF1E80E-8A9E-4B0A-817C-2A4CFDCF3FB2}" presName="sibTrans" presStyleCnt="0"/>
      <dgm:spPr/>
    </dgm:pt>
    <dgm:pt modelId="{473B7BE1-C356-4037-B68E-22694F518412}" type="pres">
      <dgm:prSet presAssocID="{93A6A030-ABAB-4EFA-B539-0FDB3E07C1EF}" presName="compNode" presStyleCnt="0"/>
      <dgm:spPr/>
    </dgm:pt>
    <dgm:pt modelId="{74F93035-352C-4783-BC86-DEE992E5DD4A}" type="pres">
      <dgm:prSet presAssocID="{93A6A030-ABAB-4EFA-B539-0FDB3E07C1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A86CD00-D261-4006-AACD-E6D6D81911B0}" type="pres">
      <dgm:prSet presAssocID="{93A6A030-ABAB-4EFA-B539-0FDB3E07C1EF}" presName="spaceRect" presStyleCnt="0"/>
      <dgm:spPr/>
    </dgm:pt>
    <dgm:pt modelId="{055A3C2C-F894-4823-80F7-B18CB1F4F862}" type="pres">
      <dgm:prSet presAssocID="{93A6A030-ABAB-4EFA-B539-0FDB3E07C1E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B56F230-0129-4543-881E-4100DD27FA13}" srcId="{D4503D04-C97E-4622-AE07-D0307CB3B4CA}" destId="{7D254BDC-6907-44B1-9528-B6958E5DFB0A}" srcOrd="0" destOrd="0" parTransId="{919C2AD4-3D2C-4FAC-A874-716AC6F61922}" sibTransId="{016FF3C5-ADF4-4F6A-8AD3-E0CBAD37A5C9}"/>
    <dgm:cxn modelId="{0F866C41-EB5F-47BD-A2CD-A58671F15B67}" srcId="{D4503D04-C97E-4622-AE07-D0307CB3B4CA}" destId="{4E8D2E69-0173-4BD3-B96A-7A9C5DD12B47}" srcOrd="2" destOrd="0" parTransId="{B954BF22-E3B3-4A1C-802E-590228BE2D9C}" sibTransId="{FEF1E80E-8A9E-4B0A-817C-2A4CFDCF3FB2}"/>
    <dgm:cxn modelId="{C5E94186-9CB6-4C42-92B3-C546CC53A7B9}" srcId="{D4503D04-C97E-4622-AE07-D0307CB3B4CA}" destId="{AAC263CB-8256-4B03-92FE-1622698FB3E9}" srcOrd="1" destOrd="0" parTransId="{0BEED663-FC38-4EAD-940F-4C475D2C87DB}" sibTransId="{808B76D0-8EC7-469A-93AC-7A6017188A9D}"/>
    <dgm:cxn modelId="{27FB429D-351B-4977-8704-2A68ADCC2536}" type="presOf" srcId="{93A6A030-ABAB-4EFA-B539-0FDB3E07C1EF}" destId="{055A3C2C-F894-4823-80F7-B18CB1F4F862}" srcOrd="0" destOrd="0" presId="urn:microsoft.com/office/officeart/2018/2/layout/IconLabelList"/>
    <dgm:cxn modelId="{B0664BC9-9458-480E-BB31-9FC296876E3D}" type="presOf" srcId="{D4503D04-C97E-4622-AE07-D0307CB3B4CA}" destId="{51C1E0ED-ACCC-47EC-8F80-C3C561231899}" srcOrd="0" destOrd="0" presId="urn:microsoft.com/office/officeart/2018/2/layout/IconLabelList"/>
    <dgm:cxn modelId="{4B40C8DC-6B57-4F5B-8440-7241C649700B}" srcId="{D4503D04-C97E-4622-AE07-D0307CB3B4CA}" destId="{93A6A030-ABAB-4EFA-B539-0FDB3E07C1EF}" srcOrd="3" destOrd="0" parTransId="{3D674B97-6DC6-4A12-85BA-0976D3064237}" sibTransId="{BFE0749E-E343-4A6F-BD09-2810EE6B4BD7}"/>
    <dgm:cxn modelId="{393920E4-133B-4325-A3C3-C1C17A2E28CC}" type="presOf" srcId="{4E8D2E69-0173-4BD3-B96A-7A9C5DD12B47}" destId="{69D643FF-BEB0-49A0-80B0-DE10CADF0EF1}" srcOrd="0" destOrd="0" presId="urn:microsoft.com/office/officeart/2018/2/layout/IconLabelList"/>
    <dgm:cxn modelId="{7EB968E4-D1CA-46C9-93F3-0446ABA2433E}" type="presOf" srcId="{7D254BDC-6907-44B1-9528-B6958E5DFB0A}" destId="{D9E1AB24-EA20-465D-8DAA-95BBDBCE51ED}" srcOrd="0" destOrd="0" presId="urn:microsoft.com/office/officeart/2018/2/layout/IconLabelList"/>
    <dgm:cxn modelId="{41A3A8F9-1D0C-403F-B260-31FD19A36CEB}" type="presOf" srcId="{AAC263CB-8256-4B03-92FE-1622698FB3E9}" destId="{01E90B2E-97EE-4288-A977-555E9B324E9B}" srcOrd="0" destOrd="0" presId="urn:microsoft.com/office/officeart/2018/2/layout/IconLabelList"/>
    <dgm:cxn modelId="{F650B377-C6AE-4AF9-BE50-CBA5A87698D0}" type="presParOf" srcId="{51C1E0ED-ACCC-47EC-8F80-C3C561231899}" destId="{D85CB896-835C-4E75-A302-9D7C40744F99}" srcOrd="0" destOrd="0" presId="urn:microsoft.com/office/officeart/2018/2/layout/IconLabelList"/>
    <dgm:cxn modelId="{0DAB327F-E0FB-4EC7-A275-7032AEF6FA19}" type="presParOf" srcId="{D85CB896-835C-4E75-A302-9D7C40744F99}" destId="{C516F7C7-7BEF-4DDE-AFE4-3CDE1EFFBA2A}" srcOrd="0" destOrd="0" presId="urn:microsoft.com/office/officeart/2018/2/layout/IconLabelList"/>
    <dgm:cxn modelId="{B1D87FC7-50BE-462F-8476-46FD71CBA868}" type="presParOf" srcId="{D85CB896-835C-4E75-A302-9D7C40744F99}" destId="{13DF99A1-5ED4-4D8F-945C-F1DB37E01AB0}" srcOrd="1" destOrd="0" presId="urn:microsoft.com/office/officeart/2018/2/layout/IconLabelList"/>
    <dgm:cxn modelId="{42E89333-B878-4EFC-9426-6D2766DFF356}" type="presParOf" srcId="{D85CB896-835C-4E75-A302-9D7C40744F99}" destId="{D9E1AB24-EA20-465D-8DAA-95BBDBCE51ED}" srcOrd="2" destOrd="0" presId="urn:microsoft.com/office/officeart/2018/2/layout/IconLabelList"/>
    <dgm:cxn modelId="{E7516950-48D4-485E-97CE-8D77C3FCC51A}" type="presParOf" srcId="{51C1E0ED-ACCC-47EC-8F80-C3C561231899}" destId="{9B217286-1E21-427D-AAC4-153E4708DE4B}" srcOrd="1" destOrd="0" presId="urn:microsoft.com/office/officeart/2018/2/layout/IconLabelList"/>
    <dgm:cxn modelId="{EC32B54B-68A2-4F82-9348-E197EEF5C88C}" type="presParOf" srcId="{51C1E0ED-ACCC-47EC-8F80-C3C561231899}" destId="{269563C9-468E-4D1E-A9E9-42CD3008B1DA}" srcOrd="2" destOrd="0" presId="urn:microsoft.com/office/officeart/2018/2/layout/IconLabelList"/>
    <dgm:cxn modelId="{80D8E270-8103-4E17-80DB-E1897132C664}" type="presParOf" srcId="{269563C9-468E-4D1E-A9E9-42CD3008B1DA}" destId="{1CAA7E75-6FD2-45E1-8F95-4B3950015565}" srcOrd="0" destOrd="0" presId="urn:microsoft.com/office/officeart/2018/2/layout/IconLabelList"/>
    <dgm:cxn modelId="{E3822890-0DE3-4790-8EA7-C83C6FCDD8A5}" type="presParOf" srcId="{269563C9-468E-4D1E-A9E9-42CD3008B1DA}" destId="{8D57A75F-4CEE-4CA0-A8B4-6BCE60EDEEA5}" srcOrd="1" destOrd="0" presId="urn:microsoft.com/office/officeart/2018/2/layout/IconLabelList"/>
    <dgm:cxn modelId="{65B0226B-31C0-4B7A-890C-A6E3A1798C99}" type="presParOf" srcId="{269563C9-468E-4D1E-A9E9-42CD3008B1DA}" destId="{01E90B2E-97EE-4288-A977-555E9B324E9B}" srcOrd="2" destOrd="0" presId="urn:microsoft.com/office/officeart/2018/2/layout/IconLabelList"/>
    <dgm:cxn modelId="{2CB94D65-3639-43C8-85F6-09A6447B2C2E}" type="presParOf" srcId="{51C1E0ED-ACCC-47EC-8F80-C3C561231899}" destId="{F18EAF6D-C54C-4BC1-B28E-E241F72E6988}" srcOrd="3" destOrd="0" presId="urn:microsoft.com/office/officeart/2018/2/layout/IconLabelList"/>
    <dgm:cxn modelId="{6F3820CC-9723-4787-ACFD-DBC363A06B9C}" type="presParOf" srcId="{51C1E0ED-ACCC-47EC-8F80-C3C561231899}" destId="{98011D5D-6874-4A1B-9856-7DB4D1420C32}" srcOrd="4" destOrd="0" presId="urn:microsoft.com/office/officeart/2018/2/layout/IconLabelList"/>
    <dgm:cxn modelId="{F84DB057-969B-4D59-8BBE-C46E3F788184}" type="presParOf" srcId="{98011D5D-6874-4A1B-9856-7DB4D1420C32}" destId="{32DB3DB8-DE01-4752-A46D-851434EC2762}" srcOrd="0" destOrd="0" presId="urn:microsoft.com/office/officeart/2018/2/layout/IconLabelList"/>
    <dgm:cxn modelId="{F329907A-0A1C-4051-B6CF-C3138CF68596}" type="presParOf" srcId="{98011D5D-6874-4A1B-9856-7DB4D1420C32}" destId="{C8EC64D9-A5AF-459F-ABE0-FA37FCA64FFC}" srcOrd="1" destOrd="0" presId="urn:microsoft.com/office/officeart/2018/2/layout/IconLabelList"/>
    <dgm:cxn modelId="{4DCD448D-30B0-4532-834F-33AA00AE8348}" type="presParOf" srcId="{98011D5D-6874-4A1B-9856-7DB4D1420C32}" destId="{69D643FF-BEB0-49A0-80B0-DE10CADF0EF1}" srcOrd="2" destOrd="0" presId="urn:microsoft.com/office/officeart/2018/2/layout/IconLabelList"/>
    <dgm:cxn modelId="{CC99A9D5-19C7-4E2A-9AEF-5646DD1BA037}" type="presParOf" srcId="{51C1E0ED-ACCC-47EC-8F80-C3C561231899}" destId="{476500D9-EF23-40DF-9E34-61B19D22C49A}" srcOrd="5" destOrd="0" presId="urn:microsoft.com/office/officeart/2018/2/layout/IconLabelList"/>
    <dgm:cxn modelId="{0C14146A-2820-4DB8-9C22-5F7A7EECF7FF}" type="presParOf" srcId="{51C1E0ED-ACCC-47EC-8F80-C3C561231899}" destId="{473B7BE1-C356-4037-B68E-22694F518412}" srcOrd="6" destOrd="0" presId="urn:microsoft.com/office/officeart/2018/2/layout/IconLabelList"/>
    <dgm:cxn modelId="{FA48160F-2519-4714-9B30-88077BC08ADD}" type="presParOf" srcId="{473B7BE1-C356-4037-B68E-22694F518412}" destId="{74F93035-352C-4783-BC86-DEE992E5DD4A}" srcOrd="0" destOrd="0" presId="urn:microsoft.com/office/officeart/2018/2/layout/IconLabelList"/>
    <dgm:cxn modelId="{27EC71C1-C5C4-415F-8A07-3D589C97D7EB}" type="presParOf" srcId="{473B7BE1-C356-4037-B68E-22694F518412}" destId="{CA86CD00-D261-4006-AACD-E6D6D81911B0}" srcOrd="1" destOrd="0" presId="urn:microsoft.com/office/officeart/2018/2/layout/IconLabelList"/>
    <dgm:cxn modelId="{5DF9DF13-3921-41E5-A41D-AEE77AC00BC6}" type="presParOf" srcId="{473B7BE1-C356-4037-B68E-22694F518412}" destId="{055A3C2C-F894-4823-80F7-B18CB1F4F862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cycle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 anchor="ctr"/>
        <a:lstStyle/>
        <a:p>
          <a:r>
            <a:rPr lang="en-US" b="0" dirty="0"/>
            <a:t>Custom Functions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700"/>
        </a:p>
      </dgm:t>
    </dgm:pt>
    <dgm:pt modelId="{808B76D0-8EC7-469A-93AC-7A6017188A9D}" type="sibTrans" cxnId="{C5E94186-9CB6-4C42-92B3-C546CC53A7B9}">
      <dgm:prSet phldrT="1"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 anchor="ctr"/>
        <a:lstStyle/>
        <a:p>
          <a:r>
            <a:rPr lang="en-US" dirty="0"/>
            <a:t>Wellness Information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700"/>
        </a:p>
      </dgm:t>
    </dgm:pt>
    <dgm:pt modelId="{FEF1E80E-8A9E-4B0A-817C-2A4CFDCF3FB2}" type="sibTrans" cxnId="{0F866C41-EB5F-47BD-A2CD-A58671F15B67}">
      <dgm:prSet phldrT="2"/>
      <dgm:spPr/>
      <dgm:t>
        <a:bodyPr/>
        <a:lstStyle/>
        <a:p>
          <a:endParaRPr lang="en-US"/>
        </a:p>
      </dgm:t>
    </dgm:pt>
    <dgm:pt modelId="{0053C4BE-150B-4451-B7EE-9C29DBDBFF76}">
      <dgm:prSet/>
      <dgm:spPr/>
      <dgm:t>
        <a:bodyPr anchor="ctr"/>
        <a:lstStyle/>
        <a:p>
          <a:r>
            <a:rPr lang="en-US" dirty="0"/>
            <a:t>Out-Of-Box Experiment </a:t>
          </a:r>
        </a:p>
      </dgm:t>
    </dgm:pt>
    <dgm:pt modelId="{2163C127-4038-4BF2-837E-62AC69A4628B}" type="parTrans" cxnId="{88798427-47D7-4A73-B26C-2F8C0973817E}">
      <dgm:prSet/>
      <dgm:spPr/>
      <dgm:t>
        <a:bodyPr/>
        <a:lstStyle/>
        <a:p>
          <a:endParaRPr lang="en-US"/>
        </a:p>
      </dgm:t>
    </dgm:pt>
    <dgm:pt modelId="{00FB834A-2141-4201-9989-AD201EB658BF}" type="sibTrans" cxnId="{88798427-47D7-4A73-B26C-2F8C0973817E}">
      <dgm:prSet/>
      <dgm:spPr/>
      <dgm:t>
        <a:bodyPr/>
        <a:lstStyle/>
        <a:p>
          <a:endParaRPr lang="en-US"/>
        </a:p>
      </dgm:t>
    </dgm:pt>
    <dgm:pt modelId="{05CB8F5C-D395-AD40-BBD9-53369BE8464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</dgm:pt>
    <dgm:pt modelId="{15F5B303-C42A-0F46-B1B4-9FC2C90E8F5B}" type="pres">
      <dgm:prSet presAssocID="{AAC263CB-8256-4B03-92FE-1622698FB3E9}" presName="thickLine" presStyleLbl="alignNode1" presStyleIdx="0" presStyleCnt="3"/>
      <dgm:spPr/>
    </dgm:pt>
    <dgm:pt modelId="{8991E26A-5377-6C4C-8ACE-EF7A7F0A5D91}" type="pres">
      <dgm:prSet presAssocID="{AAC263CB-8256-4B03-92FE-1622698FB3E9}" presName="horz1" presStyleCnt="0"/>
      <dgm:spPr/>
    </dgm:pt>
    <dgm:pt modelId="{ADE9C513-F9D6-7C40-9628-67B2B6D9AAB3}" type="pres">
      <dgm:prSet presAssocID="{AAC263CB-8256-4B03-92FE-1622698FB3E9}" presName="tx1" presStyleLbl="revTx" presStyleIdx="0" presStyleCnt="3"/>
      <dgm:spPr/>
    </dgm:pt>
    <dgm:pt modelId="{5EBEDC1B-DA6E-E346-9EA8-82F9E7C92E5D}" type="pres">
      <dgm:prSet presAssocID="{AAC263CB-8256-4B03-92FE-1622698FB3E9}" presName="vert1" presStyleCnt="0"/>
      <dgm:spPr/>
    </dgm:pt>
    <dgm:pt modelId="{B6682269-A845-6E41-9BE5-F15128675201}" type="pres">
      <dgm:prSet presAssocID="{4E8D2E69-0173-4BD3-B96A-7A9C5DD12B47}" presName="thickLine" presStyleLbl="alignNode1" presStyleIdx="1" presStyleCnt="3"/>
      <dgm:spPr/>
    </dgm:pt>
    <dgm:pt modelId="{B6250893-DD69-9641-83FE-37FE4BA6A95F}" type="pres">
      <dgm:prSet presAssocID="{4E8D2E69-0173-4BD3-B96A-7A9C5DD12B47}" presName="horz1" presStyleCnt="0"/>
      <dgm:spPr/>
    </dgm:pt>
    <dgm:pt modelId="{C98F729D-14CA-1448-A52F-24A02E051745}" type="pres">
      <dgm:prSet presAssocID="{4E8D2E69-0173-4BD3-B96A-7A9C5DD12B47}" presName="tx1" presStyleLbl="revTx" presStyleIdx="1" presStyleCnt="3"/>
      <dgm:spPr/>
    </dgm:pt>
    <dgm:pt modelId="{A5761775-219E-F647-B0FE-73507CBA0C1C}" type="pres">
      <dgm:prSet presAssocID="{4E8D2E69-0173-4BD3-B96A-7A9C5DD12B47}" presName="vert1" presStyleCnt="0"/>
      <dgm:spPr/>
    </dgm:pt>
    <dgm:pt modelId="{9C02290E-D1B9-414E-9965-E89B3CAA7D83}" type="pres">
      <dgm:prSet presAssocID="{0053C4BE-150B-4451-B7EE-9C29DBDBFF76}" presName="thickLine" presStyleLbl="alignNode1" presStyleIdx="2" presStyleCnt="3"/>
      <dgm:spPr/>
    </dgm:pt>
    <dgm:pt modelId="{288E61E6-BE3B-4308-83CF-3B8591FE450D}" type="pres">
      <dgm:prSet presAssocID="{0053C4BE-150B-4451-B7EE-9C29DBDBFF76}" presName="horz1" presStyleCnt="0"/>
      <dgm:spPr/>
    </dgm:pt>
    <dgm:pt modelId="{3705FA6C-B524-45A8-8291-EA65DA1749CA}" type="pres">
      <dgm:prSet presAssocID="{0053C4BE-150B-4451-B7EE-9C29DBDBFF76}" presName="tx1" presStyleLbl="revTx" presStyleIdx="2" presStyleCnt="3"/>
      <dgm:spPr/>
    </dgm:pt>
    <dgm:pt modelId="{1722EB38-FEBA-4527-8B32-BA42C65E20E5}" type="pres">
      <dgm:prSet presAssocID="{0053C4BE-150B-4451-B7EE-9C29DBDBFF76}" presName="vert1" presStyleCnt="0"/>
      <dgm:spPr/>
    </dgm:pt>
  </dgm:ptLst>
  <dgm:cxnLst>
    <dgm:cxn modelId="{88798427-47D7-4A73-B26C-2F8C0973817E}" srcId="{D4503D04-C97E-4622-AE07-D0307CB3B4CA}" destId="{0053C4BE-150B-4451-B7EE-9C29DBDBFF76}" srcOrd="2" destOrd="0" parTransId="{2163C127-4038-4BF2-837E-62AC69A4628B}" sibTransId="{00FB834A-2141-4201-9989-AD201EB658BF}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21EB3E65-5446-4D95-A586-FEC8195A665B}" type="presOf" srcId="{4E8D2E69-0173-4BD3-B96A-7A9C5DD12B47}" destId="{C98F729D-14CA-1448-A52F-24A02E051745}" srcOrd="0" destOrd="0" presId="urn:microsoft.com/office/officeart/2008/layout/LinedList"/>
    <dgm:cxn modelId="{0AF6636F-61D5-485C-9AEF-FB8F8D555841}" type="presOf" srcId="{0053C4BE-150B-4451-B7EE-9C29DBDBFF76}" destId="{3705FA6C-B524-45A8-8291-EA65DA1749CA}" srcOrd="0" destOrd="0" presId="urn:microsoft.com/office/officeart/2008/layout/Line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D73A77A8-9EC6-42F2-B9D8-D1339DD8186F}" type="presOf" srcId="{D4503D04-C97E-4622-AE07-D0307CB3B4CA}" destId="{05CB8F5C-D395-AD40-BBD9-53369BE84640}" srcOrd="0" destOrd="0" presId="urn:microsoft.com/office/officeart/2008/layout/LinedList"/>
    <dgm:cxn modelId="{546680F7-E9BF-469A-A9F9-8DB48894C089}" type="presOf" srcId="{AAC263CB-8256-4B03-92FE-1622698FB3E9}" destId="{ADE9C513-F9D6-7C40-9628-67B2B6D9AAB3}" srcOrd="0" destOrd="0" presId="urn:microsoft.com/office/officeart/2008/layout/LinedList"/>
    <dgm:cxn modelId="{95DD2688-8918-4C31-8779-2592688A6BCA}" type="presParOf" srcId="{05CB8F5C-D395-AD40-BBD9-53369BE84640}" destId="{15F5B303-C42A-0F46-B1B4-9FC2C90E8F5B}" srcOrd="0" destOrd="0" presId="urn:microsoft.com/office/officeart/2008/layout/LinedList"/>
    <dgm:cxn modelId="{123A5580-9C63-420E-9690-0299999FE171}" type="presParOf" srcId="{05CB8F5C-D395-AD40-BBD9-53369BE84640}" destId="{8991E26A-5377-6C4C-8ACE-EF7A7F0A5D91}" srcOrd="1" destOrd="0" presId="urn:microsoft.com/office/officeart/2008/layout/LinedList"/>
    <dgm:cxn modelId="{21CA1B4D-78DF-478E-976D-4FCEADB791DA}" type="presParOf" srcId="{8991E26A-5377-6C4C-8ACE-EF7A7F0A5D91}" destId="{ADE9C513-F9D6-7C40-9628-67B2B6D9AAB3}" srcOrd="0" destOrd="0" presId="urn:microsoft.com/office/officeart/2008/layout/LinedList"/>
    <dgm:cxn modelId="{2FD12577-476A-42E6-9614-344967D637D5}" type="presParOf" srcId="{8991E26A-5377-6C4C-8ACE-EF7A7F0A5D91}" destId="{5EBEDC1B-DA6E-E346-9EA8-82F9E7C92E5D}" srcOrd="1" destOrd="0" presId="urn:microsoft.com/office/officeart/2008/layout/LinedList"/>
    <dgm:cxn modelId="{70E04B1D-612F-4FAB-A6A1-B43C102B21B7}" type="presParOf" srcId="{05CB8F5C-D395-AD40-BBD9-53369BE84640}" destId="{B6682269-A845-6E41-9BE5-F15128675201}" srcOrd="2" destOrd="0" presId="urn:microsoft.com/office/officeart/2008/layout/LinedList"/>
    <dgm:cxn modelId="{C6EAF5B2-5A06-412D-AD22-74FE0B9A8667}" type="presParOf" srcId="{05CB8F5C-D395-AD40-BBD9-53369BE84640}" destId="{B6250893-DD69-9641-83FE-37FE4BA6A95F}" srcOrd="3" destOrd="0" presId="urn:microsoft.com/office/officeart/2008/layout/LinedList"/>
    <dgm:cxn modelId="{972244CA-5CAC-4862-AF36-FC987DEA8DE0}" type="presParOf" srcId="{B6250893-DD69-9641-83FE-37FE4BA6A95F}" destId="{C98F729D-14CA-1448-A52F-24A02E051745}" srcOrd="0" destOrd="0" presId="urn:microsoft.com/office/officeart/2008/layout/LinedList"/>
    <dgm:cxn modelId="{CC208D59-5813-43B6-A06D-E8F3CF79829B}" type="presParOf" srcId="{B6250893-DD69-9641-83FE-37FE4BA6A95F}" destId="{A5761775-219E-F647-B0FE-73507CBA0C1C}" srcOrd="1" destOrd="0" presId="urn:microsoft.com/office/officeart/2008/layout/LinedList"/>
    <dgm:cxn modelId="{D175BDF4-A798-409A-9C0E-AF6A4756C9DE}" type="presParOf" srcId="{05CB8F5C-D395-AD40-BBD9-53369BE84640}" destId="{9C02290E-D1B9-414E-9965-E89B3CAA7D83}" srcOrd="4" destOrd="0" presId="urn:microsoft.com/office/officeart/2008/layout/LinedList"/>
    <dgm:cxn modelId="{3C6F3AC1-1ADC-4F66-95C6-CFE338CA5DC2}" type="presParOf" srcId="{05CB8F5C-D395-AD40-BBD9-53369BE84640}" destId="{288E61E6-BE3B-4308-83CF-3B8591FE450D}" srcOrd="5" destOrd="0" presId="urn:microsoft.com/office/officeart/2008/layout/LinedList"/>
    <dgm:cxn modelId="{7ACE6F1B-3278-4F72-9CAD-1EE313D6D658}" type="presParOf" srcId="{288E61E6-BE3B-4308-83CF-3B8591FE450D}" destId="{3705FA6C-B524-45A8-8291-EA65DA1749CA}" srcOrd="0" destOrd="0" presId="urn:microsoft.com/office/officeart/2008/layout/LinedList"/>
    <dgm:cxn modelId="{EA8E71D5-D986-463C-988A-F326E1336217}" type="presParOf" srcId="{288E61E6-BE3B-4308-83CF-3B8591FE450D}" destId="{1722EB38-FEBA-4527-8B32-BA42C65E20E5}" srcOrd="1" destOrd="0" presId="urn:microsoft.com/office/officeart/2008/layout/Lined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954A32-60C3-41A8-9F16-0C25C08092C4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30037C-6BCF-4831-9925-1604BCA32A4B}">
      <dgm:prSet phldrT="[Text]"/>
      <dgm:spPr/>
      <dgm:t>
        <a:bodyPr/>
        <a:lstStyle/>
        <a:p>
          <a:r>
            <a:rPr lang="en-US" dirty="0"/>
            <a:t>Llama 3.3</a:t>
          </a:r>
        </a:p>
      </dgm:t>
    </dgm:pt>
    <dgm:pt modelId="{615E604D-C291-4D73-BEDD-8181E6CF7F42}" type="parTrans" cxnId="{ED2FEAFB-E444-43FA-8BB9-9C4CDA9EE8DF}">
      <dgm:prSet/>
      <dgm:spPr/>
      <dgm:t>
        <a:bodyPr/>
        <a:lstStyle/>
        <a:p>
          <a:endParaRPr lang="en-US"/>
        </a:p>
      </dgm:t>
    </dgm:pt>
    <dgm:pt modelId="{49F2FB44-244B-4831-B582-2704BB83FDDD}" type="sibTrans" cxnId="{ED2FEAFB-E444-43FA-8BB9-9C4CDA9EE8DF}">
      <dgm:prSet/>
      <dgm:spPr/>
      <dgm:t>
        <a:bodyPr/>
        <a:lstStyle/>
        <a:p>
          <a:endParaRPr lang="en-US"/>
        </a:p>
      </dgm:t>
    </dgm:pt>
    <dgm:pt modelId="{3A1828D1-5DDC-45F3-88D0-9782C87DAB1F}">
      <dgm:prSet phldrT="[Text]"/>
      <dgm:spPr/>
      <dgm:t>
        <a:bodyPr/>
        <a:lstStyle/>
        <a:p>
          <a:r>
            <a:rPr lang="en-US" dirty="0"/>
            <a:t>Functions </a:t>
          </a:r>
        </a:p>
      </dgm:t>
    </dgm:pt>
    <dgm:pt modelId="{BA485144-0EA1-4000-91B7-82A89AC161E5}" type="parTrans" cxnId="{C3785AD8-6A37-41E7-9743-F48257167223}">
      <dgm:prSet/>
      <dgm:spPr/>
      <dgm:t>
        <a:bodyPr/>
        <a:lstStyle/>
        <a:p>
          <a:endParaRPr lang="en-US"/>
        </a:p>
      </dgm:t>
    </dgm:pt>
    <dgm:pt modelId="{B9C4F0CB-F857-4BFB-8C4F-CAA4C9E8C669}" type="sibTrans" cxnId="{C3785AD8-6A37-41E7-9743-F48257167223}">
      <dgm:prSet/>
      <dgm:spPr/>
      <dgm:t>
        <a:bodyPr/>
        <a:lstStyle/>
        <a:p>
          <a:endParaRPr lang="en-US"/>
        </a:p>
      </dgm:t>
    </dgm:pt>
    <dgm:pt modelId="{9B2E93C1-EED6-4018-B649-940F22DDCF33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4FF41B08-197D-4580-A8B8-3F45E5EF4AEF}" type="parTrans" cxnId="{357DBF1D-7C55-432D-837C-86552856B5D4}">
      <dgm:prSet/>
      <dgm:spPr/>
      <dgm:t>
        <a:bodyPr/>
        <a:lstStyle/>
        <a:p>
          <a:endParaRPr lang="en-US"/>
        </a:p>
      </dgm:t>
    </dgm:pt>
    <dgm:pt modelId="{24233F62-8552-49C4-990E-B0B1B42BE7B8}" type="sibTrans" cxnId="{357DBF1D-7C55-432D-837C-86552856B5D4}">
      <dgm:prSet/>
      <dgm:spPr/>
      <dgm:t>
        <a:bodyPr/>
        <a:lstStyle/>
        <a:p>
          <a:endParaRPr lang="en-US"/>
        </a:p>
      </dgm:t>
    </dgm:pt>
    <dgm:pt modelId="{F8B37EB5-17A4-48B3-B260-CA6D8A450FA6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A3703358-F16A-40D3-9355-9BD098D3DB03}" type="parTrans" cxnId="{FF5AAAC6-EAF0-4F6F-A867-3BAC97AAF090}">
      <dgm:prSet/>
      <dgm:spPr/>
      <dgm:t>
        <a:bodyPr/>
        <a:lstStyle/>
        <a:p>
          <a:endParaRPr lang="en-US"/>
        </a:p>
      </dgm:t>
    </dgm:pt>
    <dgm:pt modelId="{EBCD40DC-335E-45A5-BDB3-48C1B643B5D5}" type="sibTrans" cxnId="{FF5AAAC6-EAF0-4F6F-A867-3BAC97AAF090}">
      <dgm:prSet/>
      <dgm:spPr/>
      <dgm:t>
        <a:bodyPr/>
        <a:lstStyle/>
        <a:p>
          <a:endParaRPr lang="en-US"/>
        </a:p>
      </dgm:t>
    </dgm:pt>
    <dgm:pt modelId="{481EB5E5-1363-48FD-9157-53E363E230A8}" type="pres">
      <dgm:prSet presAssocID="{06954A32-60C3-41A8-9F16-0C25C08092C4}" presName="Name0" presStyleCnt="0">
        <dgm:presLayoutVars>
          <dgm:dir/>
          <dgm:animLvl val="lvl"/>
          <dgm:resizeHandles val="exact"/>
        </dgm:presLayoutVars>
      </dgm:prSet>
      <dgm:spPr/>
    </dgm:pt>
    <dgm:pt modelId="{A3FBCF66-9DA9-4540-992D-BD00D4872860}" type="pres">
      <dgm:prSet presAssocID="{06954A32-60C3-41A8-9F16-0C25C08092C4}" presName="tSp" presStyleCnt="0"/>
      <dgm:spPr/>
    </dgm:pt>
    <dgm:pt modelId="{4A02EEB0-B092-4F9C-AB15-C5A20BD58A6D}" type="pres">
      <dgm:prSet presAssocID="{06954A32-60C3-41A8-9F16-0C25C08092C4}" presName="bSp" presStyleCnt="0"/>
      <dgm:spPr/>
    </dgm:pt>
    <dgm:pt modelId="{6ECA4D23-709F-4580-AA82-070259A594DF}" type="pres">
      <dgm:prSet presAssocID="{06954A32-60C3-41A8-9F16-0C25C08092C4}" presName="process" presStyleCnt="0"/>
      <dgm:spPr/>
    </dgm:pt>
    <dgm:pt modelId="{77EC7E0F-D2F5-4FED-8038-F72A8778C134}" type="pres">
      <dgm:prSet presAssocID="{5930037C-6BCF-4831-9925-1604BCA32A4B}" presName="composite1" presStyleCnt="0"/>
      <dgm:spPr/>
    </dgm:pt>
    <dgm:pt modelId="{7E88CE4D-99B4-4E7C-AFB7-0EA0B08BC7D9}" type="pres">
      <dgm:prSet presAssocID="{5930037C-6BCF-4831-9925-1604BCA32A4B}" presName="dummyNode1" presStyleLbl="node1" presStyleIdx="0" presStyleCnt="4"/>
      <dgm:spPr/>
    </dgm:pt>
    <dgm:pt modelId="{DC08ABD2-84D1-443B-8D06-E38B6D0EA758}" type="pres">
      <dgm:prSet presAssocID="{5930037C-6BCF-4831-9925-1604BCA32A4B}" presName="childNode1" presStyleLbl="bgAcc1" presStyleIdx="0" presStyleCnt="4">
        <dgm:presLayoutVars>
          <dgm:bulletEnabled val="1"/>
        </dgm:presLayoutVars>
      </dgm:prSet>
      <dgm:spPr/>
    </dgm:pt>
    <dgm:pt modelId="{B3AF11EB-C81C-4672-B57E-6CAC663F703E}" type="pres">
      <dgm:prSet presAssocID="{5930037C-6BCF-4831-9925-1604BCA32A4B}" presName="childNode1tx" presStyleLbl="bgAcc1" presStyleIdx="0" presStyleCnt="4">
        <dgm:presLayoutVars>
          <dgm:bulletEnabled val="1"/>
        </dgm:presLayoutVars>
      </dgm:prSet>
      <dgm:spPr/>
    </dgm:pt>
    <dgm:pt modelId="{744E8366-504E-49F3-97D5-67476199D066}" type="pres">
      <dgm:prSet presAssocID="{5930037C-6BCF-4831-9925-1604BCA32A4B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E10AAB04-5521-4FE7-8C90-0A81770DE856}" type="pres">
      <dgm:prSet presAssocID="{5930037C-6BCF-4831-9925-1604BCA32A4B}" presName="connSite1" presStyleCnt="0"/>
      <dgm:spPr/>
    </dgm:pt>
    <dgm:pt modelId="{00453D38-2B21-4F8F-B4E5-4ECA9E777040}" type="pres">
      <dgm:prSet presAssocID="{49F2FB44-244B-4831-B582-2704BB83FDDD}" presName="Name9" presStyleLbl="sibTrans2D1" presStyleIdx="0" presStyleCnt="3"/>
      <dgm:spPr/>
    </dgm:pt>
    <dgm:pt modelId="{9447BD22-FA2E-464B-8F4B-3579FEFC3BC1}" type="pres">
      <dgm:prSet presAssocID="{3A1828D1-5DDC-45F3-88D0-9782C87DAB1F}" presName="composite2" presStyleCnt="0"/>
      <dgm:spPr/>
    </dgm:pt>
    <dgm:pt modelId="{2CDCCC10-B2D3-4D34-BB92-F99F14B86E49}" type="pres">
      <dgm:prSet presAssocID="{3A1828D1-5DDC-45F3-88D0-9782C87DAB1F}" presName="dummyNode2" presStyleLbl="node1" presStyleIdx="0" presStyleCnt="4"/>
      <dgm:spPr/>
    </dgm:pt>
    <dgm:pt modelId="{C516495C-8152-4BDD-927F-E8890FE142E1}" type="pres">
      <dgm:prSet presAssocID="{3A1828D1-5DDC-45F3-88D0-9782C87DAB1F}" presName="childNode2" presStyleLbl="bgAcc1" presStyleIdx="1" presStyleCnt="4">
        <dgm:presLayoutVars>
          <dgm:bulletEnabled val="1"/>
        </dgm:presLayoutVars>
      </dgm:prSet>
      <dgm:spPr/>
    </dgm:pt>
    <dgm:pt modelId="{80650562-7217-472E-92C2-B67D36010479}" type="pres">
      <dgm:prSet presAssocID="{3A1828D1-5DDC-45F3-88D0-9782C87DAB1F}" presName="childNode2tx" presStyleLbl="bgAcc1" presStyleIdx="1" presStyleCnt="4">
        <dgm:presLayoutVars>
          <dgm:bulletEnabled val="1"/>
        </dgm:presLayoutVars>
      </dgm:prSet>
      <dgm:spPr/>
    </dgm:pt>
    <dgm:pt modelId="{CFCB266E-FDB0-404D-9067-FB82ED93982C}" type="pres">
      <dgm:prSet presAssocID="{3A1828D1-5DDC-45F3-88D0-9782C87DAB1F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600EF44C-8437-405C-BE1B-1F4AE92F38A2}" type="pres">
      <dgm:prSet presAssocID="{3A1828D1-5DDC-45F3-88D0-9782C87DAB1F}" presName="connSite2" presStyleCnt="0"/>
      <dgm:spPr/>
    </dgm:pt>
    <dgm:pt modelId="{FED9FC21-F2E5-416C-8355-4FC97D602891}" type="pres">
      <dgm:prSet presAssocID="{B9C4F0CB-F857-4BFB-8C4F-CAA4C9E8C669}" presName="Name18" presStyleLbl="sibTrans2D1" presStyleIdx="1" presStyleCnt="3"/>
      <dgm:spPr/>
    </dgm:pt>
    <dgm:pt modelId="{39E4A406-DBE9-464B-9038-ED26FE4167ED}" type="pres">
      <dgm:prSet presAssocID="{9B2E93C1-EED6-4018-B649-940F22DDCF33}" presName="composite1" presStyleCnt="0"/>
      <dgm:spPr/>
    </dgm:pt>
    <dgm:pt modelId="{73F69F12-42E0-4D97-AF79-6DFFFA9FB590}" type="pres">
      <dgm:prSet presAssocID="{9B2E93C1-EED6-4018-B649-940F22DDCF33}" presName="dummyNode1" presStyleLbl="node1" presStyleIdx="1" presStyleCnt="4"/>
      <dgm:spPr/>
    </dgm:pt>
    <dgm:pt modelId="{F319CBF1-6FAF-494B-8212-42F004EC483D}" type="pres">
      <dgm:prSet presAssocID="{9B2E93C1-EED6-4018-B649-940F22DDCF33}" presName="childNode1" presStyleLbl="bgAcc1" presStyleIdx="2" presStyleCnt="4">
        <dgm:presLayoutVars>
          <dgm:bulletEnabled val="1"/>
        </dgm:presLayoutVars>
      </dgm:prSet>
      <dgm:spPr/>
    </dgm:pt>
    <dgm:pt modelId="{4AC5A583-BE8D-45B6-B8B5-F2354E0B5FB8}" type="pres">
      <dgm:prSet presAssocID="{9B2E93C1-EED6-4018-B649-940F22DDCF33}" presName="childNode1tx" presStyleLbl="bgAcc1" presStyleIdx="2" presStyleCnt="4">
        <dgm:presLayoutVars>
          <dgm:bulletEnabled val="1"/>
        </dgm:presLayoutVars>
      </dgm:prSet>
      <dgm:spPr/>
    </dgm:pt>
    <dgm:pt modelId="{5650AB80-8BAE-4997-A379-772FD0693465}" type="pres">
      <dgm:prSet presAssocID="{9B2E93C1-EED6-4018-B649-940F22DDCF33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7584970B-3803-41E7-8CC1-337AFE5521C9}" type="pres">
      <dgm:prSet presAssocID="{9B2E93C1-EED6-4018-B649-940F22DDCF33}" presName="connSite1" presStyleCnt="0"/>
      <dgm:spPr/>
    </dgm:pt>
    <dgm:pt modelId="{42682674-2B67-449F-B939-CC3C9997A842}" type="pres">
      <dgm:prSet presAssocID="{24233F62-8552-49C4-990E-B0B1B42BE7B8}" presName="Name9" presStyleLbl="sibTrans2D1" presStyleIdx="2" presStyleCnt="3"/>
      <dgm:spPr/>
    </dgm:pt>
    <dgm:pt modelId="{B3303EE3-DDA3-4C1B-BAA5-6B8DBD355135}" type="pres">
      <dgm:prSet presAssocID="{F8B37EB5-17A4-48B3-B260-CA6D8A450FA6}" presName="composite2" presStyleCnt="0"/>
      <dgm:spPr/>
    </dgm:pt>
    <dgm:pt modelId="{FC293C25-00B8-460B-8044-F8021AF9722F}" type="pres">
      <dgm:prSet presAssocID="{F8B37EB5-17A4-48B3-B260-CA6D8A450FA6}" presName="dummyNode2" presStyleLbl="node1" presStyleIdx="2" presStyleCnt="4"/>
      <dgm:spPr/>
    </dgm:pt>
    <dgm:pt modelId="{F88FD466-6891-4F20-A71C-079C1C04EF7E}" type="pres">
      <dgm:prSet presAssocID="{F8B37EB5-17A4-48B3-B260-CA6D8A450FA6}" presName="childNode2" presStyleLbl="bgAcc1" presStyleIdx="3" presStyleCnt="4">
        <dgm:presLayoutVars>
          <dgm:bulletEnabled val="1"/>
        </dgm:presLayoutVars>
      </dgm:prSet>
      <dgm:spPr/>
    </dgm:pt>
    <dgm:pt modelId="{1FD1624A-C9BD-4DE9-AFDE-C172A9A5DD0E}" type="pres">
      <dgm:prSet presAssocID="{F8B37EB5-17A4-48B3-B260-CA6D8A450FA6}" presName="childNode2tx" presStyleLbl="bgAcc1" presStyleIdx="3" presStyleCnt="4">
        <dgm:presLayoutVars>
          <dgm:bulletEnabled val="1"/>
        </dgm:presLayoutVars>
      </dgm:prSet>
      <dgm:spPr/>
    </dgm:pt>
    <dgm:pt modelId="{78E3C474-B21F-4065-9C9E-4897B059E811}" type="pres">
      <dgm:prSet presAssocID="{F8B37EB5-17A4-48B3-B260-CA6D8A450FA6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FD6A18B4-CC60-414C-AB36-511A69C7CB85}" type="pres">
      <dgm:prSet presAssocID="{F8B37EB5-17A4-48B3-B260-CA6D8A450FA6}" presName="connSite2" presStyleCnt="0"/>
      <dgm:spPr/>
    </dgm:pt>
  </dgm:ptLst>
  <dgm:cxnLst>
    <dgm:cxn modelId="{357DBF1D-7C55-432D-837C-86552856B5D4}" srcId="{06954A32-60C3-41A8-9F16-0C25C08092C4}" destId="{9B2E93C1-EED6-4018-B649-940F22DDCF33}" srcOrd="2" destOrd="0" parTransId="{4FF41B08-197D-4580-A8B8-3F45E5EF4AEF}" sibTransId="{24233F62-8552-49C4-990E-B0B1B42BE7B8}"/>
    <dgm:cxn modelId="{122C5E78-8588-47CA-AC15-0CB302F3EC45}" type="presOf" srcId="{B9C4F0CB-F857-4BFB-8C4F-CAA4C9E8C669}" destId="{FED9FC21-F2E5-416C-8355-4FC97D602891}" srcOrd="0" destOrd="0" presId="urn:microsoft.com/office/officeart/2005/8/layout/hProcess4"/>
    <dgm:cxn modelId="{627712A1-C93A-4770-A605-48A6B706BE6C}" type="presOf" srcId="{24233F62-8552-49C4-990E-B0B1B42BE7B8}" destId="{42682674-2B67-449F-B939-CC3C9997A842}" srcOrd="0" destOrd="0" presId="urn:microsoft.com/office/officeart/2005/8/layout/hProcess4"/>
    <dgm:cxn modelId="{6A8B47A1-E6D8-4462-A25F-9C7265311A78}" type="presOf" srcId="{49F2FB44-244B-4831-B582-2704BB83FDDD}" destId="{00453D38-2B21-4F8F-B4E5-4ECA9E777040}" srcOrd="0" destOrd="0" presId="urn:microsoft.com/office/officeart/2005/8/layout/hProcess4"/>
    <dgm:cxn modelId="{FF5AAAC6-EAF0-4F6F-A867-3BAC97AAF090}" srcId="{06954A32-60C3-41A8-9F16-0C25C08092C4}" destId="{F8B37EB5-17A4-48B3-B260-CA6D8A450FA6}" srcOrd="3" destOrd="0" parTransId="{A3703358-F16A-40D3-9355-9BD098D3DB03}" sibTransId="{EBCD40DC-335E-45A5-BDB3-48C1B643B5D5}"/>
    <dgm:cxn modelId="{BC26AEC7-9BEF-4A0C-B490-94FE25045BE9}" type="presOf" srcId="{06954A32-60C3-41A8-9F16-0C25C08092C4}" destId="{481EB5E5-1363-48FD-9157-53E363E230A8}" srcOrd="0" destOrd="0" presId="urn:microsoft.com/office/officeart/2005/8/layout/hProcess4"/>
    <dgm:cxn modelId="{296BE1CC-08E8-4D49-BAE0-3DC19AD2821D}" type="presOf" srcId="{5930037C-6BCF-4831-9925-1604BCA32A4B}" destId="{744E8366-504E-49F3-97D5-67476199D066}" srcOrd="0" destOrd="0" presId="urn:microsoft.com/office/officeart/2005/8/layout/hProcess4"/>
    <dgm:cxn modelId="{D9F889D2-6AAE-4998-BB4D-FCBC0B954524}" type="presOf" srcId="{F8B37EB5-17A4-48B3-B260-CA6D8A450FA6}" destId="{78E3C474-B21F-4065-9C9E-4897B059E811}" srcOrd="0" destOrd="0" presId="urn:microsoft.com/office/officeart/2005/8/layout/hProcess4"/>
    <dgm:cxn modelId="{C3785AD8-6A37-41E7-9743-F48257167223}" srcId="{06954A32-60C3-41A8-9F16-0C25C08092C4}" destId="{3A1828D1-5DDC-45F3-88D0-9782C87DAB1F}" srcOrd="1" destOrd="0" parTransId="{BA485144-0EA1-4000-91B7-82A89AC161E5}" sibTransId="{B9C4F0CB-F857-4BFB-8C4F-CAA4C9E8C669}"/>
    <dgm:cxn modelId="{ECB4BEDF-399D-4FC8-8EE2-2C6E995E5980}" type="presOf" srcId="{9B2E93C1-EED6-4018-B649-940F22DDCF33}" destId="{5650AB80-8BAE-4997-A379-772FD0693465}" srcOrd="0" destOrd="0" presId="urn:microsoft.com/office/officeart/2005/8/layout/hProcess4"/>
    <dgm:cxn modelId="{FE397FF2-9022-4C50-AC3C-E7AC7812B986}" type="presOf" srcId="{3A1828D1-5DDC-45F3-88D0-9782C87DAB1F}" destId="{CFCB266E-FDB0-404D-9067-FB82ED93982C}" srcOrd="0" destOrd="0" presId="urn:microsoft.com/office/officeart/2005/8/layout/hProcess4"/>
    <dgm:cxn modelId="{ED2FEAFB-E444-43FA-8BB9-9C4CDA9EE8DF}" srcId="{06954A32-60C3-41A8-9F16-0C25C08092C4}" destId="{5930037C-6BCF-4831-9925-1604BCA32A4B}" srcOrd="0" destOrd="0" parTransId="{615E604D-C291-4D73-BEDD-8181E6CF7F42}" sibTransId="{49F2FB44-244B-4831-B582-2704BB83FDDD}"/>
    <dgm:cxn modelId="{D3331D04-4E61-4A5D-BF5A-A3CF957F7A5E}" type="presParOf" srcId="{481EB5E5-1363-48FD-9157-53E363E230A8}" destId="{A3FBCF66-9DA9-4540-992D-BD00D4872860}" srcOrd="0" destOrd="0" presId="urn:microsoft.com/office/officeart/2005/8/layout/hProcess4"/>
    <dgm:cxn modelId="{9BADD285-9154-4B5E-895F-6EC1FCB21AE6}" type="presParOf" srcId="{481EB5E5-1363-48FD-9157-53E363E230A8}" destId="{4A02EEB0-B092-4F9C-AB15-C5A20BD58A6D}" srcOrd="1" destOrd="0" presId="urn:microsoft.com/office/officeart/2005/8/layout/hProcess4"/>
    <dgm:cxn modelId="{96B8A973-0E51-4A07-BB31-3581B7CA0DB3}" type="presParOf" srcId="{481EB5E5-1363-48FD-9157-53E363E230A8}" destId="{6ECA4D23-709F-4580-AA82-070259A594DF}" srcOrd="2" destOrd="0" presId="urn:microsoft.com/office/officeart/2005/8/layout/hProcess4"/>
    <dgm:cxn modelId="{FEA73C57-0FD3-4A77-B7D0-B028399FDDBD}" type="presParOf" srcId="{6ECA4D23-709F-4580-AA82-070259A594DF}" destId="{77EC7E0F-D2F5-4FED-8038-F72A8778C134}" srcOrd="0" destOrd="0" presId="urn:microsoft.com/office/officeart/2005/8/layout/hProcess4"/>
    <dgm:cxn modelId="{D640BE1C-3233-4766-B480-9D74059E19AB}" type="presParOf" srcId="{77EC7E0F-D2F5-4FED-8038-F72A8778C134}" destId="{7E88CE4D-99B4-4E7C-AFB7-0EA0B08BC7D9}" srcOrd="0" destOrd="0" presId="urn:microsoft.com/office/officeart/2005/8/layout/hProcess4"/>
    <dgm:cxn modelId="{0B691EE4-07D2-48C4-81C3-AD31FC66C9DA}" type="presParOf" srcId="{77EC7E0F-D2F5-4FED-8038-F72A8778C134}" destId="{DC08ABD2-84D1-443B-8D06-E38B6D0EA758}" srcOrd="1" destOrd="0" presId="urn:microsoft.com/office/officeart/2005/8/layout/hProcess4"/>
    <dgm:cxn modelId="{27D0C119-7AF9-47DC-A720-B66BB7D82132}" type="presParOf" srcId="{77EC7E0F-D2F5-4FED-8038-F72A8778C134}" destId="{B3AF11EB-C81C-4672-B57E-6CAC663F703E}" srcOrd="2" destOrd="0" presId="urn:microsoft.com/office/officeart/2005/8/layout/hProcess4"/>
    <dgm:cxn modelId="{7A53ACEB-3E08-468E-A26E-29DF13162901}" type="presParOf" srcId="{77EC7E0F-D2F5-4FED-8038-F72A8778C134}" destId="{744E8366-504E-49F3-97D5-67476199D066}" srcOrd="3" destOrd="0" presId="urn:microsoft.com/office/officeart/2005/8/layout/hProcess4"/>
    <dgm:cxn modelId="{5B83F45C-55A2-4570-B444-D696188C4692}" type="presParOf" srcId="{77EC7E0F-D2F5-4FED-8038-F72A8778C134}" destId="{E10AAB04-5521-4FE7-8C90-0A81770DE856}" srcOrd="4" destOrd="0" presId="urn:microsoft.com/office/officeart/2005/8/layout/hProcess4"/>
    <dgm:cxn modelId="{58838777-F124-42A7-87DD-A265FDDAEF04}" type="presParOf" srcId="{6ECA4D23-709F-4580-AA82-070259A594DF}" destId="{00453D38-2B21-4F8F-B4E5-4ECA9E777040}" srcOrd="1" destOrd="0" presId="urn:microsoft.com/office/officeart/2005/8/layout/hProcess4"/>
    <dgm:cxn modelId="{B3D37AC8-398F-4174-9B96-FC5BD393D132}" type="presParOf" srcId="{6ECA4D23-709F-4580-AA82-070259A594DF}" destId="{9447BD22-FA2E-464B-8F4B-3579FEFC3BC1}" srcOrd="2" destOrd="0" presId="urn:microsoft.com/office/officeart/2005/8/layout/hProcess4"/>
    <dgm:cxn modelId="{D7FA397F-427D-4224-B37B-6B49E1F89250}" type="presParOf" srcId="{9447BD22-FA2E-464B-8F4B-3579FEFC3BC1}" destId="{2CDCCC10-B2D3-4D34-BB92-F99F14B86E49}" srcOrd="0" destOrd="0" presId="urn:microsoft.com/office/officeart/2005/8/layout/hProcess4"/>
    <dgm:cxn modelId="{7DBED310-C327-438B-A4D1-85D2F305FA2F}" type="presParOf" srcId="{9447BD22-FA2E-464B-8F4B-3579FEFC3BC1}" destId="{C516495C-8152-4BDD-927F-E8890FE142E1}" srcOrd="1" destOrd="0" presId="urn:microsoft.com/office/officeart/2005/8/layout/hProcess4"/>
    <dgm:cxn modelId="{BB99D1CB-1135-4507-B3C7-083BD9CD8F45}" type="presParOf" srcId="{9447BD22-FA2E-464B-8F4B-3579FEFC3BC1}" destId="{80650562-7217-472E-92C2-B67D36010479}" srcOrd="2" destOrd="0" presId="urn:microsoft.com/office/officeart/2005/8/layout/hProcess4"/>
    <dgm:cxn modelId="{25E5E918-3F73-42C5-8293-265BB221B433}" type="presParOf" srcId="{9447BD22-FA2E-464B-8F4B-3579FEFC3BC1}" destId="{CFCB266E-FDB0-404D-9067-FB82ED93982C}" srcOrd="3" destOrd="0" presId="urn:microsoft.com/office/officeart/2005/8/layout/hProcess4"/>
    <dgm:cxn modelId="{D1F946F6-D8D1-44A9-BDF7-263B01A77E7F}" type="presParOf" srcId="{9447BD22-FA2E-464B-8F4B-3579FEFC3BC1}" destId="{600EF44C-8437-405C-BE1B-1F4AE92F38A2}" srcOrd="4" destOrd="0" presId="urn:microsoft.com/office/officeart/2005/8/layout/hProcess4"/>
    <dgm:cxn modelId="{95410289-A293-4550-997E-08C85AA5BC9E}" type="presParOf" srcId="{6ECA4D23-709F-4580-AA82-070259A594DF}" destId="{FED9FC21-F2E5-416C-8355-4FC97D602891}" srcOrd="3" destOrd="0" presId="urn:microsoft.com/office/officeart/2005/8/layout/hProcess4"/>
    <dgm:cxn modelId="{A222F05A-5B63-4A16-9CB9-95C3BFA9A710}" type="presParOf" srcId="{6ECA4D23-709F-4580-AA82-070259A594DF}" destId="{39E4A406-DBE9-464B-9038-ED26FE4167ED}" srcOrd="4" destOrd="0" presId="urn:microsoft.com/office/officeart/2005/8/layout/hProcess4"/>
    <dgm:cxn modelId="{A26E2891-9BC3-443B-A63D-9834C4521DAE}" type="presParOf" srcId="{39E4A406-DBE9-464B-9038-ED26FE4167ED}" destId="{73F69F12-42E0-4D97-AF79-6DFFFA9FB590}" srcOrd="0" destOrd="0" presId="urn:microsoft.com/office/officeart/2005/8/layout/hProcess4"/>
    <dgm:cxn modelId="{96C4800A-D19D-4C68-8982-28058BA225B0}" type="presParOf" srcId="{39E4A406-DBE9-464B-9038-ED26FE4167ED}" destId="{F319CBF1-6FAF-494B-8212-42F004EC483D}" srcOrd="1" destOrd="0" presId="urn:microsoft.com/office/officeart/2005/8/layout/hProcess4"/>
    <dgm:cxn modelId="{92BB3E63-C239-48DC-86FE-B52CA7F7152E}" type="presParOf" srcId="{39E4A406-DBE9-464B-9038-ED26FE4167ED}" destId="{4AC5A583-BE8D-45B6-B8B5-F2354E0B5FB8}" srcOrd="2" destOrd="0" presId="urn:microsoft.com/office/officeart/2005/8/layout/hProcess4"/>
    <dgm:cxn modelId="{5781E38B-2A82-44CD-B298-6076072B4498}" type="presParOf" srcId="{39E4A406-DBE9-464B-9038-ED26FE4167ED}" destId="{5650AB80-8BAE-4997-A379-772FD0693465}" srcOrd="3" destOrd="0" presId="urn:microsoft.com/office/officeart/2005/8/layout/hProcess4"/>
    <dgm:cxn modelId="{F447E91E-0E37-4FD4-822C-7B29F4ED5801}" type="presParOf" srcId="{39E4A406-DBE9-464B-9038-ED26FE4167ED}" destId="{7584970B-3803-41E7-8CC1-337AFE5521C9}" srcOrd="4" destOrd="0" presId="urn:microsoft.com/office/officeart/2005/8/layout/hProcess4"/>
    <dgm:cxn modelId="{DF859421-FD19-4C78-874D-C3045C6688C5}" type="presParOf" srcId="{6ECA4D23-709F-4580-AA82-070259A594DF}" destId="{42682674-2B67-449F-B939-CC3C9997A842}" srcOrd="5" destOrd="0" presId="urn:microsoft.com/office/officeart/2005/8/layout/hProcess4"/>
    <dgm:cxn modelId="{7A2BBF73-8760-48F1-A595-CF402A7F8D30}" type="presParOf" srcId="{6ECA4D23-709F-4580-AA82-070259A594DF}" destId="{B3303EE3-DDA3-4C1B-BAA5-6B8DBD355135}" srcOrd="6" destOrd="0" presId="urn:microsoft.com/office/officeart/2005/8/layout/hProcess4"/>
    <dgm:cxn modelId="{57B24A18-E8F3-4F98-8C11-1583D3BDAD47}" type="presParOf" srcId="{B3303EE3-DDA3-4C1B-BAA5-6B8DBD355135}" destId="{FC293C25-00B8-460B-8044-F8021AF9722F}" srcOrd="0" destOrd="0" presId="urn:microsoft.com/office/officeart/2005/8/layout/hProcess4"/>
    <dgm:cxn modelId="{B47EE3AF-D94F-4886-B94E-17C59891CC5F}" type="presParOf" srcId="{B3303EE3-DDA3-4C1B-BAA5-6B8DBD355135}" destId="{F88FD466-6891-4F20-A71C-079C1C04EF7E}" srcOrd="1" destOrd="0" presId="urn:microsoft.com/office/officeart/2005/8/layout/hProcess4"/>
    <dgm:cxn modelId="{EC38B080-4E63-4ABB-8BA3-AE82DFC40422}" type="presParOf" srcId="{B3303EE3-DDA3-4C1B-BAA5-6B8DBD355135}" destId="{1FD1624A-C9BD-4DE9-AFDE-C172A9A5DD0E}" srcOrd="2" destOrd="0" presId="urn:microsoft.com/office/officeart/2005/8/layout/hProcess4"/>
    <dgm:cxn modelId="{029E7E8A-4460-496E-9DA8-59B9BF494271}" type="presParOf" srcId="{B3303EE3-DDA3-4C1B-BAA5-6B8DBD355135}" destId="{78E3C474-B21F-4065-9C9E-4897B059E811}" srcOrd="3" destOrd="0" presId="urn:microsoft.com/office/officeart/2005/8/layout/hProcess4"/>
    <dgm:cxn modelId="{F103EB51-9F3C-4644-8B38-3A513EAF37E5}" type="presParOf" srcId="{B3303EE3-DDA3-4C1B-BAA5-6B8DBD355135}" destId="{FD6A18B4-CC60-414C-AB36-511A69C7CB8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Accessible Information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Find the Right Coverage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Secure the Right </a:t>
          </a:r>
          <a:r>
            <a:rPr lang="en-US" dirty="0" err="1"/>
            <a:t>PLan</a:t>
          </a:r>
          <a:endParaRPr lang="en-US" dirty="0"/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87B1B46A-CA1D-4445-8579-F40C78A1880B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B78F77A9-D452-4F3F-ADF1-08124CDCB940}" type="pres">
      <dgm:prSet presAssocID="{41CDB9B8-E81E-41E7-AE89-8F6EDFC88D92}" presName="compNode" presStyleCnt="0"/>
      <dgm:spPr/>
    </dgm:pt>
    <dgm:pt modelId="{223CEBFB-B6C0-4518-9E76-B1250D3AEE20}" type="pres">
      <dgm:prSet presAssocID="{41CDB9B8-E81E-41E7-AE89-8F6EDFC88D92}" presName="iconBgRect" presStyleLbl="bgShp" presStyleIdx="0" presStyleCnt="3" custAng="8100000" custLinFactNeighborY="-8586"/>
      <dgm:spPr>
        <a:prstGeom prst="teardrop">
          <a:avLst/>
        </a:prstGeom>
      </dgm:spPr>
    </dgm:pt>
    <dgm:pt modelId="{CEC3BB2D-F9F1-4489-93C4-A156AC3849E7}" type="pres">
      <dgm:prSet presAssocID="{41CDB9B8-E81E-41E7-AE89-8F6EDFC88D92}" presName="iconRect" presStyleLbl="node1" presStyleIdx="0" presStyleCnt="3" custLinFactNeighborY="-22919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9D442A7-5D31-4CD1-A931-5F3D628718C8}" type="pres">
      <dgm:prSet presAssocID="{41CDB9B8-E81E-41E7-AE89-8F6EDFC88D92}" presName="spaceRect" presStyleCnt="0"/>
      <dgm:spPr/>
    </dgm:pt>
    <dgm:pt modelId="{7600CD1A-2D28-4054-8809-838E618A0595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9D599636-89FD-41B5-970D-9F8617BA295C}" type="pres">
      <dgm:prSet presAssocID="{BA791450-8D1E-4A6F-B71D-2984D9E245C4}" presName="sibTrans" presStyleCnt="0"/>
      <dgm:spPr/>
    </dgm:pt>
    <dgm:pt modelId="{E765D845-767A-46E9-BD73-B0B0E82FE9B0}" type="pres">
      <dgm:prSet presAssocID="{4D7D34C7-9466-4514-BF51-7396C17436B5}" presName="compNode" presStyleCnt="0"/>
      <dgm:spPr/>
    </dgm:pt>
    <dgm:pt modelId="{F82A6E7C-4234-4816-9EB8-ED399009E25C}" type="pres">
      <dgm:prSet presAssocID="{4D7D34C7-9466-4514-BF51-7396C17436B5}" presName="iconBgRect" presStyleLbl="bgShp" presStyleIdx="1" presStyleCnt="3" custAng="8100000" custLinFactNeighborY="-8586"/>
      <dgm:spPr>
        <a:prstGeom prst="teardrop">
          <a:avLst/>
        </a:prstGeom>
      </dgm:spPr>
    </dgm:pt>
    <dgm:pt modelId="{8BA5F9BB-3E28-4026-A392-7F4C0A3085E2}" type="pres">
      <dgm:prSet presAssocID="{4D7D34C7-9466-4514-BF51-7396C17436B5}" presName="iconRect" presStyleLbl="node1" presStyleIdx="1" presStyleCnt="3" custLinFactNeighborX="-2010" custLinFactNeighborY="-947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DC8182C7-C8E0-4DAE-B344-FE508B06E860}" type="pres">
      <dgm:prSet presAssocID="{4D7D34C7-9466-4514-BF51-7396C17436B5}" presName="spaceRect" presStyleCnt="0"/>
      <dgm:spPr/>
    </dgm:pt>
    <dgm:pt modelId="{529F61D3-444E-4541-AC4F-326FDA9BEAF3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A999AABC-CAD9-4E1C-B78B-2BECA8D43C27}" type="pres">
      <dgm:prSet presAssocID="{483498F9-A0C2-4668-85AB-D8E6E254F73B}" presName="sibTrans" presStyleCnt="0"/>
      <dgm:spPr/>
    </dgm:pt>
    <dgm:pt modelId="{DB99A9BB-B1B8-433F-A4FA-6F31B826EE48}" type="pres">
      <dgm:prSet presAssocID="{8E185869-F0D4-43E2-B08A-2F3E83EE98F3}" presName="compNode" presStyleCnt="0"/>
      <dgm:spPr/>
    </dgm:pt>
    <dgm:pt modelId="{CA848760-99D5-488A-AFB3-9EA6BD946B87}" type="pres">
      <dgm:prSet presAssocID="{8E185869-F0D4-43E2-B08A-2F3E83EE98F3}" presName="iconBgRect" presStyleLbl="bgShp" presStyleIdx="2" presStyleCnt="3" custAng="8100000" custLinFactNeighborY="-8586"/>
      <dgm:spPr>
        <a:prstGeom prst="teardrop">
          <a:avLst/>
        </a:prstGeom>
      </dgm:spPr>
    </dgm:pt>
    <dgm:pt modelId="{FD5546ED-1D49-469E-BE29-17C87FAFD7C8}" type="pres">
      <dgm:prSet presAssocID="{8E185869-F0D4-43E2-B08A-2F3E83EE98F3}" presName="iconRect" presStyleLbl="node1" presStyleIdx="2" presStyleCnt="3" custLinFactNeighborX="-2106" custLinFactNeighborY="-7129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mp"/>
        </a:ext>
      </dgm:extLst>
    </dgm:pt>
    <dgm:pt modelId="{408A0B1B-BC17-40DB-A76F-65541C3B4325}" type="pres">
      <dgm:prSet presAssocID="{8E185869-F0D4-43E2-B08A-2F3E83EE98F3}" presName="spaceRect" presStyleCnt="0"/>
      <dgm:spPr/>
    </dgm:pt>
    <dgm:pt modelId="{3360347C-5C69-4C15-9A6A-3E9A9E20C3DA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F8CC9585-55E8-40A4-A809-29E25A9015CC}" type="presOf" srcId="{7B62DEA7-9DCD-4B2E-9DC5-BE121C266AFD}" destId="{87B1B46A-CA1D-4445-8579-F40C78A1880B}" srcOrd="0" destOrd="0" presId="urn:microsoft.com/office/officeart/2018/5/layout/IconCircleLabelList"/>
    <dgm:cxn modelId="{F7DB8392-31E3-477A-A254-EC2D4671CF89}" type="presOf" srcId="{8E185869-F0D4-43E2-B08A-2F3E83EE98F3}" destId="{3360347C-5C69-4C15-9A6A-3E9A9E20C3DA}" srcOrd="0" destOrd="0" presId="urn:microsoft.com/office/officeart/2018/5/layout/IconCircleLabelList"/>
    <dgm:cxn modelId="{12C7ECAA-870C-4BC5-B94F-86BC6BF51248}" type="presOf" srcId="{4D7D34C7-9466-4514-BF51-7396C17436B5}" destId="{529F61D3-444E-4541-AC4F-326FDA9BEAF3}" srcOrd="0" destOrd="0" presId="urn:microsoft.com/office/officeart/2018/5/layout/IconCircleLabelList"/>
    <dgm:cxn modelId="{A156FDB9-1268-44F0-AF36-D78B64A92BFB}" type="presOf" srcId="{41CDB9B8-E81E-41E7-AE89-8F6EDFC88D92}" destId="{7600CD1A-2D28-4054-8809-838E618A0595}" srcOrd="0" destOrd="0" presId="urn:microsoft.com/office/officeart/2018/5/layout/IconCircleLabelList"/>
    <dgm:cxn modelId="{43AF2DBA-4DDB-4A8A-8186-9FFE6DD0B5CB}" type="presParOf" srcId="{87B1B46A-CA1D-4445-8579-F40C78A1880B}" destId="{B78F77A9-D452-4F3F-ADF1-08124CDCB940}" srcOrd="0" destOrd="0" presId="urn:microsoft.com/office/officeart/2018/5/layout/IconCircleLabelList"/>
    <dgm:cxn modelId="{1AD31892-667A-493E-8809-A2C4F09B3F86}" type="presParOf" srcId="{B78F77A9-D452-4F3F-ADF1-08124CDCB940}" destId="{223CEBFB-B6C0-4518-9E76-B1250D3AEE20}" srcOrd="0" destOrd="0" presId="urn:microsoft.com/office/officeart/2018/5/layout/IconCircleLabelList"/>
    <dgm:cxn modelId="{71A91791-112A-4BF8-BB7F-AACC90BDEFE6}" type="presParOf" srcId="{B78F77A9-D452-4F3F-ADF1-08124CDCB940}" destId="{CEC3BB2D-F9F1-4489-93C4-A156AC3849E7}" srcOrd="1" destOrd="0" presId="urn:microsoft.com/office/officeart/2018/5/layout/IconCircleLabelList"/>
    <dgm:cxn modelId="{30FCF27E-9045-40F3-B697-8174D7A7BD5C}" type="presParOf" srcId="{B78F77A9-D452-4F3F-ADF1-08124CDCB940}" destId="{99D442A7-5D31-4CD1-A931-5F3D628718C8}" srcOrd="2" destOrd="0" presId="urn:microsoft.com/office/officeart/2018/5/layout/IconCircleLabelList"/>
    <dgm:cxn modelId="{3E1C49A9-1B11-4AD7-8CC2-2D9A75C848A1}" type="presParOf" srcId="{B78F77A9-D452-4F3F-ADF1-08124CDCB940}" destId="{7600CD1A-2D28-4054-8809-838E618A0595}" srcOrd="3" destOrd="0" presId="urn:microsoft.com/office/officeart/2018/5/layout/IconCircleLabelList"/>
    <dgm:cxn modelId="{D7FE0241-E462-4584-B272-1FC20419D8D5}" type="presParOf" srcId="{87B1B46A-CA1D-4445-8579-F40C78A1880B}" destId="{9D599636-89FD-41B5-970D-9F8617BA295C}" srcOrd="1" destOrd="0" presId="urn:microsoft.com/office/officeart/2018/5/layout/IconCircleLabelList"/>
    <dgm:cxn modelId="{CC2EF600-966E-4326-BBDA-7ED21DFE01EC}" type="presParOf" srcId="{87B1B46A-CA1D-4445-8579-F40C78A1880B}" destId="{E765D845-767A-46E9-BD73-B0B0E82FE9B0}" srcOrd="2" destOrd="0" presId="urn:microsoft.com/office/officeart/2018/5/layout/IconCircleLabelList"/>
    <dgm:cxn modelId="{2DB52372-902A-45C4-BAC3-93F60F12DCCE}" type="presParOf" srcId="{E765D845-767A-46E9-BD73-B0B0E82FE9B0}" destId="{F82A6E7C-4234-4816-9EB8-ED399009E25C}" srcOrd="0" destOrd="0" presId="urn:microsoft.com/office/officeart/2018/5/layout/IconCircleLabelList"/>
    <dgm:cxn modelId="{2DEA8D59-F7F8-47F9-83C8-D63B560B4B73}" type="presParOf" srcId="{E765D845-767A-46E9-BD73-B0B0E82FE9B0}" destId="{8BA5F9BB-3E28-4026-A392-7F4C0A3085E2}" srcOrd="1" destOrd="0" presId="urn:microsoft.com/office/officeart/2018/5/layout/IconCircleLabelList"/>
    <dgm:cxn modelId="{DDE28675-8F30-42EA-A376-5D42C60D8F44}" type="presParOf" srcId="{E765D845-767A-46E9-BD73-B0B0E82FE9B0}" destId="{DC8182C7-C8E0-4DAE-B344-FE508B06E860}" srcOrd="2" destOrd="0" presId="urn:microsoft.com/office/officeart/2018/5/layout/IconCircleLabelList"/>
    <dgm:cxn modelId="{00206667-C36F-4287-8D1F-E8676B86238A}" type="presParOf" srcId="{E765D845-767A-46E9-BD73-B0B0E82FE9B0}" destId="{529F61D3-444E-4541-AC4F-326FDA9BEAF3}" srcOrd="3" destOrd="0" presId="urn:microsoft.com/office/officeart/2018/5/layout/IconCircleLabelList"/>
    <dgm:cxn modelId="{D7ACB6EB-3E04-42C6-9DA9-35A737AC1D45}" type="presParOf" srcId="{87B1B46A-CA1D-4445-8579-F40C78A1880B}" destId="{A999AABC-CAD9-4E1C-B78B-2BECA8D43C27}" srcOrd="3" destOrd="0" presId="urn:microsoft.com/office/officeart/2018/5/layout/IconCircleLabelList"/>
    <dgm:cxn modelId="{842E3EF3-01DF-45A7-9922-BF124F6E2EF8}" type="presParOf" srcId="{87B1B46A-CA1D-4445-8579-F40C78A1880B}" destId="{DB99A9BB-B1B8-433F-A4FA-6F31B826EE48}" srcOrd="4" destOrd="0" presId="urn:microsoft.com/office/officeart/2018/5/layout/IconCircleLabelList"/>
    <dgm:cxn modelId="{542A1015-BE7D-43DA-B859-6EFF6D98A4B6}" type="presParOf" srcId="{DB99A9BB-B1B8-433F-A4FA-6F31B826EE48}" destId="{CA848760-99D5-488A-AFB3-9EA6BD946B87}" srcOrd="0" destOrd="0" presId="urn:microsoft.com/office/officeart/2018/5/layout/IconCircleLabelList"/>
    <dgm:cxn modelId="{2F6AA294-D666-4B10-9755-A3E5BC73EDA2}" type="presParOf" srcId="{DB99A9BB-B1B8-433F-A4FA-6F31B826EE48}" destId="{FD5546ED-1D49-469E-BE29-17C87FAFD7C8}" srcOrd="1" destOrd="0" presId="urn:microsoft.com/office/officeart/2018/5/layout/IconCircleLabelList"/>
    <dgm:cxn modelId="{F285DB80-D840-4A69-BAFD-E8CFA8E89E53}" type="presParOf" srcId="{DB99A9BB-B1B8-433F-A4FA-6F31B826EE48}" destId="{408A0B1B-BC17-40DB-A76F-65541C3B4325}" srcOrd="2" destOrd="0" presId="urn:microsoft.com/office/officeart/2018/5/layout/IconCircleLabelList"/>
    <dgm:cxn modelId="{60339241-C34B-4EC1-96C2-B6689E868C9C}" type="presParOf" srcId="{DB99A9BB-B1B8-433F-A4FA-6F31B826EE48}" destId="{3360347C-5C69-4C15-9A6A-3E9A9E20C3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 rot="8100000">
          <a:off x="544950" y="333159"/>
          <a:ext cx="1612687" cy="1612687"/>
        </a:xfrm>
        <a:prstGeom prst="teardrop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888637" y="603240"/>
          <a:ext cx="925312" cy="92531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29418" y="2586625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Hard to find Information </a:t>
          </a:r>
        </a:p>
      </dsp:txBody>
      <dsp:txXfrm>
        <a:off x="29418" y="2586625"/>
        <a:ext cx="2643750" cy="720000"/>
      </dsp:txXfrm>
    </dsp:sp>
    <dsp:sp modelId="{F82A6E7C-4234-4816-9EB8-ED399009E25C}">
      <dsp:nvSpPr>
        <dsp:cNvPr id="0" name=""/>
        <dsp:cNvSpPr/>
      </dsp:nvSpPr>
      <dsp:spPr>
        <a:xfrm rot="8100000">
          <a:off x="3651356" y="333159"/>
          <a:ext cx="1612687" cy="1612687"/>
        </a:xfrm>
        <a:prstGeom prst="teardrop">
          <a:avLst/>
        </a:prstGeom>
        <a:solidFill>
          <a:schemeClr val="accent5">
            <a:hueOff val="2019641"/>
            <a:satOff val="6027"/>
            <a:lumOff val="78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A5F9BB-3E28-4026-A392-7F4C0A3085E2}">
      <dsp:nvSpPr>
        <dsp:cNvPr id="0" name=""/>
        <dsp:cNvSpPr/>
      </dsp:nvSpPr>
      <dsp:spPr>
        <a:xfrm>
          <a:off x="3976444" y="727611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9F61D3-444E-4541-AC4F-326FDA9BEAF3}">
      <dsp:nvSpPr>
        <dsp:cNvPr id="0" name=""/>
        <dsp:cNvSpPr/>
      </dsp:nvSpPr>
      <dsp:spPr>
        <a:xfrm>
          <a:off x="3135825" y="2586625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Different coverage for Different needs</a:t>
          </a:r>
        </a:p>
      </dsp:txBody>
      <dsp:txXfrm>
        <a:off x="3135825" y="2586625"/>
        <a:ext cx="2643750" cy="720000"/>
      </dsp:txXfrm>
    </dsp:sp>
    <dsp:sp modelId="{CA848760-99D5-488A-AFB3-9EA6BD946B87}">
      <dsp:nvSpPr>
        <dsp:cNvPr id="0" name=""/>
        <dsp:cNvSpPr/>
      </dsp:nvSpPr>
      <dsp:spPr>
        <a:xfrm rot="8100000">
          <a:off x="6757762" y="333159"/>
          <a:ext cx="1612687" cy="1612687"/>
        </a:xfrm>
        <a:prstGeom prst="teardrop">
          <a:avLst/>
        </a:prstGeom>
        <a:solidFill>
          <a:schemeClr val="accent5">
            <a:hueOff val="4039281"/>
            <a:satOff val="12053"/>
            <a:lumOff val="156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5546ED-1D49-469E-BE29-17C87FAFD7C8}">
      <dsp:nvSpPr>
        <dsp:cNvPr id="0" name=""/>
        <dsp:cNvSpPr/>
      </dsp:nvSpPr>
      <dsp:spPr>
        <a:xfrm>
          <a:off x="7081962" y="749346"/>
          <a:ext cx="925312" cy="925312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60347C-5C69-4C15-9A6A-3E9A9E20C3DA}">
      <dsp:nvSpPr>
        <dsp:cNvPr id="0" name=""/>
        <dsp:cNvSpPr/>
      </dsp:nvSpPr>
      <dsp:spPr>
        <a:xfrm>
          <a:off x="6242231" y="2586625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Availability</a:t>
          </a:r>
        </a:p>
      </dsp:txBody>
      <dsp:txXfrm>
        <a:off x="6242231" y="2586625"/>
        <a:ext cx="264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5B303-C42A-0F46-B1B4-9FC2C90E8F5B}">
      <dsp:nvSpPr>
        <dsp:cNvPr id="0" name=""/>
        <dsp:cNvSpPr/>
      </dsp:nvSpPr>
      <dsp:spPr>
        <a:xfrm>
          <a:off x="0" y="0"/>
          <a:ext cx="74244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E9C513-F9D6-7C40-9628-67B2B6D9AAB3}">
      <dsp:nvSpPr>
        <dsp:cNvPr id="0" name=""/>
        <dsp:cNvSpPr/>
      </dsp:nvSpPr>
      <dsp:spPr>
        <a:xfrm>
          <a:off x="0" y="0"/>
          <a:ext cx="7424422" cy="1158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Data Model- Unity Catalog</a:t>
          </a:r>
        </a:p>
      </dsp:txBody>
      <dsp:txXfrm>
        <a:off x="0" y="0"/>
        <a:ext cx="7424422" cy="1158479"/>
      </dsp:txXfrm>
    </dsp:sp>
    <dsp:sp modelId="{B6682269-A845-6E41-9BE5-F15128675201}">
      <dsp:nvSpPr>
        <dsp:cNvPr id="0" name=""/>
        <dsp:cNvSpPr/>
      </dsp:nvSpPr>
      <dsp:spPr>
        <a:xfrm>
          <a:off x="0" y="1158479"/>
          <a:ext cx="7424422" cy="0"/>
        </a:xfrm>
        <a:prstGeom prst="line">
          <a:avLst/>
        </a:prstGeom>
        <a:solidFill>
          <a:schemeClr val="accent2">
            <a:hueOff val="-2550160"/>
            <a:satOff val="-3760"/>
            <a:lumOff val="-262"/>
            <a:alphaOff val="0"/>
          </a:schemeClr>
        </a:solidFill>
        <a:ln w="9525" cap="rnd" cmpd="sng" algn="ctr">
          <a:solidFill>
            <a:schemeClr val="accent2">
              <a:hueOff val="-2550160"/>
              <a:satOff val="-3760"/>
              <a:lumOff val="-2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F729D-14CA-1448-A52F-24A02E051745}">
      <dsp:nvSpPr>
        <dsp:cNvPr id="0" name=""/>
        <dsp:cNvSpPr/>
      </dsp:nvSpPr>
      <dsp:spPr>
        <a:xfrm>
          <a:off x="0" y="1158479"/>
          <a:ext cx="7424422" cy="1158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Custom Functions- Using SQL &amp; Function Registry</a:t>
          </a:r>
        </a:p>
      </dsp:txBody>
      <dsp:txXfrm>
        <a:off x="0" y="1158479"/>
        <a:ext cx="7424422" cy="1158479"/>
      </dsp:txXfrm>
    </dsp:sp>
    <dsp:sp modelId="{D1894A20-DB91-634C-8782-9C8A13103FF6}">
      <dsp:nvSpPr>
        <dsp:cNvPr id="0" name=""/>
        <dsp:cNvSpPr/>
      </dsp:nvSpPr>
      <dsp:spPr>
        <a:xfrm>
          <a:off x="0" y="2316959"/>
          <a:ext cx="7424422" cy="0"/>
        </a:xfrm>
        <a:prstGeom prst="line">
          <a:avLst/>
        </a:prstGeom>
        <a:solidFill>
          <a:schemeClr val="accent2">
            <a:hueOff val="-5100320"/>
            <a:satOff val="-7520"/>
            <a:lumOff val="-523"/>
            <a:alphaOff val="0"/>
          </a:schemeClr>
        </a:solidFill>
        <a:ln w="9525" cap="rnd" cmpd="sng" algn="ctr">
          <a:solidFill>
            <a:schemeClr val="accent2">
              <a:hueOff val="-5100320"/>
              <a:satOff val="-7520"/>
              <a:lumOff val="-52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705F7BA-757C-6549-9C73-2326015D6723}">
      <dsp:nvSpPr>
        <dsp:cNvPr id="0" name=""/>
        <dsp:cNvSpPr/>
      </dsp:nvSpPr>
      <dsp:spPr>
        <a:xfrm>
          <a:off x="0" y="2316959"/>
          <a:ext cx="7424422" cy="1158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AI Agent Model- ML flow a/b testing &amp; deploying</a:t>
          </a:r>
        </a:p>
      </dsp:txBody>
      <dsp:txXfrm>
        <a:off x="0" y="2316959"/>
        <a:ext cx="7424422" cy="1158479"/>
      </dsp:txXfrm>
    </dsp:sp>
    <dsp:sp modelId="{9C02290E-D1B9-414E-9965-E89B3CAA7D83}">
      <dsp:nvSpPr>
        <dsp:cNvPr id="0" name=""/>
        <dsp:cNvSpPr/>
      </dsp:nvSpPr>
      <dsp:spPr>
        <a:xfrm>
          <a:off x="0" y="3475438"/>
          <a:ext cx="7424422" cy="0"/>
        </a:xfrm>
        <a:prstGeom prst="line">
          <a:avLst/>
        </a:prstGeom>
        <a:solidFill>
          <a:schemeClr val="accent2">
            <a:hueOff val="-7650481"/>
            <a:satOff val="-11280"/>
            <a:lumOff val="-785"/>
            <a:alphaOff val="0"/>
          </a:schemeClr>
        </a:solidFill>
        <a:ln w="9525" cap="rnd" cmpd="sng" algn="ctr">
          <a:solidFill>
            <a:schemeClr val="accent2">
              <a:hueOff val="-7650481"/>
              <a:satOff val="-11280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05FA6C-B524-45A8-8291-EA65DA1749CA}">
      <dsp:nvSpPr>
        <dsp:cNvPr id="0" name=""/>
        <dsp:cNvSpPr/>
      </dsp:nvSpPr>
      <dsp:spPr>
        <a:xfrm>
          <a:off x="0" y="3475438"/>
          <a:ext cx="7424422" cy="1158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Serving platform- Databricks apps and Unity catalog for governance</a:t>
          </a:r>
        </a:p>
      </dsp:txBody>
      <dsp:txXfrm>
        <a:off x="0" y="3475438"/>
        <a:ext cx="7424422" cy="11584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6F7C7-7BEF-4DDE-AFE4-3CDE1EFFBA2A}">
      <dsp:nvSpPr>
        <dsp:cNvPr id="0" name=""/>
        <dsp:cNvSpPr/>
      </dsp:nvSpPr>
      <dsp:spPr>
        <a:xfrm>
          <a:off x="571842" y="183872"/>
          <a:ext cx="630439" cy="6304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1AB24-EA20-465D-8DAA-95BBDBCE51ED}">
      <dsp:nvSpPr>
        <dsp:cNvPr id="0" name=""/>
        <dsp:cNvSpPr/>
      </dsp:nvSpPr>
      <dsp:spPr>
        <a:xfrm>
          <a:off x="186573" y="1043847"/>
          <a:ext cx="1400976" cy="66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Explore Dataset </a:t>
          </a:r>
        </a:p>
      </dsp:txBody>
      <dsp:txXfrm>
        <a:off x="186573" y="1043847"/>
        <a:ext cx="1400976" cy="669841"/>
      </dsp:txXfrm>
    </dsp:sp>
    <dsp:sp modelId="{1CAA7E75-6FD2-45E1-8F95-4B3950015565}">
      <dsp:nvSpPr>
        <dsp:cNvPr id="0" name=""/>
        <dsp:cNvSpPr/>
      </dsp:nvSpPr>
      <dsp:spPr>
        <a:xfrm>
          <a:off x="2217989" y="183872"/>
          <a:ext cx="630439" cy="6304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90B2E-97EE-4288-A977-555E9B324E9B}">
      <dsp:nvSpPr>
        <dsp:cNvPr id="0" name=""/>
        <dsp:cNvSpPr/>
      </dsp:nvSpPr>
      <dsp:spPr>
        <a:xfrm>
          <a:off x="1832721" y="1043847"/>
          <a:ext cx="1400976" cy="66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Extract-</a:t>
          </a:r>
          <a:r>
            <a:rPr lang="en-US" sz="1800" b="0" kern="1200" dirty="0" err="1"/>
            <a:t>Special_needs_data</a:t>
          </a:r>
          <a:endParaRPr lang="en-US" sz="1800" b="0" kern="1200" dirty="0"/>
        </a:p>
      </dsp:txBody>
      <dsp:txXfrm>
        <a:off x="1832721" y="1043847"/>
        <a:ext cx="1400976" cy="669841"/>
      </dsp:txXfrm>
    </dsp:sp>
    <dsp:sp modelId="{32DB3DB8-DE01-4752-A46D-851434EC2762}">
      <dsp:nvSpPr>
        <dsp:cNvPr id="0" name=""/>
        <dsp:cNvSpPr/>
      </dsp:nvSpPr>
      <dsp:spPr>
        <a:xfrm>
          <a:off x="3864137" y="183872"/>
          <a:ext cx="630439" cy="6304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643FF-BEB0-49A0-80B0-DE10CADF0EF1}">
      <dsp:nvSpPr>
        <dsp:cNvPr id="0" name=""/>
        <dsp:cNvSpPr/>
      </dsp:nvSpPr>
      <dsp:spPr>
        <a:xfrm>
          <a:off x="3478868" y="1043847"/>
          <a:ext cx="1400976" cy="66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Enrich with Geospatial Data</a:t>
          </a:r>
        </a:p>
      </dsp:txBody>
      <dsp:txXfrm>
        <a:off x="3478868" y="1043847"/>
        <a:ext cx="1400976" cy="669841"/>
      </dsp:txXfrm>
    </dsp:sp>
    <dsp:sp modelId="{74F93035-352C-4783-BC86-DEE992E5DD4A}">
      <dsp:nvSpPr>
        <dsp:cNvPr id="0" name=""/>
        <dsp:cNvSpPr/>
      </dsp:nvSpPr>
      <dsp:spPr>
        <a:xfrm>
          <a:off x="2217989" y="2063933"/>
          <a:ext cx="630439" cy="6304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A3C2C-F894-4823-80F7-B18CB1F4F862}">
      <dsp:nvSpPr>
        <dsp:cNvPr id="0" name=""/>
        <dsp:cNvSpPr/>
      </dsp:nvSpPr>
      <dsp:spPr>
        <a:xfrm>
          <a:off x="1832721" y="2923907"/>
          <a:ext cx="1400976" cy="669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 err="1"/>
            <a:t>Contract_ID</a:t>
          </a:r>
          <a:r>
            <a:rPr lang="en-US" sz="1800" b="0" kern="1200" dirty="0"/>
            <a:t> – Primary key</a:t>
          </a:r>
          <a:endParaRPr lang="en-US" sz="1800" kern="1200" dirty="0"/>
        </a:p>
      </dsp:txBody>
      <dsp:txXfrm>
        <a:off x="1832721" y="2923907"/>
        <a:ext cx="1400976" cy="6698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5B303-C42A-0F46-B1B4-9FC2C90E8F5B}">
      <dsp:nvSpPr>
        <dsp:cNvPr id="0" name=""/>
        <dsp:cNvSpPr/>
      </dsp:nvSpPr>
      <dsp:spPr>
        <a:xfrm>
          <a:off x="0" y="1844"/>
          <a:ext cx="48332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E9C513-F9D6-7C40-9628-67B2B6D9AAB3}">
      <dsp:nvSpPr>
        <dsp:cNvPr id="0" name=""/>
        <dsp:cNvSpPr/>
      </dsp:nvSpPr>
      <dsp:spPr>
        <a:xfrm>
          <a:off x="0" y="1844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kern="1200" dirty="0"/>
            <a:t>Custom Functions</a:t>
          </a:r>
        </a:p>
      </dsp:txBody>
      <dsp:txXfrm>
        <a:off x="0" y="1844"/>
        <a:ext cx="4833256" cy="1258186"/>
      </dsp:txXfrm>
    </dsp:sp>
    <dsp:sp modelId="{B6682269-A845-6E41-9BE5-F15128675201}">
      <dsp:nvSpPr>
        <dsp:cNvPr id="0" name=""/>
        <dsp:cNvSpPr/>
      </dsp:nvSpPr>
      <dsp:spPr>
        <a:xfrm>
          <a:off x="0" y="1260031"/>
          <a:ext cx="4833256" cy="0"/>
        </a:xfrm>
        <a:prstGeom prst="line">
          <a:avLst/>
        </a:prstGeom>
        <a:solidFill>
          <a:schemeClr val="accent2">
            <a:hueOff val="-3825240"/>
            <a:satOff val="-5640"/>
            <a:lumOff val="-392"/>
            <a:alphaOff val="0"/>
          </a:schemeClr>
        </a:solidFill>
        <a:ln w="9525" cap="rnd" cmpd="sng" algn="ctr">
          <a:solidFill>
            <a:schemeClr val="accent2">
              <a:hueOff val="-3825240"/>
              <a:satOff val="-5640"/>
              <a:lumOff val="-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98F729D-14CA-1448-A52F-24A02E051745}">
      <dsp:nvSpPr>
        <dsp:cNvPr id="0" name=""/>
        <dsp:cNvSpPr/>
      </dsp:nvSpPr>
      <dsp:spPr>
        <a:xfrm>
          <a:off x="0" y="1260031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Wellness Information</a:t>
          </a:r>
        </a:p>
      </dsp:txBody>
      <dsp:txXfrm>
        <a:off x="0" y="1260031"/>
        <a:ext cx="4833256" cy="1258186"/>
      </dsp:txXfrm>
    </dsp:sp>
    <dsp:sp modelId="{9C02290E-D1B9-414E-9965-E89B3CAA7D83}">
      <dsp:nvSpPr>
        <dsp:cNvPr id="0" name=""/>
        <dsp:cNvSpPr/>
      </dsp:nvSpPr>
      <dsp:spPr>
        <a:xfrm>
          <a:off x="0" y="2518218"/>
          <a:ext cx="4833256" cy="0"/>
        </a:xfrm>
        <a:prstGeom prst="line">
          <a:avLst/>
        </a:prstGeom>
        <a:solidFill>
          <a:schemeClr val="accent2">
            <a:hueOff val="-7650481"/>
            <a:satOff val="-11280"/>
            <a:lumOff val="-785"/>
            <a:alphaOff val="0"/>
          </a:schemeClr>
        </a:solidFill>
        <a:ln w="9525" cap="rnd" cmpd="sng" algn="ctr">
          <a:solidFill>
            <a:schemeClr val="accent2">
              <a:hueOff val="-7650481"/>
              <a:satOff val="-11280"/>
              <a:lumOff val="-78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05FA6C-B524-45A8-8291-EA65DA1749CA}">
      <dsp:nvSpPr>
        <dsp:cNvPr id="0" name=""/>
        <dsp:cNvSpPr/>
      </dsp:nvSpPr>
      <dsp:spPr>
        <a:xfrm>
          <a:off x="0" y="2518218"/>
          <a:ext cx="4833256" cy="125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Out-Of-Box Experiment </a:t>
          </a:r>
        </a:p>
      </dsp:txBody>
      <dsp:txXfrm>
        <a:off x="0" y="2518218"/>
        <a:ext cx="4833256" cy="12581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8ABD2-84D1-443B-8D06-E38B6D0EA758}">
      <dsp:nvSpPr>
        <dsp:cNvPr id="0" name=""/>
        <dsp:cNvSpPr/>
      </dsp:nvSpPr>
      <dsp:spPr>
        <a:xfrm>
          <a:off x="3617" y="946894"/>
          <a:ext cx="1561740" cy="128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453D38-2B21-4F8F-B4E5-4ECA9E777040}">
      <dsp:nvSpPr>
        <dsp:cNvPr id="0" name=""/>
        <dsp:cNvSpPr/>
      </dsp:nvSpPr>
      <dsp:spPr>
        <a:xfrm>
          <a:off x="860425" y="1178801"/>
          <a:ext cx="1832929" cy="1832929"/>
        </a:xfrm>
        <a:prstGeom prst="leftCircularArrow">
          <a:avLst>
            <a:gd name="adj1" fmla="val 3754"/>
            <a:gd name="adj2" fmla="val 468577"/>
            <a:gd name="adj3" fmla="val 2244087"/>
            <a:gd name="adj4" fmla="val 9024489"/>
            <a:gd name="adj5" fmla="val 437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E8366-504E-49F3-97D5-67476199D066}">
      <dsp:nvSpPr>
        <dsp:cNvPr id="0" name=""/>
        <dsp:cNvSpPr/>
      </dsp:nvSpPr>
      <dsp:spPr>
        <a:xfrm>
          <a:off x="350670" y="1958980"/>
          <a:ext cx="1388213" cy="552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Llama 3.3</a:t>
          </a:r>
        </a:p>
      </dsp:txBody>
      <dsp:txXfrm>
        <a:off x="366839" y="1975149"/>
        <a:ext cx="1355875" cy="519708"/>
      </dsp:txXfrm>
    </dsp:sp>
    <dsp:sp modelId="{C516495C-8152-4BDD-927F-E8890FE142E1}">
      <dsp:nvSpPr>
        <dsp:cNvPr id="0" name=""/>
        <dsp:cNvSpPr/>
      </dsp:nvSpPr>
      <dsp:spPr>
        <a:xfrm>
          <a:off x="2066510" y="946894"/>
          <a:ext cx="1561740" cy="128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9FC21-F2E5-416C-8355-4FC97D602891}">
      <dsp:nvSpPr>
        <dsp:cNvPr id="0" name=""/>
        <dsp:cNvSpPr/>
      </dsp:nvSpPr>
      <dsp:spPr>
        <a:xfrm>
          <a:off x="2910304" y="119660"/>
          <a:ext cx="2032485" cy="2032485"/>
        </a:xfrm>
        <a:prstGeom prst="circularArrow">
          <a:avLst>
            <a:gd name="adj1" fmla="val 3385"/>
            <a:gd name="adj2" fmla="val 418864"/>
            <a:gd name="adj3" fmla="val 19405626"/>
            <a:gd name="adj4" fmla="val 12575511"/>
            <a:gd name="adj5" fmla="val 394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B266E-FDB0-404D-9067-FB82ED93982C}">
      <dsp:nvSpPr>
        <dsp:cNvPr id="0" name=""/>
        <dsp:cNvSpPr/>
      </dsp:nvSpPr>
      <dsp:spPr>
        <a:xfrm>
          <a:off x="2413564" y="670870"/>
          <a:ext cx="1388213" cy="552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Functions </a:t>
          </a:r>
        </a:p>
      </dsp:txBody>
      <dsp:txXfrm>
        <a:off x="2429733" y="687039"/>
        <a:ext cx="1355875" cy="519708"/>
      </dsp:txXfrm>
    </dsp:sp>
    <dsp:sp modelId="{F319CBF1-6FAF-494B-8212-42F004EC483D}">
      <dsp:nvSpPr>
        <dsp:cNvPr id="0" name=""/>
        <dsp:cNvSpPr/>
      </dsp:nvSpPr>
      <dsp:spPr>
        <a:xfrm>
          <a:off x="4129403" y="946894"/>
          <a:ext cx="1561740" cy="128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82674-2B67-449F-B939-CC3C9997A842}">
      <dsp:nvSpPr>
        <dsp:cNvPr id="0" name=""/>
        <dsp:cNvSpPr/>
      </dsp:nvSpPr>
      <dsp:spPr>
        <a:xfrm>
          <a:off x="4986212" y="1178801"/>
          <a:ext cx="1832929" cy="1832929"/>
        </a:xfrm>
        <a:prstGeom prst="leftCircularArrow">
          <a:avLst>
            <a:gd name="adj1" fmla="val 3754"/>
            <a:gd name="adj2" fmla="val 468577"/>
            <a:gd name="adj3" fmla="val 2244087"/>
            <a:gd name="adj4" fmla="val 9024489"/>
            <a:gd name="adj5" fmla="val 437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0AB80-8BAE-4997-A379-772FD0693465}">
      <dsp:nvSpPr>
        <dsp:cNvPr id="0" name=""/>
        <dsp:cNvSpPr/>
      </dsp:nvSpPr>
      <dsp:spPr>
        <a:xfrm>
          <a:off x="4476457" y="1958980"/>
          <a:ext cx="1388213" cy="552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</a:t>
          </a:r>
        </a:p>
      </dsp:txBody>
      <dsp:txXfrm>
        <a:off x="4492626" y="1975149"/>
        <a:ext cx="1355875" cy="519708"/>
      </dsp:txXfrm>
    </dsp:sp>
    <dsp:sp modelId="{F88FD466-6891-4F20-A71C-079C1C04EF7E}">
      <dsp:nvSpPr>
        <dsp:cNvPr id="0" name=""/>
        <dsp:cNvSpPr/>
      </dsp:nvSpPr>
      <dsp:spPr>
        <a:xfrm>
          <a:off x="6192297" y="946894"/>
          <a:ext cx="1561740" cy="128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3C474-B21F-4065-9C9E-4897B059E811}">
      <dsp:nvSpPr>
        <dsp:cNvPr id="0" name=""/>
        <dsp:cNvSpPr/>
      </dsp:nvSpPr>
      <dsp:spPr>
        <a:xfrm>
          <a:off x="6539350" y="670870"/>
          <a:ext cx="1388213" cy="552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Deploy</a:t>
          </a:r>
        </a:p>
      </dsp:txBody>
      <dsp:txXfrm>
        <a:off x="6555519" y="687039"/>
        <a:ext cx="1355875" cy="5197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CEBFB-B6C0-4518-9E76-B1250D3AEE20}">
      <dsp:nvSpPr>
        <dsp:cNvPr id="0" name=""/>
        <dsp:cNvSpPr/>
      </dsp:nvSpPr>
      <dsp:spPr>
        <a:xfrm rot="8100000">
          <a:off x="544950" y="333159"/>
          <a:ext cx="1612687" cy="1612687"/>
        </a:xfrm>
        <a:prstGeom prst="teardrop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C3BB2D-F9F1-4489-93C4-A156AC3849E7}">
      <dsp:nvSpPr>
        <dsp:cNvPr id="0" name=""/>
        <dsp:cNvSpPr/>
      </dsp:nvSpPr>
      <dsp:spPr>
        <a:xfrm>
          <a:off x="888637" y="603240"/>
          <a:ext cx="925312" cy="92531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00CD1A-2D28-4054-8809-838E618A0595}">
      <dsp:nvSpPr>
        <dsp:cNvPr id="0" name=""/>
        <dsp:cNvSpPr/>
      </dsp:nvSpPr>
      <dsp:spPr>
        <a:xfrm>
          <a:off x="29418" y="2586625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Accessible Information</a:t>
          </a:r>
        </a:p>
      </dsp:txBody>
      <dsp:txXfrm>
        <a:off x="29418" y="2586625"/>
        <a:ext cx="2643750" cy="720000"/>
      </dsp:txXfrm>
    </dsp:sp>
    <dsp:sp modelId="{F82A6E7C-4234-4816-9EB8-ED399009E25C}">
      <dsp:nvSpPr>
        <dsp:cNvPr id="0" name=""/>
        <dsp:cNvSpPr/>
      </dsp:nvSpPr>
      <dsp:spPr>
        <a:xfrm rot="8100000">
          <a:off x="3651356" y="333159"/>
          <a:ext cx="1612687" cy="1612687"/>
        </a:xfrm>
        <a:prstGeom prst="teardrop">
          <a:avLst/>
        </a:prstGeom>
        <a:solidFill>
          <a:schemeClr val="accent5">
            <a:hueOff val="2019641"/>
            <a:satOff val="6027"/>
            <a:lumOff val="784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A5F9BB-3E28-4026-A392-7F4C0A3085E2}">
      <dsp:nvSpPr>
        <dsp:cNvPr id="0" name=""/>
        <dsp:cNvSpPr/>
      </dsp:nvSpPr>
      <dsp:spPr>
        <a:xfrm>
          <a:off x="3976444" y="727611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9F61D3-444E-4541-AC4F-326FDA9BEAF3}">
      <dsp:nvSpPr>
        <dsp:cNvPr id="0" name=""/>
        <dsp:cNvSpPr/>
      </dsp:nvSpPr>
      <dsp:spPr>
        <a:xfrm>
          <a:off x="3135825" y="2586625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Find the Right Coverage</a:t>
          </a:r>
        </a:p>
      </dsp:txBody>
      <dsp:txXfrm>
        <a:off x="3135825" y="2586625"/>
        <a:ext cx="2643750" cy="720000"/>
      </dsp:txXfrm>
    </dsp:sp>
    <dsp:sp modelId="{CA848760-99D5-488A-AFB3-9EA6BD946B87}">
      <dsp:nvSpPr>
        <dsp:cNvPr id="0" name=""/>
        <dsp:cNvSpPr/>
      </dsp:nvSpPr>
      <dsp:spPr>
        <a:xfrm rot="8100000">
          <a:off x="6757762" y="333159"/>
          <a:ext cx="1612687" cy="1612687"/>
        </a:xfrm>
        <a:prstGeom prst="teardrop">
          <a:avLst/>
        </a:prstGeom>
        <a:solidFill>
          <a:schemeClr val="accent5">
            <a:hueOff val="4039281"/>
            <a:satOff val="12053"/>
            <a:lumOff val="1568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D5546ED-1D49-469E-BE29-17C87FAFD7C8}">
      <dsp:nvSpPr>
        <dsp:cNvPr id="0" name=""/>
        <dsp:cNvSpPr/>
      </dsp:nvSpPr>
      <dsp:spPr>
        <a:xfrm>
          <a:off x="7081962" y="749346"/>
          <a:ext cx="925312" cy="925312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60347C-5C69-4C15-9A6A-3E9A9E20C3DA}">
      <dsp:nvSpPr>
        <dsp:cNvPr id="0" name=""/>
        <dsp:cNvSpPr/>
      </dsp:nvSpPr>
      <dsp:spPr>
        <a:xfrm>
          <a:off x="6242231" y="2586625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Secure the Right </a:t>
          </a:r>
          <a:r>
            <a:rPr lang="en-US" sz="2300" kern="1200" dirty="0" err="1"/>
            <a:t>PLan</a:t>
          </a:r>
          <a:endParaRPr lang="en-US" sz="2300" kern="1200" dirty="0"/>
        </a:p>
      </dsp:txBody>
      <dsp:txXfrm>
        <a:off x="6242231" y="2586625"/>
        <a:ext cx="26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0BB816-636F-4C40-9EC7-A3BA365B89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E0D02-F780-4697-9A30-3F10F4D67C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9885C-64C6-4202-8B65-38170DBD673D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C7536-00AB-4C14-90D3-7D88603F2A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BC111-E561-48D6-9DB3-85F8BE552B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AA4D1-BF1D-4260-B442-EBD7859EC5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460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49326-15A5-4041-B3F6-1CB1FE84075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39BA2-F127-4DB1-B8FD-D5A70CC3E0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0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4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EEC97-88F0-1312-DFA9-32365A265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2AAA22-BF35-5C28-A9A0-C01924754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4650F8-1EB0-CCC9-A1E5-181DA5741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021E0-A08D-AC01-F8A0-37CB6EE12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55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A0DBE-CF38-B511-D086-2230EFDE8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4624F-6895-2B68-1D4D-BD1DA77B4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EE8AC7-AA2E-1EA9-0468-D94390C7B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F5710-F5AF-9AD4-59A9-4F152640FC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27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3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7282D-21AD-6B96-12CF-ABB6D1A69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82792C-4F4B-BE82-0DC2-4F183FCDE5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36EADA-F01C-BDFA-7213-09DB8DB6F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A7A42-6189-09E2-D640-DBA812BDD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33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0EDBE-BFAD-1FA6-566F-7699F1BE7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586CCB-CF4C-0B26-6728-F11DDAE740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66C249-FA9D-077F-378B-6A5AC78D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37C0-6F32-BED3-FCD2-2A9350869A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592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FFC7D-C7C2-A9DC-0588-F4FE6F23C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0C687-A8EB-0C12-BFBC-5CDA69786F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98516E-51F0-6A56-ED32-5D61ED9CB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9B9DB-1821-D2DB-4E10-01721DB83A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05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39BA2-F127-4DB1-B8FD-D5A70CC3E01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9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2.svg"/><Relationship Id="rId5" Type="http://schemas.openxmlformats.org/officeDocument/2006/relationships/diagramQuickStyle" Target="../diagrams/quickStyle2.xml"/><Relationship Id="rId1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diagramColors" Target="../diagrams/colors5.xml"/><Relationship Id="rId12" Type="http://schemas.openxmlformats.org/officeDocument/2006/relationships/image" Target="../media/image31.sv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30.png"/><Relationship Id="rId5" Type="http://schemas.openxmlformats.org/officeDocument/2006/relationships/diagramLayout" Target="../diagrams/layout5.xml"/><Relationship Id="rId15" Type="http://schemas.openxmlformats.org/officeDocument/2006/relationships/image" Target="../media/image34.png"/><Relationship Id="rId10" Type="http://schemas.openxmlformats.org/officeDocument/2006/relationships/image" Target="../media/image29.svg"/><Relationship Id="rId4" Type="http://schemas.openxmlformats.org/officeDocument/2006/relationships/diagramData" Target="../diagrams/data5.xml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Special Data for Special Needs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/>
              <a:t>AI facilitating special need communities finding the right plan</a:t>
            </a:r>
          </a:p>
          <a:p>
            <a:r>
              <a:rPr lang="en-US" dirty="0"/>
              <a:t> Rico Martinez and Jon Sullins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Need for More support within our Special needs communities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2" name="Content Placeholder 2" descr="Icon SmartArt Graphic">
            <a:extLst>
              <a:ext uri="{FF2B5EF4-FFF2-40B4-BE49-F238E27FC236}">
                <a16:creationId xmlns:a16="http://schemas.microsoft.com/office/drawing/2014/main" id="{4F2B137F-C2B7-49C4-9A78-29FD71A009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123335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6DF465-4F61-2E34-B2FF-3157E55E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9118-0BFC-8AA3-A7BC-9EC612AB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36" y="50198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Set Up </a:t>
            </a:r>
          </a:p>
        </p:txBody>
      </p:sp>
      <p:graphicFrame>
        <p:nvGraphicFramePr>
          <p:cNvPr id="5" name="Content Placeholder 2" descr="Icon List SmartArt graphic">
            <a:extLst>
              <a:ext uri="{FF2B5EF4-FFF2-40B4-BE49-F238E27FC236}">
                <a16:creationId xmlns:a16="http://schemas.microsoft.com/office/drawing/2014/main" id="{3D39BEF8-C467-9800-2AA9-20D30BC5377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839487"/>
              </p:ext>
            </p:extLst>
          </p:nvPr>
        </p:nvGraphicFramePr>
        <p:xfrm>
          <a:off x="2036916" y="1226737"/>
          <a:ext cx="7424422" cy="4633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Graphic 9" descr="Network with solid fill">
            <a:extLst>
              <a:ext uri="{FF2B5EF4-FFF2-40B4-BE49-F238E27FC236}">
                <a16:creationId xmlns:a16="http://schemas.microsoft.com/office/drawing/2014/main" id="{0633DBAC-00DC-5637-6022-51B36F8F3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96194" y="452804"/>
            <a:ext cx="1130603" cy="1130603"/>
          </a:xfrm>
          <a:prstGeom prst="rect">
            <a:avLst/>
          </a:prstGeom>
        </p:spPr>
      </p:pic>
      <p:pic>
        <p:nvPicPr>
          <p:cNvPr id="12" name="Graphic 11" descr="Bar chart with solid fill">
            <a:extLst>
              <a:ext uri="{FF2B5EF4-FFF2-40B4-BE49-F238E27FC236}">
                <a16:creationId xmlns:a16="http://schemas.microsoft.com/office/drawing/2014/main" id="{2E78FA17-3235-D463-05E6-EAA0D48732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39132" y="1998985"/>
            <a:ext cx="1130603" cy="1130603"/>
          </a:xfrm>
          <a:prstGeom prst="rect">
            <a:avLst/>
          </a:prstGeom>
        </p:spPr>
      </p:pic>
      <p:pic>
        <p:nvPicPr>
          <p:cNvPr id="14" name="Graphic 13" descr="Illustrator with solid fill">
            <a:extLst>
              <a:ext uri="{FF2B5EF4-FFF2-40B4-BE49-F238E27FC236}">
                <a16:creationId xmlns:a16="http://schemas.microsoft.com/office/drawing/2014/main" id="{0AEFBA0F-147B-950E-9663-6FB3907D58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33359" y="3429000"/>
            <a:ext cx="1056271" cy="1056271"/>
          </a:xfrm>
          <a:prstGeom prst="rect">
            <a:avLst/>
          </a:prstGeom>
        </p:spPr>
      </p:pic>
      <p:pic>
        <p:nvPicPr>
          <p:cNvPr id="1026" name="Picture 2" descr="Api Reference Streamlit 0 - Streamlit Svg Png,Next Icon Jpg - free transparent png images ...">
            <a:extLst>
              <a:ext uri="{FF2B5EF4-FFF2-40B4-BE49-F238E27FC236}">
                <a16:creationId xmlns:a16="http://schemas.microsoft.com/office/drawing/2014/main" id="{BD45B087-6900-DB39-0CBF-FB2140CA7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279" y="4603503"/>
            <a:ext cx="2518872" cy="113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8D96F-3A06-32DE-6B4B-A5BD950F0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FC5700F-7321-4B30-B1DC-BC4F2165B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8F50300C-C744-4948-BE34-534215C74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EBE4BB-F629-C168-3FDF-BE505A7FD4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60" r="-1" b="3436"/>
          <a:stretch>
            <a:fillRect/>
          </a:stretch>
        </p:blipFill>
        <p:spPr>
          <a:xfrm>
            <a:off x="20" y="1731"/>
            <a:ext cx="4655830" cy="6858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EF50F21-ED59-4E25-B7BC-73AD45B39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54305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B4BBD743-AED0-444D-9902-8DB24436E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D54B70A-5178-48BC-B033-10C4CA75E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20FBEA6E-CA5E-44BD-B307-ABC9ECECF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99675B1-DB47-4C3A-AB88-AAFF5D482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E31454EC-7A3E-4AC8-AABC-52AA6AA7E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109BB6F-A346-49B5-82E9-F2650BBF1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F81FA27F-C104-4E7D-BE92-7A2811CDD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B677B330-FB3E-4C6C-919C-12B90BE61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6BE1B8BD-E8A5-4794-81A6-F0AC9F3C9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18C329D0-2CD6-440D-8585-7BE8A8135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DD7E021D-22D7-42E8-9DDE-FF9AB9482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7E3DAB05-2B17-4064-B002-E9BCAFE08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2F9DC4-C2C4-43CF-9C2C-2EE1826F7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1520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E0064C5-2224-49BF-884A-D0118AEA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0D33309E-8132-42DA-B37B-4CAF0F6D1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739DA087-BAEC-4E31-946D-3BA859C62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395F1535-595E-4F4C-BEC0-F2EA9062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FFFD4D55-2142-47EB-B7EB-5C049C731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22CAF07E-CB2F-438A-AD2E-86E3A409B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48C41FD-1EDA-45D8-AAA4-E79A76198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3D1F13F1-22C7-4224-85FE-622B9F3C9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0AD99730-19F0-4DB7-8108-25AF31361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43A6D61-3504-4654-982B-80B7F0B5B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990038CA-7285-43A9-A8FE-30824AC14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0346AEBE-37DC-4BAB-B50D-E0D763843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1E4BF9-D8A3-A0BB-ACBA-67BDBECD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US" dirty="0"/>
              <a:t>Data Model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CA72FCB-DBCC-435A-838B-682978F47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 descr="Icon List SmartArt graphic">
            <a:extLst>
              <a:ext uri="{FF2B5EF4-FFF2-40B4-BE49-F238E27FC236}">
                <a16:creationId xmlns:a16="http://schemas.microsoft.com/office/drawing/2014/main" id="{8F10D032-8CE0-91B6-68F3-B7DAA09CF2A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605265"/>
              </p:ext>
            </p:extLst>
          </p:nvPr>
        </p:nvGraphicFramePr>
        <p:xfrm>
          <a:off x="6438191" y="2133600"/>
          <a:ext cx="5066419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28154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Custom functions</a:t>
            </a:r>
          </a:p>
        </p:txBody>
      </p:sp>
      <p:graphicFrame>
        <p:nvGraphicFramePr>
          <p:cNvPr id="5" name="Content Placeholder 2" descr="Icon List SmartArt graphic">
            <a:extLst>
              <a:ext uri="{FF2B5EF4-FFF2-40B4-BE49-F238E27FC236}">
                <a16:creationId xmlns:a16="http://schemas.microsoft.com/office/drawing/2014/main" id="{7201ED44-E43F-0F4D-9EE4-135AC6924F3C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246871"/>
              </p:ext>
            </p:extLst>
          </p:nvPr>
        </p:nvGraphicFramePr>
        <p:xfrm>
          <a:off x="1516001" y="1937662"/>
          <a:ext cx="4833257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59FD6678-0FF0-3CBC-9FDF-F8056CE78E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5430" y="431774"/>
            <a:ext cx="5027289" cy="30117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06AF1C-009A-2C24-35A6-C0308A4165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5773" y="3606202"/>
            <a:ext cx="5027289" cy="292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5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9AE40D-0EDD-A7D0-B916-68A42DC93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9A3D-02A2-E475-3C63-2F7115C6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51" y="-23142"/>
            <a:ext cx="8911687" cy="128089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AI Agent Model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C380BE4-54B7-7E51-B1B8-2180111F0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634" y="59679"/>
            <a:ext cx="5729762" cy="3283145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F836A7-7D94-AA58-0880-724AC5D1D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025461"/>
              </p:ext>
            </p:extLst>
          </p:nvPr>
        </p:nvGraphicFramePr>
        <p:xfrm>
          <a:off x="-41224" y="1974850"/>
          <a:ext cx="7931182" cy="3181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hape 6">
            <a:extLst>
              <a:ext uri="{FF2B5EF4-FFF2-40B4-BE49-F238E27FC236}">
                <a16:creationId xmlns:a16="http://schemas.microsoft.com/office/drawing/2014/main" id="{DC6F9012-9F8D-1D7D-EA84-2BDFB87F8CBF}"/>
              </a:ext>
            </a:extLst>
          </p:cNvPr>
          <p:cNvSpPr/>
          <p:nvPr/>
        </p:nvSpPr>
        <p:spPr>
          <a:xfrm flipH="1">
            <a:off x="3153705" y="2950546"/>
            <a:ext cx="2110985" cy="2283743"/>
          </a:xfrm>
          <a:prstGeom prst="leftCircularArrow">
            <a:avLst>
              <a:gd name="adj1" fmla="val 3609"/>
              <a:gd name="adj2" fmla="val 448916"/>
              <a:gd name="adj3" fmla="val 2224427"/>
              <a:gd name="adj4" fmla="val 9024489"/>
              <a:gd name="adj5" fmla="val 421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Graphic 8" descr="Artificial Intelligence with solid fill">
            <a:extLst>
              <a:ext uri="{FF2B5EF4-FFF2-40B4-BE49-F238E27FC236}">
                <a16:creationId xmlns:a16="http://schemas.microsoft.com/office/drawing/2014/main" id="{AFB04EE4-F684-4D78-9928-1EC5C05F89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644" y="2988205"/>
            <a:ext cx="813455" cy="813455"/>
          </a:xfrm>
          <a:prstGeom prst="rect">
            <a:avLst/>
          </a:prstGeom>
        </p:spPr>
      </p:pic>
      <p:pic>
        <p:nvPicPr>
          <p:cNvPr id="13" name="Graphic 12" descr="Illustrator with solid fill">
            <a:extLst>
              <a:ext uri="{FF2B5EF4-FFF2-40B4-BE49-F238E27FC236}">
                <a16:creationId xmlns:a16="http://schemas.microsoft.com/office/drawing/2014/main" id="{22EA7FAA-BAE6-1BC5-B7D9-330E2F7CDF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17534" y="3197708"/>
            <a:ext cx="813455" cy="813455"/>
          </a:xfrm>
          <a:prstGeom prst="rect">
            <a:avLst/>
          </a:prstGeom>
        </p:spPr>
      </p:pic>
      <p:pic>
        <p:nvPicPr>
          <p:cNvPr id="16" name="Graphic 15" descr="Test Dummy with solid fill">
            <a:extLst>
              <a:ext uri="{FF2B5EF4-FFF2-40B4-BE49-F238E27FC236}">
                <a16:creationId xmlns:a16="http://schemas.microsoft.com/office/drawing/2014/main" id="{DB096055-D8CF-5283-9F5B-A5B2CF8904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47682" y="3111059"/>
            <a:ext cx="813455" cy="813455"/>
          </a:xfrm>
          <a:prstGeom prst="rect">
            <a:avLst/>
          </a:prstGeom>
        </p:spPr>
      </p:pic>
      <p:pic>
        <p:nvPicPr>
          <p:cNvPr id="18" name="Graphic 17" descr="Research with solid fill">
            <a:extLst>
              <a:ext uri="{FF2B5EF4-FFF2-40B4-BE49-F238E27FC236}">
                <a16:creationId xmlns:a16="http://schemas.microsoft.com/office/drawing/2014/main" id="{735DD706-31AD-AEE4-AD15-5E20463606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31656" y="3197709"/>
            <a:ext cx="813455" cy="813455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F86CC1EE-C786-4C24-1A99-19D19E6DC7EC}"/>
              </a:ext>
            </a:extLst>
          </p:cNvPr>
          <p:cNvSpPr/>
          <p:nvPr/>
        </p:nvSpPr>
        <p:spPr>
          <a:xfrm rot="18473239">
            <a:off x="4622402" y="1515278"/>
            <a:ext cx="2361730" cy="623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6156A9-54F5-36C1-5BED-DE6D37CC4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02" y="4169651"/>
            <a:ext cx="5008348" cy="253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CB7D7A85-3EFD-CB05-7A35-F96BFB7C0DC3}"/>
              </a:ext>
            </a:extLst>
          </p:cNvPr>
          <p:cNvSpPr/>
          <p:nvPr/>
        </p:nvSpPr>
        <p:spPr>
          <a:xfrm rot="1938213">
            <a:off x="4551471" y="5295409"/>
            <a:ext cx="2701440" cy="6895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0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5917C6-7EB1-DE5B-F0F9-8BD4049F0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430C9013-E30C-4DFA-980D-E88C0C2A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084" name="Freeform 11">
              <a:extLst>
                <a:ext uri="{FF2B5EF4-FFF2-40B4-BE49-F238E27FC236}">
                  <a16:creationId xmlns:a16="http://schemas.microsoft.com/office/drawing/2014/main" id="{FCDB9E60-16E6-434E-B650-8FB95E3F3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12">
              <a:extLst>
                <a:ext uri="{FF2B5EF4-FFF2-40B4-BE49-F238E27FC236}">
                  <a16:creationId xmlns:a16="http://schemas.microsoft.com/office/drawing/2014/main" id="{75BA9FB9-464C-46C0-937C-2DCE24DE1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13">
              <a:extLst>
                <a:ext uri="{FF2B5EF4-FFF2-40B4-BE49-F238E27FC236}">
                  <a16:creationId xmlns:a16="http://schemas.microsoft.com/office/drawing/2014/main" id="{0A0C48D2-2A0F-4C8C-A2F6-7EB95FCDD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14">
              <a:extLst>
                <a:ext uri="{FF2B5EF4-FFF2-40B4-BE49-F238E27FC236}">
                  <a16:creationId xmlns:a16="http://schemas.microsoft.com/office/drawing/2014/main" id="{6E98D219-9DFE-4206-B78E-B6CC3BDDF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15">
              <a:extLst>
                <a:ext uri="{FF2B5EF4-FFF2-40B4-BE49-F238E27FC236}">
                  <a16:creationId xmlns:a16="http://schemas.microsoft.com/office/drawing/2014/main" id="{4A8EDEC8-247F-415E-A1D2-673117CB5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16">
              <a:extLst>
                <a:ext uri="{FF2B5EF4-FFF2-40B4-BE49-F238E27FC236}">
                  <a16:creationId xmlns:a16="http://schemas.microsoft.com/office/drawing/2014/main" id="{0E9D3916-19C5-4BDD-B751-312DA0143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17">
              <a:extLst>
                <a:ext uri="{FF2B5EF4-FFF2-40B4-BE49-F238E27FC236}">
                  <a16:creationId xmlns:a16="http://schemas.microsoft.com/office/drawing/2014/main" id="{0F6E036A-2D02-487B-9E02-4CDFB575C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8">
              <a:extLst>
                <a:ext uri="{FF2B5EF4-FFF2-40B4-BE49-F238E27FC236}">
                  <a16:creationId xmlns:a16="http://schemas.microsoft.com/office/drawing/2014/main" id="{D4E999B2-BEBF-46DA-AB1C-FB3D736C9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19">
              <a:extLst>
                <a:ext uri="{FF2B5EF4-FFF2-40B4-BE49-F238E27FC236}">
                  <a16:creationId xmlns:a16="http://schemas.microsoft.com/office/drawing/2014/main" id="{D1CEE068-A1FC-4758-AE49-1D0B3580D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20">
              <a:extLst>
                <a:ext uri="{FF2B5EF4-FFF2-40B4-BE49-F238E27FC236}">
                  <a16:creationId xmlns:a16="http://schemas.microsoft.com/office/drawing/2014/main" id="{29B3DE76-278E-4400-B418-B799479EC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21">
              <a:extLst>
                <a:ext uri="{FF2B5EF4-FFF2-40B4-BE49-F238E27FC236}">
                  <a16:creationId xmlns:a16="http://schemas.microsoft.com/office/drawing/2014/main" id="{A0CDA09D-5EFC-4560-ABD8-D82C3B36A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Freeform 22">
              <a:extLst>
                <a:ext uri="{FF2B5EF4-FFF2-40B4-BE49-F238E27FC236}">
                  <a16:creationId xmlns:a16="http://schemas.microsoft.com/office/drawing/2014/main" id="{CC139A0D-DA9E-4E73-AD78-2EB3B844D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97" name="Group 3096">
            <a:extLst>
              <a:ext uri="{FF2B5EF4-FFF2-40B4-BE49-F238E27FC236}">
                <a16:creationId xmlns:a16="http://schemas.microsoft.com/office/drawing/2014/main" id="{2FC30C85-9A9E-4B06-9058-6136C39FB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098" name="Freeform 27">
              <a:extLst>
                <a:ext uri="{FF2B5EF4-FFF2-40B4-BE49-F238E27FC236}">
                  <a16:creationId xmlns:a16="http://schemas.microsoft.com/office/drawing/2014/main" id="{59DCA9A0-3475-4D84-AF82-649BF16E9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28">
              <a:extLst>
                <a:ext uri="{FF2B5EF4-FFF2-40B4-BE49-F238E27FC236}">
                  <a16:creationId xmlns:a16="http://schemas.microsoft.com/office/drawing/2014/main" id="{30AF2CEC-18EA-4FD3-B008-C4856EF33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Freeform 29">
              <a:extLst>
                <a:ext uri="{FF2B5EF4-FFF2-40B4-BE49-F238E27FC236}">
                  <a16:creationId xmlns:a16="http://schemas.microsoft.com/office/drawing/2014/main" id="{01F059C8-2BFA-4EA8-A170-0507D32E8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30">
              <a:extLst>
                <a:ext uri="{FF2B5EF4-FFF2-40B4-BE49-F238E27FC236}">
                  <a16:creationId xmlns:a16="http://schemas.microsoft.com/office/drawing/2014/main" id="{4908300B-F209-4633-BC60-3CC1A56E0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31">
              <a:extLst>
                <a:ext uri="{FF2B5EF4-FFF2-40B4-BE49-F238E27FC236}">
                  <a16:creationId xmlns:a16="http://schemas.microsoft.com/office/drawing/2014/main" id="{427A9395-49C7-426E-876F-50E7073E1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32">
              <a:extLst>
                <a:ext uri="{FF2B5EF4-FFF2-40B4-BE49-F238E27FC236}">
                  <a16:creationId xmlns:a16="http://schemas.microsoft.com/office/drawing/2014/main" id="{358328C8-2833-4077-B8A7-2CCCBB2A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33">
              <a:extLst>
                <a:ext uri="{FF2B5EF4-FFF2-40B4-BE49-F238E27FC236}">
                  <a16:creationId xmlns:a16="http://schemas.microsoft.com/office/drawing/2014/main" id="{2ABE480A-6C39-4A35-905E-5218179E3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Freeform 34">
              <a:extLst>
                <a:ext uri="{FF2B5EF4-FFF2-40B4-BE49-F238E27FC236}">
                  <a16:creationId xmlns:a16="http://schemas.microsoft.com/office/drawing/2014/main" id="{7C9DB82E-D3D5-46A6-B882-BA1C06DA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35">
              <a:extLst>
                <a:ext uri="{FF2B5EF4-FFF2-40B4-BE49-F238E27FC236}">
                  <a16:creationId xmlns:a16="http://schemas.microsoft.com/office/drawing/2014/main" id="{33F226E8-8D6F-416F-BBC7-9B099F51C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Freeform 36">
              <a:extLst>
                <a:ext uri="{FF2B5EF4-FFF2-40B4-BE49-F238E27FC236}">
                  <a16:creationId xmlns:a16="http://schemas.microsoft.com/office/drawing/2014/main" id="{D5AE4C85-69D4-4FAE-A93B-8204CD337D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Freeform 37">
              <a:extLst>
                <a:ext uri="{FF2B5EF4-FFF2-40B4-BE49-F238E27FC236}">
                  <a16:creationId xmlns:a16="http://schemas.microsoft.com/office/drawing/2014/main" id="{BAFD22C0-FF89-4A73-9166-9CD3FD82C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38">
              <a:extLst>
                <a:ext uri="{FF2B5EF4-FFF2-40B4-BE49-F238E27FC236}">
                  <a16:creationId xmlns:a16="http://schemas.microsoft.com/office/drawing/2014/main" id="{817FCDAD-11FA-4FA4-B587-89A640A0D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11" name="Rectangle 3110">
            <a:extLst>
              <a:ext uri="{FF2B5EF4-FFF2-40B4-BE49-F238E27FC236}">
                <a16:creationId xmlns:a16="http://schemas.microsoft.com/office/drawing/2014/main" id="{44F676E1-CA57-48A7-B67F-6CDD96D47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13" name="Freeform 6">
            <a:extLst>
              <a:ext uri="{FF2B5EF4-FFF2-40B4-BE49-F238E27FC236}">
                <a16:creationId xmlns:a16="http://schemas.microsoft.com/office/drawing/2014/main" id="{C548D831-BDEB-4B65-9A64-E772FF6C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3115" name="Rectangle 3114">
            <a:extLst>
              <a:ext uri="{FF2B5EF4-FFF2-40B4-BE49-F238E27FC236}">
                <a16:creationId xmlns:a16="http://schemas.microsoft.com/office/drawing/2014/main" id="{56C0174A-0E50-4472-89D5-FAA677D01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08414-8A97-C1A7-DF4F-143D17476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602" y="935646"/>
            <a:ext cx="3181597" cy="38417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4400" dirty="0"/>
              <a:t>Serving platform</a:t>
            </a:r>
          </a:p>
        </p:txBody>
      </p:sp>
      <p:sp>
        <p:nvSpPr>
          <p:cNvPr id="3117" name="Rectangle 3116">
            <a:extLst>
              <a:ext uri="{FF2B5EF4-FFF2-40B4-BE49-F238E27FC236}">
                <a16:creationId xmlns:a16="http://schemas.microsoft.com/office/drawing/2014/main" id="{B3371E38-7F1D-4574-BA0B-E1CEFF7F3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7355" cy="6858000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9" name="Rectangle 3118">
            <a:extLst>
              <a:ext uri="{FF2B5EF4-FFF2-40B4-BE49-F238E27FC236}">
                <a16:creationId xmlns:a16="http://schemas.microsoft.com/office/drawing/2014/main" id="{9DFAF79D-5CEC-4552-ABC9-CBDD10E4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047" y="935646"/>
            <a:ext cx="4851190" cy="4968016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pi Reference Streamlit 0 - Streamlit Svg Png,Next Icon Jpg - free transparent png images ...">
            <a:extLst>
              <a:ext uri="{FF2B5EF4-FFF2-40B4-BE49-F238E27FC236}">
                <a16:creationId xmlns:a16="http://schemas.microsoft.com/office/drawing/2014/main" id="{4B8E1431-EC6D-1556-5840-968941DA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76" r="15825" b="-3"/>
          <a:stretch>
            <a:fillRect/>
          </a:stretch>
        </p:blipFill>
        <p:spPr bwMode="auto">
          <a:xfrm>
            <a:off x="8151645" y="687795"/>
            <a:ext cx="2924417" cy="178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21" name="Straight Connector 3120">
            <a:extLst>
              <a:ext uri="{FF2B5EF4-FFF2-40B4-BE49-F238E27FC236}">
                <a16:creationId xmlns:a16="http://schemas.microsoft.com/office/drawing/2014/main" id="{34729140-976E-44F9-853D-E50970DAD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4672" y="3838575"/>
            <a:ext cx="4520753" cy="0"/>
          </a:xfrm>
          <a:prstGeom prst="line">
            <a:avLst/>
          </a:prstGeom>
          <a:ln w="508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3" name="Straight Connector 3122">
            <a:extLst>
              <a:ext uri="{FF2B5EF4-FFF2-40B4-BE49-F238E27FC236}">
                <a16:creationId xmlns:a16="http://schemas.microsoft.com/office/drawing/2014/main" id="{F32620CD-18A4-4689-88C2-8B9AFFE3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8950" y="3835009"/>
            <a:ext cx="8692" cy="1920240"/>
          </a:xfrm>
          <a:prstGeom prst="line">
            <a:avLst/>
          </a:prstGeom>
          <a:ln w="508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5" name="Group 3124">
            <a:extLst>
              <a:ext uri="{FF2B5EF4-FFF2-40B4-BE49-F238E27FC236}">
                <a16:creationId xmlns:a16="http://schemas.microsoft.com/office/drawing/2014/main" id="{F8D5460C-895D-4E9E-A57F-A6FBD3E72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576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126" name="Freeform 11">
              <a:extLst>
                <a:ext uri="{FF2B5EF4-FFF2-40B4-BE49-F238E27FC236}">
                  <a16:creationId xmlns:a16="http://schemas.microsoft.com/office/drawing/2014/main" id="{93AA51A2-E232-4FDA-8F89-0385A7F2C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Freeform 12">
              <a:extLst>
                <a:ext uri="{FF2B5EF4-FFF2-40B4-BE49-F238E27FC236}">
                  <a16:creationId xmlns:a16="http://schemas.microsoft.com/office/drawing/2014/main" id="{A85DFDCA-7A44-479B-9807-4E031B7F8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13">
              <a:extLst>
                <a:ext uri="{FF2B5EF4-FFF2-40B4-BE49-F238E27FC236}">
                  <a16:creationId xmlns:a16="http://schemas.microsoft.com/office/drawing/2014/main" id="{55FEFC57-5301-4745-82AB-15ADD2797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9" name="Freeform 14">
              <a:extLst>
                <a:ext uri="{FF2B5EF4-FFF2-40B4-BE49-F238E27FC236}">
                  <a16:creationId xmlns:a16="http://schemas.microsoft.com/office/drawing/2014/main" id="{D0019138-0D5A-430E-AA83-593E8B42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15">
              <a:extLst>
                <a:ext uri="{FF2B5EF4-FFF2-40B4-BE49-F238E27FC236}">
                  <a16:creationId xmlns:a16="http://schemas.microsoft.com/office/drawing/2014/main" id="{613E3BD1-4993-4233-B112-21491DB38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Freeform 16">
              <a:extLst>
                <a:ext uri="{FF2B5EF4-FFF2-40B4-BE49-F238E27FC236}">
                  <a16:creationId xmlns:a16="http://schemas.microsoft.com/office/drawing/2014/main" id="{93DA19DB-82D7-4800-8E42-FB183B9BD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17">
              <a:extLst>
                <a:ext uri="{FF2B5EF4-FFF2-40B4-BE49-F238E27FC236}">
                  <a16:creationId xmlns:a16="http://schemas.microsoft.com/office/drawing/2014/main" id="{D40E0352-D783-4F16-899F-95FD335C2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" name="Freeform 18">
              <a:extLst>
                <a:ext uri="{FF2B5EF4-FFF2-40B4-BE49-F238E27FC236}">
                  <a16:creationId xmlns:a16="http://schemas.microsoft.com/office/drawing/2014/main" id="{7C400620-3B1A-45E2-B73B-42960D29B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19">
              <a:extLst>
                <a:ext uri="{FF2B5EF4-FFF2-40B4-BE49-F238E27FC236}">
                  <a16:creationId xmlns:a16="http://schemas.microsoft.com/office/drawing/2014/main" id="{ACEE04C5-A0FD-42EF-9AEF-764D0C12D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5" name="Freeform 20">
              <a:extLst>
                <a:ext uri="{FF2B5EF4-FFF2-40B4-BE49-F238E27FC236}">
                  <a16:creationId xmlns:a16="http://schemas.microsoft.com/office/drawing/2014/main" id="{7B5F3BEB-2E48-4A73-90BC-77FA8B803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21">
              <a:extLst>
                <a:ext uri="{FF2B5EF4-FFF2-40B4-BE49-F238E27FC236}">
                  <a16:creationId xmlns:a16="http://schemas.microsoft.com/office/drawing/2014/main" id="{108F37FB-6BD9-4487-851F-F1477A8E3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7" name="Freeform 22">
              <a:extLst>
                <a:ext uri="{FF2B5EF4-FFF2-40B4-BE49-F238E27FC236}">
                  <a16:creationId xmlns:a16="http://schemas.microsoft.com/office/drawing/2014/main" id="{952BC18B-8E50-41F6-8240-23ACC4BE4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9" name="Group 3138">
            <a:extLst>
              <a:ext uri="{FF2B5EF4-FFF2-40B4-BE49-F238E27FC236}">
                <a16:creationId xmlns:a16="http://schemas.microsoft.com/office/drawing/2014/main" id="{44EBB83E-2192-430E-ADD1-5CF9B0217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5791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140" name="Freeform 27">
              <a:extLst>
                <a:ext uri="{FF2B5EF4-FFF2-40B4-BE49-F238E27FC236}">
                  <a16:creationId xmlns:a16="http://schemas.microsoft.com/office/drawing/2014/main" id="{AD8EC67E-8A5E-4E06-8C63-9DFAF4B8B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1" name="Freeform 28">
              <a:extLst>
                <a:ext uri="{FF2B5EF4-FFF2-40B4-BE49-F238E27FC236}">
                  <a16:creationId xmlns:a16="http://schemas.microsoft.com/office/drawing/2014/main" id="{1CD8B3AC-9774-46D9-9FED-CD945C21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2" name="Freeform 29">
              <a:extLst>
                <a:ext uri="{FF2B5EF4-FFF2-40B4-BE49-F238E27FC236}">
                  <a16:creationId xmlns:a16="http://schemas.microsoft.com/office/drawing/2014/main" id="{BA8D965B-8269-4790-BF31-B2C9D60E8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3" name="Freeform 30">
              <a:extLst>
                <a:ext uri="{FF2B5EF4-FFF2-40B4-BE49-F238E27FC236}">
                  <a16:creationId xmlns:a16="http://schemas.microsoft.com/office/drawing/2014/main" id="{62ACBEE3-A389-4042-852C-442A95DD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4" name="Freeform 31">
              <a:extLst>
                <a:ext uri="{FF2B5EF4-FFF2-40B4-BE49-F238E27FC236}">
                  <a16:creationId xmlns:a16="http://schemas.microsoft.com/office/drawing/2014/main" id="{08AD41C1-9F6E-4DED-B75A-EF477D4A3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5" name="Freeform 32">
              <a:extLst>
                <a:ext uri="{FF2B5EF4-FFF2-40B4-BE49-F238E27FC236}">
                  <a16:creationId xmlns:a16="http://schemas.microsoft.com/office/drawing/2014/main" id="{4182A5A3-D1AA-4E44-9DBF-98A228E95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6" name="Freeform 33">
              <a:extLst>
                <a:ext uri="{FF2B5EF4-FFF2-40B4-BE49-F238E27FC236}">
                  <a16:creationId xmlns:a16="http://schemas.microsoft.com/office/drawing/2014/main" id="{F2D86B69-2960-46A7-B980-6C740F0FC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7" name="Freeform 34">
              <a:extLst>
                <a:ext uri="{FF2B5EF4-FFF2-40B4-BE49-F238E27FC236}">
                  <a16:creationId xmlns:a16="http://schemas.microsoft.com/office/drawing/2014/main" id="{7324B8B5-F698-4DEB-9A38-0311946CA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8" name="Freeform 35">
              <a:extLst>
                <a:ext uri="{FF2B5EF4-FFF2-40B4-BE49-F238E27FC236}">
                  <a16:creationId xmlns:a16="http://schemas.microsoft.com/office/drawing/2014/main" id="{B429CE51-9080-4E41-BE9E-25E7012B3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9" name="Freeform 36">
              <a:extLst>
                <a:ext uri="{FF2B5EF4-FFF2-40B4-BE49-F238E27FC236}">
                  <a16:creationId xmlns:a16="http://schemas.microsoft.com/office/drawing/2014/main" id="{5BD65E8C-93AB-4DD0-84EA-B4E99F17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0" name="Freeform 37">
              <a:extLst>
                <a:ext uri="{FF2B5EF4-FFF2-40B4-BE49-F238E27FC236}">
                  <a16:creationId xmlns:a16="http://schemas.microsoft.com/office/drawing/2014/main" id="{D561D155-F37D-4F1C-B1DB-C8D92F026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1" name="Freeform 38">
              <a:extLst>
                <a:ext uri="{FF2B5EF4-FFF2-40B4-BE49-F238E27FC236}">
                  <a16:creationId xmlns:a16="http://schemas.microsoft.com/office/drawing/2014/main" id="{7B5D02A6-0B87-43F1-A66B-9011E6182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53" name="Rectangle 3152">
            <a:extLst>
              <a:ext uri="{FF2B5EF4-FFF2-40B4-BE49-F238E27FC236}">
                <a16:creationId xmlns:a16="http://schemas.microsoft.com/office/drawing/2014/main" id="{004E9A44-1216-4AE8-85A1-E112A65D0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355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55" name="Freeform 33">
            <a:extLst>
              <a:ext uri="{FF2B5EF4-FFF2-40B4-BE49-F238E27FC236}">
                <a16:creationId xmlns:a16="http://schemas.microsoft.com/office/drawing/2014/main" id="{9F000349-0755-4FEF-9892-2AA4729D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87355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7D843F-6B40-2701-E723-3BDABFB6A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1" r="17539" b="15841"/>
          <a:stretch/>
        </p:blipFill>
        <p:spPr bwMode="auto">
          <a:xfrm>
            <a:off x="2139914" y="2845193"/>
            <a:ext cx="5305716" cy="393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B3EF21C3-9CF0-D349-8419-05B453FE4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8" t="1" r="388" b="-2"/>
          <a:stretch/>
        </p:blipFill>
        <p:spPr bwMode="auto">
          <a:xfrm>
            <a:off x="2045005" y="-484780"/>
            <a:ext cx="5386285" cy="378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BB2995E-A572-C39D-D42F-10BF5FAD6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" t="2902" r="76842" b="3175"/>
          <a:stretch/>
        </p:blipFill>
        <p:spPr bwMode="auto">
          <a:xfrm>
            <a:off x="34022" y="914884"/>
            <a:ext cx="2366524" cy="509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CE0A19-514D-086C-F6B5-17563097DF6F}"/>
              </a:ext>
            </a:extLst>
          </p:cNvPr>
          <p:cNvSpPr txBox="1"/>
          <p:nvPr/>
        </p:nvSpPr>
        <p:spPr>
          <a:xfrm>
            <a:off x="7787379" y="5493722"/>
            <a:ext cx="4362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https://wellness-insights-2512194399771683.aws.databricksapps.com</a:t>
            </a:r>
          </a:p>
        </p:txBody>
      </p:sp>
    </p:spTree>
    <p:extLst>
      <p:ext uri="{BB962C8B-B14F-4D97-AF65-F5344CB8AC3E}">
        <p14:creationId xmlns:p14="http://schemas.microsoft.com/office/powerpoint/2010/main" val="231289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4E1083-9730-891D-7FD2-53148CFC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224110A-3A7B-A92D-9648-6628052D9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DCF13EE2-94BA-84BE-38DF-B98B7D4A52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391B14-E5BC-A78D-EE4B-A69B4F02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NOW! We have more support for our Special needs communities !!!!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EE4639-8682-91C5-546B-2E756A85E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3C9F300A-E696-B3D1-0D9D-13B4182B9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3D3E89E5-FDBD-5022-2CB4-F537DD4F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A2138219-EBC7-AA35-6256-216B0319E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24AE520-A70B-3DF6-F41B-BB7B93C4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53F408AD-21EF-8D45-9050-E25E7BEAF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063F7426-17C7-5AF9-232A-16C06D96E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45722868-2FED-8628-99B5-4E83DFF3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B0B27F8F-7711-CFB1-1D06-6DC8AAD3A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9048A97C-B330-D0A4-8473-FEC093C9C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02A776F4-1CA6-B0A0-3981-597591133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09578429-AD56-EA0A-68C1-1AD21E5C9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4BF1F276-1293-91AF-6BB1-446AB4A36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E397CFF-98EC-5DB0-DFF2-554B948E9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2EC15ED5-63F4-A679-D178-C6D6BF317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384169DA-EB07-8ADB-A954-D4CD155F2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FE2182E7-4293-4E00-BA03-FB6EF31E0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B8DB0B55-3C57-03FC-DBFF-02D048E3F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D01CB586-4246-3BAD-1236-C75EA72CE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41BCF4AC-8914-7378-25DB-706C4E463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9249DD7-84AF-808A-3EC4-C0F52059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3609E257-9F9E-16CC-FA69-2881CB5CE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89226AE5-C631-4C61-6B22-02E9BC7C1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F922B462-5834-E503-48DB-5CC46E6DD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51689322-BD80-4B3A-1B0D-5F9142D27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6DA236F9-392A-49B2-0760-F5AC4F16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2B5E76C-EAE0-4128-4F75-7E2941D79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EB39AF34-53AC-3E97-7108-70A26015D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2" name="Content Placeholder 2" descr="Icon SmartArt Graphic">
            <a:extLst>
              <a:ext uri="{FF2B5EF4-FFF2-40B4-BE49-F238E27FC236}">
                <a16:creationId xmlns:a16="http://schemas.microsoft.com/office/drawing/2014/main" id="{950ADAA6-2885-E9CA-3F5F-2656E654F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25480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064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: https://github.com/Ricojacob01/databricks_hackathon_2025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C8EDA9-70CE-4A62-99FE-71B395D1BB0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42C7EEC-86F6-4CA7-805C-CB656E6A63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664C2C-082A-4164-A0C5-E616AB2AD5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 design</Template>
  <TotalTime>55</TotalTime>
  <Words>166</Words>
  <Application>Microsoft Office PowerPoint</Application>
  <PresentationFormat>Widescreen</PresentationFormat>
  <Paragraphs>43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Special Data for Special Needs</vt:lpstr>
      <vt:lpstr>Need for More support within our Special needs communities </vt:lpstr>
      <vt:lpstr>Set Up </vt:lpstr>
      <vt:lpstr>Data Model</vt:lpstr>
      <vt:lpstr>Custom functions</vt:lpstr>
      <vt:lpstr>AI Agent Model</vt:lpstr>
      <vt:lpstr>Serving platform</vt:lpstr>
      <vt:lpstr>NOW! We have more support for our Special needs communities !!!!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Rico Martinez</dc:creator>
  <cp:lastModifiedBy>Rico Martinez</cp:lastModifiedBy>
  <cp:revision>1</cp:revision>
  <dcterms:created xsi:type="dcterms:W3CDTF">2025-06-09T20:26:10Z</dcterms:created>
  <dcterms:modified xsi:type="dcterms:W3CDTF">2025-06-09T21:21:18Z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