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D083F-4BD8-4E81-8256-ABAA40BE2DF5}" v="213" dt="2022-05-06T13:40:31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CD3E2C-9A5E-4E78-8AD4-E456DA88D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2701D6-FC80-4366-B673-006C2DE43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F52E-3450-45EB-8E1F-4257912397D0}" type="datetime1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A2CEAD-810B-4A93-9084-2AA09FD887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A1E75B-6CCB-4559-B423-F100B4ECA3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7811-A4AB-4E94-853E-05DA0F2281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3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649DA-0C99-49C3-B4FF-BBBBA5C6A475}" type="datetime1">
              <a:rPr lang="ru-RU" smtClean="0"/>
              <a:pPr/>
              <a:t>06.05.2022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E3F06-B4C7-4E5E-BE2E-B16EA7F7C0A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654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E3F06-B4C7-4E5E-BE2E-B16EA7F7C0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63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Равнобедренный треугольник 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Равнобедренный треугольник 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Равнобедренный треугольник 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47F216-A943-4DF6-BF5D-887B1383A7D0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3FCE79-7299-4E3E-B657-34C0C6D2AF75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21116-FD1C-4D1E-B668-B2813E1DB6B3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Надпись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Надпись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ru-RU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F94C23-8229-4694-ACE0-27626B3BBF87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BF5258-F2E1-42D5-A8EC-2CC45A0F70BA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4" name="Надпись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Надпись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E8891B-2347-4767-9E9F-7B4E2004166A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CA861-37F3-4485-B8DD-8C9FA0FDF09B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4F522-0585-4C1A-B23E-729A89C6E507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440AE-F481-4CF6-8EB9-6DA776834AAE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04866-B595-4A19-8C05-5DA4572B0783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38E8-D3E8-45A0-A273-72B760FBC9C0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1FF485-89BB-469E-B13B-03095244B115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A6655-C450-42C6-8FFC-6743D8A4D567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79C7F-878C-48C3-9CA2-76DF63D9349D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4879F0-C160-4BFB-BE4B-06BC9317A19C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B597D-5732-4A57-A074-5761EAA1D294}" type="datetime1">
              <a:rPr lang="ru-RU" noProof="0" smtClean="0"/>
              <a:t>06.05.2022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Равнобедренный треугольник 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6040149-E182-40AC-8F11-A2BF9E6DB2E6}" type="datetime1">
              <a:rPr lang="ru-RU" noProof="0" smtClean="0"/>
              <a:t>06.05.2022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Глобальный мессенджер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/>
              <a:t>Швецов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8C384-EDE4-72AB-66CE-3DD24A3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мессенджер?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6978695-D6AC-C7BC-756E-5C03B02D2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68" y="1668976"/>
            <a:ext cx="2381354" cy="2381354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36CF297-351E-2592-5BA3-FC5DB2979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68" y="1455175"/>
            <a:ext cx="2632587" cy="2632587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7BB155EF-13EE-2DF1-D552-7C0126C48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84" y="356911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5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7BD7F-9033-F6D2-9023-D7258F85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 мессенджеры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5280D-881E-A788-063A-C45A10DB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59C4CA8-9DAC-E688-2F6E-9CCA023F7A10}"/>
              </a:ext>
            </a:extLst>
          </p:cNvPr>
          <p:cNvSpPr/>
          <p:nvPr/>
        </p:nvSpPr>
        <p:spPr>
          <a:xfrm>
            <a:off x="1066799" y="2885767"/>
            <a:ext cx="1093838" cy="1216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POST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EFA5-D722-6FA0-ACFB-0B9E86D05706}"/>
              </a:ext>
            </a:extLst>
          </p:cNvPr>
          <p:cNvSpPr txBox="1"/>
          <p:nvPr/>
        </p:nvSpPr>
        <p:spPr>
          <a:xfrm>
            <a:off x="1204759" y="29376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08DB35F-35D5-FA90-2728-956B37643433}"/>
              </a:ext>
            </a:extLst>
          </p:cNvPr>
          <p:cNvSpPr/>
          <p:nvPr/>
        </p:nvSpPr>
        <p:spPr>
          <a:xfrm>
            <a:off x="6179572" y="3057831"/>
            <a:ext cx="1093838" cy="1216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GET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AADE501-9FBE-4BFF-BE56-71D7BFA13A39}"/>
              </a:ext>
            </a:extLst>
          </p:cNvPr>
          <p:cNvCxnSpPr/>
          <p:nvPr/>
        </p:nvCxnSpPr>
        <p:spPr>
          <a:xfrm>
            <a:off x="4781550" y="1303388"/>
            <a:ext cx="1270820" cy="172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50CB816-C64A-15C0-E14F-EB5AFC736008}"/>
              </a:ext>
            </a:extLst>
          </p:cNvPr>
          <p:cNvCxnSpPr>
            <a:cxnSpLocks/>
          </p:cNvCxnSpPr>
          <p:nvPr/>
        </p:nvCxnSpPr>
        <p:spPr>
          <a:xfrm flipV="1">
            <a:off x="1426291" y="1259142"/>
            <a:ext cx="1823883" cy="190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4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F65E7-C706-D060-00DE-072D2082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B784D2FB-2E9B-ACC7-4FF0-3812E41B0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638" y="329331"/>
            <a:ext cx="3361060" cy="5908676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26106BA-9072-5849-D3D0-59B5F469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76" y="2458570"/>
            <a:ext cx="2050676" cy="820271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2CB458A-8D36-9D9C-0445-AFE5D3A44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594" y="1273829"/>
            <a:ext cx="4499722" cy="634813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C6D3807-C0FB-64CA-C51F-7811F10E5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697" y="3813082"/>
            <a:ext cx="2191870" cy="6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1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C4A47-C84F-2032-2E91-F0533919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294FF-F079-91F7-8084-948E2514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:</a:t>
            </a:r>
            <a:r>
              <a:rPr lang="ru-RU" dirty="0" err="1"/>
              <a:t>smile</a:t>
            </a:r>
            <a:r>
              <a:rPr lang="ru-RU" dirty="0"/>
              <a:t>:</a:t>
            </a:r>
            <a:r>
              <a:rPr lang="ru-RU" dirty="0">
                <a:ea typeface="+mn-lt"/>
                <a:cs typeface="+mn-lt"/>
              </a:rPr>
              <a:t>😀</a:t>
            </a:r>
            <a:endParaRPr lang="ru-RU" dirty="0"/>
          </a:p>
          <a:p>
            <a:r>
              <a:rPr lang="ru-RU" dirty="0"/>
              <a:t>:</a:t>
            </a:r>
            <a:r>
              <a:rPr lang="ru-RU" dirty="0" err="1"/>
              <a:t>laughing</a:t>
            </a:r>
            <a:r>
              <a:rPr lang="ru-RU" dirty="0"/>
              <a:t>:</a:t>
            </a:r>
            <a:r>
              <a:rPr lang="ru-RU" dirty="0">
                <a:ea typeface="+mn-lt"/>
                <a:cs typeface="+mn-lt"/>
              </a:rPr>
              <a:t>😂</a:t>
            </a:r>
          </a:p>
          <a:p>
            <a:r>
              <a:rPr lang="ru-RU" dirty="0"/>
              <a:t>:</a:t>
            </a:r>
            <a:r>
              <a:rPr lang="ru-RU" dirty="0" err="1"/>
              <a:t>kissing</a:t>
            </a:r>
            <a:r>
              <a:rPr lang="ru-RU" dirty="0"/>
              <a:t>:</a:t>
            </a:r>
            <a:r>
              <a:rPr lang="ru-RU" dirty="0">
                <a:ea typeface="+mn-lt"/>
                <a:cs typeface="+mn-lt"/>
              </a:rPr>
              <a:t>😘</a:t>
            </a:r>
          </a:p>
          <a:p>
            <a:r>
              <a:rPr lang="ru-RU" dirty="0"/>
              <a:t>:</a:t>
            </a:r>
            <a:r>
              <a:rPr lang="ru-RU" dirty="0" err="1"/>
              <a:t>demon</a:t>
            </a:r>
            <a:r>
              <a:rPr lang="ru-RU" dirty="0"/>
              <a:t>:</a:t>
            </a:r>
            <a:r>
              <a:rPr lang="ru-RU" dirty="0">
                <a:ea typeface="+mn-lt"/>
                <a:cs typeface="+mn-lt"/>
              </a:rPr>
              <a:t>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78714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Грань</vt:lpstr>
      <vt:lpstr>Глобальный мессенджер</vt:lpstr>
      <vt:lpstr>Почему именно мессенджер?</vt:lpstr>
      <vt:lpstr>Как работают мессенджеры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75</cp:revision>
  <dcterms:created xsi:type="dcterms:W3CDTF">2022-05-06T13:22:08Z</dcterms:created>
  <dcterms:modified xsi:type="dcterms:W3CDTF">2022-05-06T13:40:35Z</dcterms:modified>
</cp:coreProperties>
</file>