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3"/>
  </p:notesMasterIdLst>
  <p:sldIdLst>
    <p:sldId id="1863" r:id="rId2"/>
    <p:sldId id="1860" r:id="rId3"/>
    <p:sldId id="1856" r:id="rId4"/>
    <p:sldId id="1825" r:id="rId5"/>
    <p:sldId id="1864" r:id="rId6"/>
    <p:sldId id="1865" r:id="rId7"/>
    <p:sldId id="1867" r:id="rId8"/>
    <p:sldId id="1866" r:id="rId9"/>
    <p:sldId id="1869" r:id="rId10"/>
    <p:sldId id="1870" r:id="rId11"/>
    <p:sldId id="1874" r:id="rId12"/>
    <p:sldId id="1875" r:id="rId13"/>
    <p:sldId id="1878" r:id="rId14"/>
    <p:sldId id="1877" r:id="rId15"/>
    <p:sldId id="1879" r:id="rId16"/>
    <p:sldId id="1873" r:id="rId17"/>
    <p:sldId id="1868" r:id="rId18"/>
    <p:sldId id="1838" r:id="rId19"/>
    <p:sldId id="1876" r:id="rId20"/>
    <p:sldId id="1871" r:id="rId21"/>
    <p:sldId id="18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D84C-FFAD-4473-90E2-0EB2015A110D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267E5-0E73-4336-81F6-143C8694CB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00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3/10/2021 9:16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3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3/10/2021 11:48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17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3/10/2021 11:48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3/10/2021 11:58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08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3/10/2021 11:57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38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3/10/2021 11:59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19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3/10/2021 11:15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31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3/10/2021 11:05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55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3/10/2021 11:42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76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3/10/2021 11:56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2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3/10/2021 11:15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4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3/10/2021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63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3/10/2021 11:15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7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3/10/2021 9:26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73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3/10/2021 9:54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73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3/10/2021 9:49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98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3/10/2021 10:17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6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3/10/2021 10:01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6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3/10/2021 11:06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41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3/10/2021 11:09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7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421-756C-4E37-8019-C8A718DC5D87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A4E0-0B2F-4F95-A52C-13273531B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92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421-756C-4E37-8019-C8A718DC5D87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A4E0-0B2F-4F95-A52C-13273531B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912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421-756C-4E37-8019-C8A718DC5D87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A4E0-0B2F-4F95-A52C-13273531B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15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0712E43-0ECA-47E9-BF15-501D117A36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2143" t="22177" r="2188" b="779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774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79C710C-6494-4906-B8FD-9067630E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875002"/>
            <a:ext cx="6637867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71ECF19-0181-4391-B473-2CD7E4C664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543143"/>
            <a:ext cx="6655646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3E829-F7D2-4CD8-9BC7-B89E163768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667" r="8654" b="9964"/>
          <a:stretch/>
        </p:blipFill>
        <p:spPr>
          <a:xfrm>
            <a:off x="-1" y="727289"/>
            <a:ext cx="12192001" cy="6130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3ED0C-7E34-4CCF-B7D1-D2832F24DF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87376" y="595948"/>
            <a:ext cx="2132954" cy="4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90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5DDA8-A241-470C-8570-679C7EAC6F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93" r="9553" b="6008"/>
          <a:stretch/>
        </p:blipFill>
        <p:spPr>
          <a:xfrm>
            <a:off x="-1" y="2184934"/>
            <a:ext cx="12192001" cy="46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801C5-48C1-4410-9802-372288452F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017392"/>
            <a:ext cx="12192000" cy="2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63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39659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421-756C-4E37-8019-C8A718DC5D87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A4E0-0B2F-4F95-A52C-13273531B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9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421-756C-4E37-8019-C8A718DC5D87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A4E0-0B2F-4F95-A52C-13273531B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98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421-756C-4E37-8019-C8A718DC5D87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A4E0-0B2F-4F95-A52C-13273531B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05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421-756C-4E37-8019-C8A718DC5D87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A4E0-0B2F-4F95-A52C-13273531B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857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421-756C-4E37-8019-C8A718DC5D87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A4E0-0B2F-4F95-A52C-13273531B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95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421-756C-4E37-8019-C8A718DC5D87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A4E0-0B2F-4F95-A52C-13273531B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09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421-756C-4E37-8019-C8A718DC5D87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A4E0-0B2F-4F95-A52C-13273531B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834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421-756C-4E37-8019-C8A718DC5D87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A4E0-0B2F-4F95-A52C-13273531B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33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66421-756C-4E37-8019-C8A718DC5D87}" type="datetimeFigureOut">
              <a:rPr lang="es-MX" smtClean="0"/>
              <a:t>10/03/2021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A4E0-0B2F-4F95-A52C-13273531B74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929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3367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Temario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437112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Introducción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Textos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Enlaces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Imágenes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Videos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Listas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Formularios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Otras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etiquetas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pero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igual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de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importantes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1DB9BC-85D2-4C9D-81B5-97742FBE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88" y="1460689"/>
            <a:ext cx="3936622" cy="393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1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Introducción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¿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Qué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es HTML?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10423" y="3739052"/>
            <a:ext cx="2171154" cy="640001"/>
          </a:xfrm>
        </p:spPr>
        <p:txBody>
          <a:bodyPr/>
          <a:lstStyle/>
          <a:p>
            <a:r>
              <a:rPr lang="en-US" sz="4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Etiquetas</a:t>
            </a:r>
            <a:endParaRPr lang="en-US" sz="4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EA0426-02AF-474C-8EDE-2B00C48F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53" y="1737631"/>
            <a:ext cx="622069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84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Etiquetas en HTML</a:t>
            </a:r>
          </a:p>
        </p:txBody>
      </p:sp>
      <p:pic>
        <p:nvPicPr>
          <p:cNvPr id="1026" name="Picture 2" descr="Curso gratis de HTML y CSS. aulaClic. 1 - Introducción a HTML. Etiquetas">
            <a:extLst>
              <a:ext uri="{FF2B5EF4-FFF2-40B4-BE49-F238E27FC236}">
                <a16:creationId xmlns:a16="http://schemas.microsoft.com/office/drawing/2014/main" id="{A1201F58-C89D-4D8D-91CF-E646AE7D8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412" y="2943847"/>
            <a:ext cx="1053554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0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Estructura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Básica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6167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Estructura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Básica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HTML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690688"/>
            <a:ext cx="12192000" cy="516731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&lt;!DOCTYPE html&gt;</a:t>
            </a:r>
          </a:p>
          <a:p>
            <a:r>
              <a:rPr lang="en-US" sz="2000" dirty="0"/>
              <a:t>&lt;html lang="</a:t>
            </a:r>
            <a:r>
              <a:rPr lang="en-US" sz="2000" dirty="0" err="1"/>
              <a:t>en</a:t>
            </a:r>
            <a:r>
              <a:rPr lang="en-US" sz="2000" dirty="0"/>
              <a:t>"&gt;</a:t>
            </a:r>
          </a:p>
          <a:p>
            <a:r>
              <a:rPr lang="en-US" sz="2000" dirty="0"/>
              <a:t>    &lt;head&gt;</a:t>
            </a:r>
          </a:p>
          <a:p>
            <a:r>
              <a:rPr lang="en-US" sz="2000" dirty="0"/>
              <a:t>        &lt;meta charset="UTF-8"&gt;</a:t>
            </a:r>
          </a:p>
          <a:p>
            <a:r>
              <a:rPr lang="en-US" sz="2000" dirty="0"/>
              <a:t>        &lt;meta http-</a:t>
            </a:r>
            <a:r>
              <a:rPr lang="en-US" sz="2000" dirty="0" err="1"/>
              <a:t>equiv</a:t>
            </a:r>
            <a:r>
              <a:rPr lang="en-US" sz="2000" dirty="0"/>
              <a:t>="X-UA-Compatible" content="IE=edge"&gt;</a:t>
            </a:r>
          </a:p>
          <a:p>
            <a:r>
              <a:rPr lang="en-US" sz="2000" dirty="0"/>
              <a:t>        &lt;meta name="viewport" content="width=device-width, initial-scale=1.0"&gt;</a:t>
            </a:r>
          </a:p>
          <a:p>
            <a:r>
              <a:rPr lang="en-US" sz="2000" dirty="0"/>
              <a:t>        &lt;title&gt;Document&lt;/title&gt;</a:t>
            </a:r>
          </a:p>
          <a:p>
            <a:r>
              <a:rPr lang="en-US" sz="2000" dirty="0"/>
              <a:t>    &lt;/head&gt;</a:t>
            </a:r>
          </a:p>
          <a:p>
            <a:r>
              <a:rPr lang="en-US" sz="2000" dirty="0"/>
              <a:t>    &lt;body&gt;</a:t>
            </a:r>
          </a:p>
          <a:p>
            <a:r>
              <a:rPr lang="en-US" sz="2000" dirty="0"/>
              <a:t>        </a:t>
            </a:r>
          </a:p>
          <a:p>
            <a:r>
              <a:rPr lang="en-US" sz="2000" dirty="0"/>
              <a:t>    &lt;/body&gt;</a:t>
            </a:r>
          </a:p>
          <a:p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4461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Textos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50526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Etiquetas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Básicas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923364"/>
          </a:xfrm>
        </p:spPr>
        <p:txBody>
          <a:bodyPr/>
          <a:lstStyle/>
          <a:p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Títulos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Tenemos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varios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niveles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pero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etiqueta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siempre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empieza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con h.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niveles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van del 1 al 6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osea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h1, h2, h3, h4, h5 y h6.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Párrafos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/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Utilizamos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etiqueta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p.</a:t>
            </a:r>
          </a:p>
        </p:txBody>
      </p:sp>
    </p:spTree>
    <p:extLst>
      <p:ext uri="{BB962C8B-B14F-4D97-AF65-F5344CB8AC3E}">
        <p14:creationId xmlns:p14="http://schemas.microsoft.com/office/powerpoint/2010/main" val="383645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Ejemplos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para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hacer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títulos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HTML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42132" y="1639036"/>
            <a:ext cx="5507737" cy="3579929"/>
          </a:xfrm>
        </p:spPr>
        <p:txBody>
          <a:bodyPr anchor="ctr">
            <a:normAutofit/>
          </a:bodyPr>
          <a:lstStyle/>
          <a:p>
            <a:r>
              <a:rPr lang="en-US" dirty="0"/>
              <a:t>&lt;h1&gt;--Tu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--&lt;/h1&gt;</a:t>
            </a:r>
          </a:p>
          <a:p>
            <a:r>
              <a:rPr lang="en-US" dirty="0"/>
              <a:t>&lt;h2&gt;--Tu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--&lt;/h2&gt;</a:t>
            </a:r>
          </a:p>
          <a:p>
            <a:r>
              <a:rPr lang="en-US" dirty="0"/>
              <a:t>&lt;h3&gt;--Tu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--&lt;/h3&gt;</a:t>
            </a:r>
          </a:p>
          <a:p>
            <a:r>
              <a:rPr lang="en-US" dirty="0"/>
              <a:t>&lt;h4&gt;--Tu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--&lt;/h4&gt;</a:t>
            </a:r>
          </a:p>
          <a:p>
            <a:r>
              <a:rPr lang="en-US" dirty="0"/>
              <a:t>&lt;h5&gt;--Tu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--&lt;/h5&gt;</a:t>
            </a:r>
          </a:p>
          <a:p>
            <a:r>
              <a:rPr lang="en-US" dirty="0"/>
              <a:t>&lt;h6&gt;--Tu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--&lt;/h6&gt;</a:t>
            </a:r>
          </a:p>
        </p:txBody>
      </p:sp>
    </p:spTree>
    <p:extLst>
      <p:ext uri="{BB962C8B-B14F-4D97-AF65-F5344CB8AC3E}">
        <p14:creationId xmlns:p14="http://schemas.microsoft.com/office/powerpoint/2010/main" val="37307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Ejemplos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para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hacer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párrafos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HTML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42133" y="3160046"/>
            <a:ext cx="5273362" cy="537908"/>
          </a:xfrm>
        </p:spPr>
        <p:txBody>
          <a:bodyPr anchor="ctr">
            <a:normAutofit/>
          </a:bodyPr>
          <a:lstStyle/>
          <a:p>
            <a:r>
              <a:rPr lang="en-US" dirty="0"/>
              <a:t>&lt;p&gt;--Tu </a:t>
            </a:r>
            <a:r>
              <a:rPr lang="en-US" dirty="0" err="1"/>
              <a:t>párrafo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--&lt;/p&gt;</a:t>
            </a:r>
          </a:p>
        </p:txBody>
      </p:sp>
    </p:spTree>
    <p:extLst>
      <p:ext uri="{BB962C8B-B14F-4D97-AF65-F5344CB8AC3E}">
        <p14:creationId xmlns:p14="http://schemas.microsoft.com/office/powerpoint/2010/main" val="84377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930402"/>
            <a:ext cx="6637867" cy="498598"/>
          </a:xfrm>
        </p:spPr>
        <p:txBody>
          <a:bodyPr/>
          <a:lstStyle/>
          <a:p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Curso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Desarrollo Web Abril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543143"/>
            <a:ext cx="6655646" cy="276999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</a:rPr>
              <a:t>Ricardo Daniel Palomares Arriaga</a:t>
            </a:r>
          </a:p>
        </p:txBody>
      </p:sp>
    </p:spTree>
    <p:extLst>
      <p:ext uri="{BB962C8B-B14F-4D97-AF65-F5344CB8AC3E}">
        <p14:creationId xmlns:p14="http://schemas.microsoft.com/office/powerpoint/2010/main" val="21832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Las 3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tecnologías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básicas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217769"/>
          </a:xfrm>
        </p:spPr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Main topic: Segoe UI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Semilight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size 28pt</a:t>
            </a:r>
          </a:p>
          <a:p>
            <a:pPr lvl="1"/>
            <a:r>
              <a:rPr lang="en-US" dirty="0"/>
              <a:t>Segoe UI, size 20pt for second level</a:t>
            </a:r>
          </a:p>
          <a:p>
            <a:pPr lvl="2"/>
            <a:r>
              <a:rPr lang="en-US" dirty="0"/>
              <a:t>Segoe UI, size 16pt for third level</a:t>
            </a:r>
          </a:p>
        </p:txBody>
      </p:sp>
    </p:spTree>
    <p:extLst>
      <p:ext uri="{BB962C8B-B14F-4D97-AF65-F5344CB8AC3E}">
        <p14:creationId xmlns:p14="http://schemas.microsoft.com/office/powerpoint/2010/main" val="49976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Las 3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tecnologías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básicas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217769"/>
          </a:xfrm>
        </p:spPr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Main topic: Segoe UI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Semilight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size 28pt</a:t>
            </a:r>
          </a:p>
          <a:p>
            <a:pPr lvl="1"/>
            <a:r>
              <a:rPr lang="en-US" dirty="0"/>
              <a:t>Segoe UI, size 20pt for second level</a:t>
            </a:r>
          </a:p>
          <a:p>
            <a:pPr lvl="2"/>
            <a:r>
              <a:rPr lang="en-US" dirty="0"/>
              <a:t>Segoe UI, size 16pt for third level</a:t>
            </a:r>
          </a:p>
        </p:txBody>
      </p:sp>
    </p:spTree>
    <p:extLst>
      <p:ext uri="{BB962C8B-B14F-4D97-AF65-F5344CB8AC3E}">
        <p14:creationId xmlns:p14="http://schemas.microsoft.com/office/powerpoint/2010/main" val="379201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 poco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acerca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de mi…</a:t>
            </a:r>
          </a:p>
        </p:txBody>
      </p:sp>
    </p:spTree>
    <p:extLst>
      <p:ext uri="{BB962C8B-B14F-4D97-AF65-F5344CB8AC3E}">
        <p14:creationId xmlns:p14="http://schemas.microsoft.com/office/powerpoint/2010/main" val="33860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Acerca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de mi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6B5A34-D4A4-49D1-BBDA-AAFB670D6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03" b="98768" l="9910" r="89990">
                        <a14:foregroundMark x1="46947" y1="4927" x2="46947" y2="4927"/>
                        <a14:foregroundMark x1="46947" y1="4927" x2="46947" y2="4927"/>
                        <a14:foregroundMark x1="16617" y1="16685" x2="16617" y2="16685"/>
                        <a14:foregroundMark x1="14915" y1="16909" x2="14214" y2="31131"/>
                        <a14:foregroundMark x1="14915" y1="33035" x2="17117" y2="64726"/>
                        <a14:foregroundMark x1="17117" y1="64726" x2="21822" y2="72564"/>
                        <a14:foregroundMark x1="23023" y1="75364" x2="45946" y2="94625"/>
                        <a14:foregroundMark x1="45946" y1="94625" x2="50551" y2="88690"/>
                        <a14:foregroundMark x1="49850" y1="96641" x2="49850" y2="98768"/>
                        <a14:foregroundMark x1="15215" y1="15006" x2="28328" y2="6719"/>
                        <a14:foregroundMark x1="28328" y1="6719" x2="57858" y2="5823"/>
                        <a14:foregroundMark x1="57858" y1="5823" x2="72773" y2="7055"/>
                        <a14:foregroundMark x1="72773" y1="7055" x2="83884" y2="17357"/>
                        <a14:foregroundMark x1="83884" y1="17357" x2="85485" y2="423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6590" y="2810528"/>
            <a:ext cx="3438820" cy="3073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4EEC51-EA73-46E7-A3D3-D3B3EA0EE88F}"/>
              </a:ext>
            </a:extLst>
          </p:cNvPr>
          <p:cNvSpPr txBox="1"/>
          <p:nvPr/>
        </p:nvSpPr>
        <p:spPr>
          <a:xfrm>
            <a:off x="1275127" y="24411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90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Estudios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y Hobbies</a:t>
            </a:r>
          </a:p>
        </p:txBody>
      </p:sp>
      <p:sp>
        <p:nvSpPr>
          <p:cNvPr id="4" name="Reading order text box">
            <a:extLst>
              <a:ext uri="{FF2B5EF4-FFF2-40B4-BE49-F238E27FC236}">
                <a16:creationId xmlns:a16="http://schemas.microsoft.com/office/drawing/2014/main" id="{F7C3FD66-4A26-4A08-97C6-5B9CC31B15D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965960" cy="3074259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Programación</a:t>
            </a:r>
            <a:endParaRPr lang="en-US" sz="1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Gulp.js</a:t>
            </a:r>
          </a:p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SASS</a:t>
            </a:r>
          </a:p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</a:p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</a:p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</a:p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</a:p>
        </p:txBody>
      </p:sp>
      <p:sp>
        <p:nvSpPr>
          <p:cNvPr id="7" name="Reading order text box">
            <a:extLst>
              <a:ext uri="{FF2B5EF4-FFF2-40B4-BE49-F238E27FC236}">
                <a16:creationId xmlns:a16="http://schemas.microsoft.com/office/drawing/2014/main" id="{5E7CEB78-7C22-4090-AD73-E6D43593874C}"/>
              </a:ext>
            </a:extLst>
          </p:cNvPr>
          <p:cNvSpPr txBox="1">
            <a:spLocks/>
          </p:cNvSpPr>
          <p:nvPr/>
        </p:nvSpPr>
        <p:spPr>
          <a:xfrm>
            <a:off x="4919409" y="1690689"/>
            <a:ext cx="2353182" cy="173831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Aparte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programación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Cocina</a:t>
            </a:r>
          </a:p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Plantar</a:t>
            </a:r>
          </a:p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Macerar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Licor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Videojuegos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1436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Crear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og with a tag on its ear&#10;&#10;Description automatically generated with low confidence">
            <a:extLst>
              <a:ext uri="{FF2B5EF4-FFF2-40B4-BE49-F238E27FC236}">
                <a16:creationId xmlns:a16="http://schemas.microsoft.com/office/drawing/2014/main" id="{E6BAB231-A9A2-49EC-BFF1-895084F14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81" r="2" b="5099"/>
          <a:stretch/>
        </p:blipFill>
        <p:spPr>
          <a:xfrm>
            <a:off x="6421035" y="643467"/>
            <a:ext cx="5129784" cy="5571066"/>
          </a:xfrm>
          <a:prstGeom prst="rect">
            <a:avLst/>
          </a:prstGeom>
        </p:spPr>
      </p:pic>
      <p:pic>
        <p:nvPicPr>
          <p:cNvPr id="8" name="Picture 7" descr="A dog lying on a person's lap&#10;&#10;Description automatically generated with low confidence">
            <a:extLst>
              <a:ext uri="{FF2B5EF4-FFF2-40B4-BE49-F238E27FC236}">
                <a16:creationId xmlns:a16="http://schemas.microsoft.com/office/drawing/2014/main" id="{B5C14E49-1F7E-47E0-822E-ACB7A1762B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5" r="2506" b="-2"/>
          <a:stretch/>
        </p:blipFill>
        <p:spPr>
          <a:xfrm>
            <a:off x="641180" y="643467"/>
            <a:ext cx="51297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0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Temario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6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Las 3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tecnologías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básicas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984937"/>
          </a:xfrm>
        </p:spPr>
        <p:txBody>
          <a:bodyPr/>
          <a:lstStyle/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HTML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CSS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5975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0706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920</Words>
  <Application>Microsoft Office PowerPoint</Application>
  <PresentationFormat>Widescreen</PresentationFormat>
  <Paragraphs>141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Office Theme</vt:lpstr>
      <vt:lpstr>PowerPoint Presentation</vt:lpstr>
      <vt:lpstr>Curso Desarrollo Web Abril 2021</vt:lpstr>
      <vt:lpstr>Un poco acerca de mi…</vt:lpstr>
      <vt:lpstr>Acerca de mi</vt:lpstr>
      <vt:lpstr>Estudios y Hobbies</vt:lpstr>
      <vt:lpstr>PowerPoint Presentation</vt:lpstr>
      <vt:lpstr>Temario</vt:lpstr>
      <vt:lpstr>Las 3 tecnologías básicas</vt:lpstr>
      <vt:lpstr>HTML</vt:lpstr>
      <vt:lpstr>Temario HTML</vt:lpstr>
      <vt:lpstr>Introducción</vt:lpstr>
      <vt:lpstr>¿Qué es HTML?</vt:lpstr>
      <vt:lpstr>Etiquetas en HTML</vt:lpstr>
      <vt:lpstr>Estructura Básica en HTML</vt:lpstr>
      <vt:lpstr>Estructura Básica en HTML</vt:lpstr>
      <vt:lpstr>Textos en HTML</vt:lpstr>
      <vt:lpstr>Etiquetas Básicas</vt:lpstr>
      <vt:lpstr>Ejemplos para hacer títulos en HTML</vt:lpstr>
      <vt:lpstr>Ejemplos para hacer párrafos en HTML</vt:lpstr>
      <vt:lpstr>Las 3 tecnologías básicas</vt:lpstr>
      <vt:lpstr>Las 3 tecnologías básicas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Palomares</dc:creator>
  <cp:lastModifiedBy>Ricardo Palomares</cp:lastModifiedBy>
  <cp:revision>13</cp:revision>
  <dcterms:created xsi:type="dcterms:W3CDTF">2021-03-11T03:07:56Z</dcterms:created>
  <dcterms:modified xsi:type="dcterms:W3CDTF">2021-03-11T06:15:45Z</dcterms:modified>
</cp:coreProperties>
</file>