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348" r:id="rId4"/>
    <p:sldId id="258" r:id="rId5"/>
    <p:sldId id="337" r:id="rId6"/>
    <p:sldId id="298" r:id="rId7"/>
    <p:sldId id="259" r:id="rId8"/>
    <p:sldId id="307" r:id="rId9"/>
    <p:sldId id="349" r:id="rId10"/>
    <p:sldId id="350" r:id="rId11"/>
    <p:sldId id="321" r:id="rId12"/>
    <p:sldId id="30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34FD4"/>
    <a:srgbClr val="F4AAE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04" autoAdjust="0"/>
    <p:restoredTop sz="96196" autoAdjust="0"/>
  </p:normalViewPr>
  <p:slideViewPr>
    <p:cSldViewPr snapToGrid="0" showGuides="1">
      <p:cViewPr varScale="1">
        <p:scale>
          <a:sx n="85" d="100"/>
          <a:sy n="85" d="100"/>
        </p:scale>
        <p:origin x="-581" y="-72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xmlns="" id="{526ACF5D-48A0-483A-A38C-84E44D9CE0A6}"/>
              </a:ext>
            </a:extLst>
          </p:cNvPr>
          <p:cNvSpPr/>
          <p:nvPr userDrawn="1"/>
        </p:nvSpPr>
        <p:spPr>
          <a:xfrm>
            <a:off x="6480216" y="5071159"/>
            <a:ext cx="5138665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00F3B76-9F74-4AA8-8C18-53BFCCD83147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4" name="Graphic 14">
            <a:extLst>
              <a:ext uri="{FF2B5EF4-FFF2-40B4-BE49-F238E27FC236}">
                <a16:creationId xmlns:a16="http://schemas.microsoft.com/office/drawing/2014/main" xmlns="" id="{E7536121-7CEF-462B-9CC7-8672D3864A47}"/>
              </a:ext>
            </a:extLst>
          </p:cNvPr>
          <p:cNvGrpSpPr/>
          <p:nvPr userDrawn="1"/>
        </p:nvGrpSpPr>
        <p:grpSpPr>
          <a:xfrm>
            <a:off x="6682498" y="1419025"/>
            <a:ext cx="4936383" cy="3882549"/>
            <a:chOff x="2444748" y="555045"/>
            <a:chExt cx="7282048" cy="5727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57EDCB51-C79E-4483-AC7F-FE9911E3B34A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30DC3899-00AC-47C9-8613-7688FF6D63AB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8E912EDE-6A0C-4642-9219-92E0E2914E5D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07F46C71-5497-4A60-878F-1AC60EF1BAA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1B3E439D-4FB0-4BD5-8A4E-CDD0328177F8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BCD3132E-772B-4565-A449-26068953B1C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39F72F6A-56E6-4DA5-93D5-55A599782A7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1BD9FDB8-0DB9-4552-8659-770E37A2725A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B28073D-ED33-4D9D-9F2F-CE07362780DE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887874" y="1660298"/>
            <a:ext cx="4540883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xmlns="" id="{9AD9A432-9135-4790-905D-CD48EAD643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253E471-D703-4C2B-8B8D-60C0F7BF5E9A}"/>
              </a:ext>
            </a:extLst>
          </p:cNvPr>
          <p:cNvSpPr/>
          <p:nvPr userDrawn="1"/>
        </p:nvSpPr>
        <p:spPr>
          <a:xfrm>
            <a:off x="3066222" y="3939481"/>
            <a:ext cx="4464000" cy="212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AE039EAB-B78B-4912-A49E-7799571567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7145771" y="3930935"/>
            <a:ext cx="4320000" cy="2124000"/>
          </a:xfrm>
          <a:custGeom>
            <a:avLst/>
            <a:gdLst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5063"/>
              <a:gd name="connsiteY0" fmla="*/ 0 h 1385171"/>
              <a:gd name="connsiteX1" fmla="*/ 3474149 w 3475063"/>
              <a:gd name="connsiteY1" fmla="*/ 0 h 1385171"/>
              <a:gd name="connsiteX2" fmla="*/ 3475063 w 3475063"/>
              <a:gd name="connsiteY2" fmla="*/ 422426 h 1385171"/>
              <a:gd name="connsiteX3" fmla="*/ 3474149 w 3475063"/>
              <a:gd name="connsiteY3" fmla="*/ 1385171 h 1385171"/>
              <a:gd name="connsiteX4" fmla="*/ 0 w 3475063"/>
              <a:gd name="connsiteY4" fmla="*/ 1385171 h 1385171"/>
              <a:gd name="connsiteX5" fmla="*/ 0 w 3475063"/>
              <a:gd name="connsiteY5" fmla="*/ 0 h 1385171"/>
              <a:gd name="connsiteX0" fmla="*/ 0 w 3728608"/>
              <a:gd name="connsiteY0" fmla="*/ 0 h 1385171"/>
              <a:gd name="connsiteX1" fmla="*/ 3474149 w 3728608"/>
              <a:gd name="connsiteY1" fmla="*/ 0 h 1385171"/>
              <a:gd name="connsiteX2" fmla="*/ 3475063 w 3728608"/>
              <a:gd name="connsiteY2" fmla="*/ 422426 h 1385171"/>
              <a:gd name="connsiteX3" fmla="*/ 3465538 w 3728608"/>
              <a:gd name="connsiteY3" fmla="*/ 822476 h 1385171"/>
              <a:gd name="connsiteX4" fmla="*/ 3474149 w 3728608"/>
              <a:gd name="connsiteY4" fmla="*/ 1385171 h 1385171"/>
              <a:gd name="connsiteX5" fmla="*/ 0 w 3728608"/>
              <a:gd name="connsiteY5" fmla="*/ 1385171 h 1385171"/>
              <a:gd name="connsiteX6" fmla="*/ 0 w 3728608"/>
              <a:gd name="connsiteY6" fmla="*/ 0 h 1385171"/>
              <a:gd name="connsiteX0" fmla="*/ 0 w 3475615"/>
              <a:gd name="connsiteY0" fmla="*/ 0 h 1385171"/>
              <a:gd name="connsiteX1" fmla="*/ 3474149 w 3475615"/>
              <a:gd name="connsiteY1" fmla="*/ 0 h 1385171"/>
              <a:gd name="connsiteX2" fmla="*/ 3475063 w 3475615"/>
              <a:gd name="connsiteY2" fmla="*/ 422426 h 1385171"/>
              <a:gd name="connsiteX3" fmla="*/ 3465538 w 3475615"/>
              <a:gd name="connsiteY3" fmla="*/ 822476 h 1385171"/>
              <a:gd name="connsiteX4" fmla="*/ 3474149 w 3475615"/>
              <a:gd name="connsiteY4" fmla="*/ 1385171 h 1385171"/>
              <a:gd name="connsiteX5" fmla="*/ 0 w 3475615"/>
              <a:gd name="connsiteY5" fmla="*/ 1385171 h 1385171"/>
              <a:gd name="connsiteX6" fmla="*/ 0 w 3475615"/>
              <a:gd name="connsiteY6" fmla="*/ 0 h 1385171"/>
              <a:gd name="connsiteX0" fmla="*/ 0 w 3475739"/>
              <a:gd name="connsiteY0" fmla="*/ 0 h 1385171"/>
              <a:gd name="connsiteX1" fmla="*/ 3474149 w 3475739"/>
              <a:gd name="connsiteY1" fmla="*/ 0 h 1385171"/>
              <a:gd name="connsiteX2" fmla="*/ 3475063 w 3475739"/>
              <a:gd name="connsiteY2" fmla="*/ 422426 h 1385171"/>
              <a:gd name="connsiteX3" fmla="*/ 3456013 w 3475739"/>
              <a:gd name="connsiteY3" fmla="*/ 698651 h 1385171"/>
              <a:gd name="connsiteX4" fmla="*/ 3465538 w 3475739"/>
              <a:gd name="connsiteY4" fmla="*/ 822476 h 1385171"/>
              <a:gd name="connsiteX5" fmla="*/ 3474149 w 3475739"/>
              <a:gd name="connsiteY5" fmla="*/ 1385171 h 1385171"/>
              <a:gd name="connsiteX6" fmla="*/ 0 w 3475739"/>
              <a:gd name="connsiteY6" fmla="*/ 1385171 h 1385171"/>
              <a:gd name="connsiteX7" fmla="*/ 0 w 3475739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65538 w 3684621"/>
              <a:gd name="connsiteY4" fmla="*/ 822476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84588 w 3684621"/>
              <a:gd name="connsiteY4" fmla="*/ 946301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94146"/>
              <a:gd name="connsiteY0" fmla="*/ 0 h 1385171"/>
              <a:gd name="connsiteX1" fmla="*/ 3474149 w 3694146"/>
              <a:gd name="connsiteY1" fmla="*/ 0 h 1385171"/>
              <a:gd name="connsiteX2" fmla="*/ 3475063 w 3694146"/>
              <a:gd name="connsiteY2" fmla="*/ 422426 h 1385171"/>
              <a:gd name="connsiteX3" fmla="*/ 3694138 w 3694146"/>
              <a:gd name="connsiteY3" fmla="*/ 679601 h 1385171"/>
              <a:gd name="connsiteX4" fmla="*/ 3484588 w 3694146"/>
              <a:gd name="connsiteY4" fmla="*/ 946301 h 1385171"/>
              <a:gd name="connsiteX5" fmla="*/ 3474149 w 3694146"/>
              <a:gd name="connsiteY5" fmla="*/ 1385171 h 1385171"/>
              <a:gd name="connsiteX6" fmla="*/ 0 w 3694146"/>
              <a:gd name="connsiteY6" fmla="*/ 1385171 h 1385171"/>
              <a:gd name="connsiteX7" fmla="*/ 0 w 3694146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472220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703192"/>
              <a:gd name="connsiteY0" fmla="*/ 0 h 1385171"/>
              <a:gd name="connsiteX1" fmla="*/ 3474149 w 3703192"/>
              <a:gd name="connsiteY1" fmla="*/ 0 h 1385171"/>
              <a:gd name="connsiteX2" fmla="*/ 3484116 w 3703192"/>
              <a:gd name="connsiteY2" fmla="*/ 558228 h 1385171"/>
              <a:gd name="connsiteX3" fmla="*/ 3703192 w 3703192"/>
              <a:gd name="connsiteY3" fmla="*/ 684128 h 1385171"/>
              <a:gd name="connsiteX4" fmla="*/ 3484588 w 3703192"/>
              <a:gd name="connsiteY4" fmla="*/ 833132 h 1385171"/>
              <a:gd name="connsiteX5" fmla="*/ 3474149 w 3703192"/>
              <a:gd name="connsiteY5" fmla="*/ 1385171 h 1385171"/>
              <a:gd name="connsiteX6" fmla="*/ 0 w 3703192"/>
              <a:gd name="connsiteY6" fmla="*/ 1385171 h 1385171"/>
              <a:gd name="connsiteX7" fmla="*/ 0 w 3703192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116"/>
              <a:gd name="connsiteY0" fmla="*/ 0 h 1385171"/>
              <a:gd name="connsiteX1" fmla="*/ 3474149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16646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4116" h="1385171">
                <a:moveTo>
                  <a:pt x="0" y="0"/>
                </a:moveTo>
                <a:lnTo>
                  <a:pt x="3481172" y="0"/>
                </a:lnTo>
                <a:cubicBezTo>
                  <a:pt x="3481477" y="140809"/>
                  <a:pt x="3483811" y="417419"/>
                  <a:pt x="3484116" y="558228"/>
                </a:cubicBezTo>
                <a:cubicBezTo>
                  <a:pt x="3241294" y="690823"/>
                  <a:pt x="3392809" y="595682"/>
                  <a:pt x="3209623" y="702026"/>
                </a:cubicBezTo>
                <a:cubicBezTo>
                  <a:pt x="3342466" y="770912"/>
                  <a:pt x="3354142" y="760160"/>
                  <a:pt x="3476995" y="833132"/>
                </a:cubicBezTo>
                <a:cubicBezTo>
                  <a:pt x="3478430" y="947552"/>
                  <a:pt x="3480239" y="853239"/>
                  <a:pt x="3474149" y="1385171"/>
                </a:cubicBezTo>
                <a:lnTo>
                  <a:pt x="0" y="138517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FC13D15-D52A-4DCC-8836-549E9FB4AFE2}"/>
              </a:ext>
            </a:extLst>
          </p:cNvPr>
          <p:cNvSpPr/>
          <p:nvPr userDrawn="1"/>
        </p:nvSpPr>
        <p:spPr>
          <a:xfrm>
            <a:off x="3066222" y="1815149"/>
            <a:ext cx="4464000" cy="21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9B84B1C0-D9EE-424F-B817-6591D75D2AF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flipH="1">
            <a:off x="7145771" y="1815149"/>
            <a:ext cx="4320000" cy="2124000"/>
          </a:xfrm>
          <a:custGeom>
            <a:avLst/>
            <a:gdLst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5063"/>
              <a:gd name="connsiteY0" fmla="*/ 0 h 1385171"/>
              <a:gd name="connsiteX1" fmla="*/ 3474149 w 3475063"/>
              <a:gd name="connsiteY1" fmla="*/ 0 h 1385171"/>
              <a:gd name="connsiteX2" fmla="*/ 3475063 w 3475063"/>
              <a:gd name="connsiteY2" fmla="*/ 422426 h 1385171"/>
              <a:gd name="connsiteX3" fmla="*/ 3474149 w 3475063"/>
              <a:gd name="connsiteY3" fmla="*/ 1385171 h 1385171"/>
              <a:gd name="connsiteX4" fmla="*/ 0 w 3475063"/>
              <a:gd name="connsiteY4" fmla="*/ 1385171 h 1385171"/>
              <a:gd name="connsiteX5" fmla="*/ 0 w 3475063"/>
              <a:gd name="connsiteY5" fmla="*/ 0 h 1385171"/>
              <a:gd name="connsiteX0" fmla="*/ 0 w 3728608"/>
              <a:gd name="connsiteY0" fmla="*/ 0 h 1385171"/>
              <a:gd name="connsiteX1" fmla="*/ 3474149 w 3728608"/>
              <a:gd name="connsiteY1" fmla="*/ 0 h 1385171"/>
              <a:gd name="connsiteX2" fmla="*/ 3475063 w 3728608"/>
              <a:gd name="connsiteY2" fmla="*/ 422426 h 1385171"/>
              <a:gd name="connsiteX3" fmla="*/ 3465538 w 3728608"/>
              <a:gd name="connsiteY3" fmla="*/ 822476 h 1385171"/>
              <a:gd name="connsiteX4" fmla="*/ 3474149 w 3728608"/>
              <a:gd name="connsiteY4" fmla="*/ 1385171 h 1385171"/>
              <a:gd name="connsiteX5" fmla="*/ 0 w 3728608"/>
              <a:gd name="connsiteY5" fmla="*/ 1385171 h 1385171"/>
              <a:gd name="connsiteX6" fmla="*/ 0 w 3728608"/>
              <a:gd name="connsiteY6" fmla="*/ 0 h 1385171"/>
              <a:gd name="connsiteX0" fmla="*/ 0 w 3475615"/>
              <a:gd name="connsiteY0" fmla="*/ 0 h 1385171"/>
              <a:gd name="connsiteX1" fmla="*/ 3474149 w 3475615"/>
              <a:gd name="connsiteY1" fmla="*/ 0 h 1385171"/>
              <a:gd name="connsiteX2" fmla="*/ 3475063 w 3475615"/>
              <a:gd name="connsiteY2" fmla="*/ 422426 h 1385171"/>
              <a:gd name="connsiteX3" fmla="*/ 3465538 w 3475615"/>
              <a:gd name="connsiteY3" fmla="*/ 822476 h 1385171"/>
              <a:gd name="connsiteX4" fmla="*/ 3474149 w 3475615"/>
              <a:gd name="connsiteY4" fmla="*/ 1385171 h 1385171"/>
              <a:gd name="connsiteX5" fmla="*/ 0 w 3475615"/>
              <a:gd name="connsiteY5" fmla="*/ 1385171 h 1385171"/>
              <a:gd name="connsiteX6" fmla="*/ 0 w 3475615"/>
              <a:gd name="connsiteY6" fmla="*/ 0 h 1385171"/>
              <a:gd name="connsiteX0" fmla="*/ 0 w 3475739"/>
              <a:gd name="connsiteY0" fmla="*/ 0 h 1385171"/>
              <a:gd name="connsiteX1" fmla="*/ 3474149 w 3475739"/>
              <a:gd name="connsiteY1" fmla="*/ 0 h 1385171"/>
              <a:gd name="connsiteX2" fmla="*/ 3475063 w 3475739"/>
              <a:gd name="connsiteY2" fmla="*/ 422426 h 1385171"/>
              <a:gd name="connsiteX3" fmla="*/ 3456013 w 3475739"/>
              <a:gd name="connsiteY3" fmla="*/ 698651 h 1385171"/>
              <a:gd name="connsiteX4" fmla="*/ 3465538 w 3475739"/>
              <a:gd name="connsiteY4" fmla="*/ 822476 h 1385171"/>
              <a:gd name="connsiteX5" fmla="*/ 3474149 w 3475739"/>
              <a:gd name="connsiteY5" fmla="*/ 1385171 h 1385171"/>
              <a:gd name="connsiteX6" fmla="*/ 0 w 3475739"/>
              <a:gd name="connsiteY6" fmla="*/ 1385171 h 1385171"/>
              <a:gd name="connsiteX7" fmla="*/ 0 w 3475739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65538 w 3684621"/>
              <a:gd name="connsiteY4" fmla="*/ 822476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84588 w 3684621"/>
              <a:gd name="connsiteY4" fmla="*/ 946301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94146"/>
              <a:gd name="connsiteY0" fmla="*/ 0 h 1385171"/>
              <a:gd name="connsiteX1" fmla="*/ 3474149 w 3694146"/>
              <a:gd name="connsiteY1" fmla="*/ 0 h 1385171"/>
              <a:gd name="connsiteX2" fmla="*/ 3475063 w 3694146"/>
              <a:gd name="connsiteY2" fmla="*/ 422426 h 1385171"/>
              <a:gd name="connsiteX3" fmla="*/ 3694138 w 3694146"/>
              <a:gd name="connsiteY3" fmla="*/ 679601 h 1385171"/>
              <a:gd name="connsiteX4" fmla="*/ 3484588 w 3694146"/>
              <a:gd name="connsiteY4" fmla="*/ 946301 h 1385171"/>
              <a:gd name="connsiteX5" fmla="*/ 3474149 w 3694146"/>
              <a:gd name="connsiteY5" fmla="*/ 1385171 h 1385171"/>
              <a:gd name="connsiteX6" fmla="*/ 0 w 3694146"/>
              <a:gd name="connsiteY6" fmla="*/ 1385171 h 1385171"/>
              <a:gd name="connsiteX7" fmla="*/ 0 w 3694146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472220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703192"/>
              <a:gd name="connsiteY0" fmla="*/ 0 h 1385171"/>
              <a:gd name="connsiteX1" fmla="*/ 3474149 w 3703192"/>
              <a:gd name="connsiteY1" fmla="*/ 0 h 1385171"/>
              <a:gd name="connsiteX2" fmla="*/ 3484116 w 3703192"/>
              <a:gd name="connsiteY2" fmla="*/ 558228 h 1385171"/>
              <a:gd name="connsiteX3" fmla="*/ 3703192 w 3703192"/>
              <a:gd name="connsiteY3" fmla="*/ 684128 h 1385171"/>
              <a:gd name="connsiteX4" fmla="*/ 3484588 w 3703192"/>
              <a:gd name="connsiteY4" fmla="*/ 833132 h 1385171"/>
              <a:gd name="connsiteX5" fmla="*/ 3474149 w 3703192"/>
              <a:gd name="connsiteY5" fmla="*/ 1385171 h 1385171"/>
              <a:gd name="connsiteX6" fmla="*/ 0 w 3703192"/>
              <a:gd name="connsiteY6" fmla="*/ 1385171 h 1385171"/>
              <a:gd name="connsiteX7" fmla="*/ 0 w 3703192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116"/>
              <a:gd name="connsiteY0" fmla="*/ 0 h 1385171"/>
              <a:gd name="connsiteX1" fmla="*/ 3474149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3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396890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467126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474149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74149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8811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0850"/>
              <a:gd name="connsiteX1" fmla="*/ 3481173 w 3484116"/>
              <a:gd name="connsiteY1" fmla="*/ 0 h 1390850"/>
              <a:gd name="connsiteX2" fmla="*/ 3484116 w 3484116"/>
              <a:gd name="connsiteY2" fmla="*/ 558228 h 1390850"/>
              <a:gd name="connsiteX3" fmla="*/ 3223669 w 3484116"/>
              <a:gd name="connsiteY3" fmla="*/ 690668 h 1390850"/>
              <a:gd name="connsiteX4" fmla="*/ 3476995 w 3484116"/>
              <a:gd name="connsiteY4" fmla="*/ 838811 h 1390850"/>
              <a:gd name="connsiteX5" fmla="*/ 3481172 w 3484116"/>
              <a:gd name="connsiteY5" fmla="*/ 1390850 h 1390850"/>
              <a:gd name="connsiteX6" fmla="*/ 0 w 3484116"/>
              <a:gd name="connsiteY6" fmla="*/ 1385171 h 1390850"/>
              <a:gd name="connsiteX7" fmla="*/ 0 w 3484116"/>
              <a:gd name="connsiteY7" fmla="*/ 0 h 1390850"/>
              <a:gd name="connsiteX0" fmla="*/ 0 w 3484116"/>
              <a:gd name="connsiteY0" fmla="*/ 0 h 1385171"/>
              <a:gd name="connsiteX1" fmla="*/ 3481173 w 3484116"/>
              <a:gd name="connsiteY1" fmla="*/ 0 h 1385171"/>
              <a:gd name="connsiteX2" fmla="*/ 3484116 w 3484116"/>
              <a:gd name="connsiteY2" fmla="*/ 558228 h 1385171"/>
              <a:gd name="connsiteX3" fmla="*/ 3223669 w 3484116"/>
              <a:gd name="connsiteY3" fmla="*/ 690668 h 1385171"/>
              <a:gd name="connsiteX4" fmla="*/ 3476995 w 3484116"/>
              <a:gd name="connsiteY4" fmla="*/ 838811 h 1385171"/>
              <a:gd name="connsiteX5" fmla="*/ 3481172 w 3484116"/>
              <a:gd name="connsiteY5" fmla="*/ 1385170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4116" h="1385171">
                <a:moveTo>
                  <a:pt x="0" y="0"/>
                </a:moveTo>
                <a:lnTo>
                  <a:pt x="3481173" y="0"/>
                </a:lnTo>
                <a:cubicBezTo>
                  <a:pt x="3481478" y="140809"/>
                  <a:pt x="3483811" y="417419"/>
                  <a:pt x="3484116" y="558228"/>
                </a:cubicBezTo>
                <a:cubicBezTo>
                  <a:pt x="3241294" y="690823"/>
                  <a:pt x="3463042" y="555927"/>
                  <a:pt x="3223669" y="690668"/>
                </a:cubicBezTo>
                <a:cubicBezTo>
                  <a:pt x="3461864" y="833385"/>
                  <a:pt x="3241765" y="697687"/>
                  <a:pt x="3476995" y="838811"/>
                </a:cubicBezTo>
                <a:cubicBezTo>
                  <a:pt x="3478430" y="953231"/>
                  <a:pt x="3487262" y="853238"/>
                  <a:pt x="3481172" y="1385170"/>
                </a:cubicBezTo>
                <a:lnTo>
                  <a:pt x="0" y="138517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43B49957-DF32-4E4B-9822-B38CE45860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65B89BB1-85FB-4C6F-A2B2-3F30C3A5B9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xmlns="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0C343531-C33C-4C25-92D2-37F38D8E14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3133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83EB247-24FE-43DB-876D-46FBE118966B}"/>
              </a:ext>
            </a:extLst>
          </p:cNvPr>
          <p:cNvSpPr/>
          <p:nvPr userDrawn="1"/>
        </p:nvSpPr>
        <p:spPr>
          <a:xfrm>
            <a:off x="2622935" y="2468896"/>
            <a:ext cx="1728000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C683DC15-5527-4F50-A643-AF008C41805E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4362193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3A10AE7-835F-4269-A407-A66B752CE321}"/>
              </a:ext>
            </a:extLst>
          </p:cNvPr>
          <p:cNvSpPr/>
          <p:nvPr userDrawn="1"/>
        </p:nvSpPr>
        <p:spPr>
          <a:xfrm>
            <a:off x="6091723" y="2468896"/>
            <a:ext cx="1728000" cy="22082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xmlns="" id="{4EF1627A-720E-4173-B3EC-9C778F349ABB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7812544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93DA0D7-2EC3-4A44-971B-0235F439E141}"/>
              </a:ext>
            </a:extLst>
          </p:cNvPr>
          <p:cNvSpPr/>
          <p:nvPr userDrawn="1"/>
        </p:nvSpPr>
        <p:spPr>
          <a:xfrm>
            <a:off x="9542072" y="2468896"/>
            <a:ext cx="1728000" cy="22082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6" r:id="rId12"/>
    <p:sldLayoutId id="2147483689" r:id="rId13"/>
    <p:sldLayoutId id="2147483687" r:id="rId14"/>
    <p:sldLayoutId id="2147483688" r:id="rId15"/>
    <p:sldLayoutId id="2147483671" r:id="rId16"/>
    <p:sldLayoutId id="214748367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1663B48-A911-496E-888A-684BBDE07B48}"/>
              </a:ext>
            </a:extLst>
          </p:cNvPr>
          <p:cNvSpPr txBox="1"/>
          <p:nvPr/>
        </p:nvSpPr>
        <p:spPr>
          <a:xfrm>
            <a:off x="-115313" y="5925221"/>
            <a:ext cx="12723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TEAM C.O.D.E</a:t>
            </a:r>
            <a:endParaRPr lang="ko-KR" altLang="en-US" sz="4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" name="Rounded Rectangle 7">
            <a:extLst>
              <a:ext uri="{FF2B5EF4-FFF2-40B4-BE49-F238E27FC236}">
                <a16:creationId xmlns:a16="http://schemas.microsoft.com/office/drawing/2014/main" xmlns="" id="{5ECB2E68-8822-439C-851C-21D49F6CFAF4}"/>
              </a:ext>
            </a:extLst>
          </p:cNvPr>
          <p:cNvSpPr/>
          <p:nvPr/>
        </p:nvSpPr>
        <p:spPr>
          <a:xfrm>
            <a:off x="4405940" y="1266454"/>
            <a:ext cx="3379825" cy="1033908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480A03F-50A4-41B8-8782-EB6B0EF85957}"/>
              </a:ext>
            </a:extLst>
          </p:cNvPr>
          <p:cNvSpPr txBox="1"/>
          <p:nvPr/>
        </p:nvSpPr>
        <p:spPr>
          <a:xfrm>
            <a:off x="-147" y="1266454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prideBnB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C3D65AE-A17C-44F8-B5D1-BBFD21B3771A}"/>
              </a:ext>
            </a:extLst>
          </p:cNvPr>
          <p:cNvSpPr txBox="1"/>
          <p:nvPr/>
        </p:nvSpPr>
        <p:spPr>
          <a:xfrm>
            <a:off x="-18418" y="2398619"/>
            <a:ext cx="12228540" cy="3796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IN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Travel With Pride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0F905F2-B1A2-4802-BBD5-4AB6E0F51F13}"/>
              </a:ext>
            </a:extLst>
          </p:cNvPr>
          <p:cNvSpPr txBox="1"/>
          <p:nvPr/>
        </p:nvSpPr>
        <p:spPr>
          <a:xfrm>
            <a:off x="4509248" y="5562836"/>
            <a:ext cx="4854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chemeClr val="bg1"/>
                </a:solidFill>
              </a:rPr>
              <a:t>NIU-HACKATHON 2022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8BDA58A-CA0C-3994-24E9-52BAC1610F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8467" b="29929"/>
          <a:stretch/>
        </p:blipFill>
        <p:spPr>
          <a:xfrm>
            <a:off x="5031120" y="2876532"/>
            <a:ext cx="2129463" cy="195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7060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E2714A-BE29-4E83-A155-D5802C472B0A}"/>
              </a:ext>
            </a:extLst>
          </p:cNvPr>
          <p:cNvSpPr txBox="1"/>
          <p:nvPr/>
        </p:nvSpPr>
        <p:spPr>
          <a:xfrm>
            <a:off x="-145915" y="2413337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79A9243-91CB-437D-9D82-6D402B13F59A}"/>
              </a:ext>
            </a:extLst>
          </p:cNvPr>
          <p:cNvSpPr txBox="1"/>
          <p:nvPr/>
        </p:nvSpPr>
        <p:spPr>
          <a:xfrm>
            <a:off x="-223686" y="342900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Team C.O.D.E</a:t>
            </a:r>
            <a:endParaRPr lang="ko-KR" altLang="en-US" sz="1867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115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4196DB7-C1FA-E0F9-36DB-B31B53B2E8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525" b="7801"/>
          <a:stretch/>
        </p:blipFill>
        <p:spPr>
          <a:xfrm>
            <a:off x="8385457" y="436985"/>
            <a:ext cx="2745148" cy="580631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46616FC4-7AA2-4FDA-B10F-D673171F0927}"/>
              </a:ext>
            </a:extLst>
          </p:cNvPr>
          <p:cNvSpPr txBox="1"/>
          <p:nvPr/>
        </p:nvSpPr>
        <p:spPr>
          <a:xfrm>
            <a:off x="649562" y="84184"/>
            <a:ext cx="1058631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cs typeface="Arial" pitchFamily="34" charset="0"/>
              </a:rPr>
              <a:t>Prospects of</a:t>
            </a:r>
            <a:r>
              <a:rPr lang="en-US" altLang="ko-KR" sz="5400" dirty="0">
                <a:cs typeface="Arial" pitchFamily="34" charset="0"/>
              </a:rPr>
              <a:t> </a:t>
            </a:r>
            <a:r>
              <a:rPr lang="en-US" altLang="ko-KR" sz="5400" b="1" dirty="0">
                <a:cs typeface="Arial" pitchFamily="34" charset="0"/>
              </a:rPr>
              <a:t>prideBnB</a:t>
            </a:r>
            <a:endParaRPr lang="ko-KR" altLang="en-US" sz="5400" b="1" dirty="0">
              <a:cs typeface="Arial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9178DA0F-4FC7-40AF-966F-BB147B2CB8A3}"/>
              </a:ext>
            </a:extLst>
          </p:cNvPr>
          <p:cNvSpPr/>
          <p:nvPr/>
        </p:nvSpPr>
        <p:spPr>
          <a:xfrm flipV="1">
            <a:off x="747332" y="4621677"/>
            <a:ext cx="6119519" cy="5928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3E89C1F5-D39D-4088-94F3-C5F42C808719}"/>
              </a:ext>
            </a:extLst>
          </p:cNvPr>
          <p:cNvSpPr/>
          <p:nvPr/>
        </p:nvSpPr>
        <p:spPr>
          <a:xfrm flipV="1">
            <a:off x="747332" y="2798024"/>
            <a:ext cx="5515858" cy="592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721AD6D7-08A8-4F27-9FF3-9BC1CD579179}"/>
              </a:ext>
            </a:extLst>
          </p:cNvPr>
          <p:cNvSpPr/>
          <p:nvPr/>
        </p:nvSpPr>
        <p:spPr>
          <a:xfrm flipV="1">
            <a:off x="747332" y="1400185"/>
            <a:ext cx="6381864" cy="592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26148BE8-3D28-4C17-B5AD-216FFF8A80A8}"/>
              </a:ext>
            </a:extLst>
          </p:cNvPr>
          <p:cNvSpPr txBox="1"/>
          <p:nvPr/>
        </p:nvSpPr>
        <p:spPr>
          <a:xfrm>
            <a:off x="744593" y="1373453"/>
            <a:ext cx="98110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49DA2574-4BBE-4900-8F92-9A9CC6725997}"/>
              </a:ext>
            </a:extLst>
          </p:cNvPr>
          <p:cNvSpPr txBox="1"/>
          <p:nvPr/>
        </p:nvSpPr>
        <p:spPr>
          <a:xfrm>
            <a:off x="744593" y="2825060"/>
            <a:ext cx="98110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A178BA3-40BF-40A1-AB70-5A7572B58385}"/>
              </a:ext>
            </a:extLst>
          </p:cNvPr>
          <p:cNvSpPr txBox="1"/>
          <p:nvPr/>
        </p:nvSpPr>
        <p:spPr>
          <a:xfrm>
            <a:off x="744593" y="4615724"/>
            <a:ext cx="98110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4D3A7AC3-CEAA-4E6F-AE37-4E00337FF7CF}"/>
              </a:ext>
            </a:extLst>
          </p:cNvPr>
          <p:cNvGrpSpPr/>
          <p:nvPr/>
        </p:nvGrpSpPr>
        <p:grpSpPr>
          <a:xfrm>
            <a:off x="1508101" y="1502482"/>
            <a:ext cx="4231218" cy="1215043"/>
            <a:chOff x="7875747" y="1722123"/>
            <a:chExt cx="4231218" cy="121504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9E5D97B4-8C1F-40E0-B9CB-474BE6F7753B}"/>
                </a:ext>
              </a:extLst>
            </p:cNvPr>
            <p:cNvSpPr txBox="1"/>
            <p:nvPr/>
          </p:nvSpPr>
          <p:spPr>
            <a:xfrm>
              <a:off x="7875747" y="2229280"/>
              <a:ext cx="42312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Why </a:t>
              </a:r>
              <a:r>
                <a: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prideBnB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?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Societal Impacts </a:t>
              </a:r>
              <a:endPara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EDDDA87E-2832-417E-B4D6-2879FF612B8E}"/>
                </a:ext>
              </a:extLst>
            </p:cNvPr>
            <p:cNvSpPr txBox="1"/>
            <p:nvPr/>
          </p:nvSpPr>
          <p:spPr>
            <a:xfrm>
              <a:off x="7875747" y="1722123"/>
              <a:ext cx="399432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Motive of App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67CF5D08-C79E-4E4B-A11C-B1666872F5D1}"/>
              </a:ext>
            </a:extLst>
          </p:cNvPr>
          <p:cNvGrpSpPr/>
          <p:nvPr/>
        </p:nvGrpSpPr>
        <p:grpSpPr>
          <a:xfrm>
            <a:off x="1559038" y="2906480"/>
            <a:ext cx="3994320" cy="1522821"/>
            <a:chOff x="7875747" y="1722123"/>
            <a:chExt cx="3994320" cy="1522821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322CC64E-4285-45CA-BCCD-41773A3F8791}"/>
                </a:ext>
              </a:extLst>
            </p:cNvPr>
            <p:cNvSpPr txBox="1"/>
            <p:nvPr/>
          </p:nvSpPr>
          <p:spPr>
            <a:xfrm>
              <a:off x="7875747" y="2229281"/>
              <a:ext cx="39943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Working of </a:t>
              </a:r>
              <a:r>
                <a: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prideBnB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Features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Enhancements Proposed</a:t>
              </a:r>
              <a:endPara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C54B00E4-B462-4DEA-B06F-5ABCD65D3419}"/>
                </a:ext>
              </a:extLst>
            </p:cNvPr>
            <p:cNvSpPr txBox="1"/>
            <p:nvPr/>
          </p:nvSpPr>
          <p:spPr>
            <a:xfrm>
              <a:off x="7875747" y="1722123"/>
              <a:ext cx="399432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Technicalities 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FFB1EC22-6AF2-4732-81E6-A1A577DCAE44}"/>
              </a:ext>
            </a:extLst>
          </p:cNvPr>
          <p:cNvGrpSpPr/>
          <p:nvPr/>
        </p:nvGrpSpPr>
        <p:grpSpPr>
          <a:xfrm>
            <a:off x="1559038" y="4711295"/>
            <a:ext cx="3994320" cy="1205519"/>
            <a:chOff x="7875747" y="1722123"/>
            <a:chExt cx="3994320" cy="120551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E42D6761-F52A-4A0D-AC0B-0FE7197EA81C}"/>
                </a:ext>
              </a:extLst>
            </p:cNvPr>
            <p:cNvSpPr txBox="1"/>
            <p:nvPr/>
          </p:nvSpPr>
          <p:spPr>
            <a:xfrm>
              <a:off x="7875747" y="2219756"/>
              <a:ext cx="3994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Workflow Management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Roles and Responsibility</a:t>
              </a:r>
              <a:endPara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3E6D5535-066A-4DBB-BC02-F99F52823D69}"/>
                </a:ext>
              </a:extLst>
            </p:cNvPr>
            <p:cNvSpPr txBox="1"/>
            <p:nvPr/>
          </p:nvSpPr>
          <p:spPr>
            <a:xfrm>
              <a:off x="7875747" y="1722123"/>
              <a:ext cx="399432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Team Roles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CC9F53B1-C9F9-4514-9CF3-469BF2BE2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99496" y="276362"/>
            <a:ext cx="3036376" cy="612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9938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Problems Faced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34F5C8BF-E74B-4F7D-8CAD-15AABFC95BE2}"/>
              </a:ext>
            </a:extLst>
          </p:cNvPr>
          <p:cNvGrpSpPr/>
          <p:nvPr/>
        </p:nvGrpSpPr>
        <p:grpSpPr>
          <a:xfrm>
            <a:off x="7533278" y="3158209"/>
            <a:ext cx="3906247" cy="506800"/>
            <a:chOff x="910640" y="3100886"/>
            <a:chExt cx="1527408" cy="95069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D984310-6EEA-427B-9188-9B99A985049B}"/>
                </a:ext>
              </a:extLst>
            </p:cNvPr>
            <p:cNvSpPr txBox="1"/>
            <p:nvPr/>
          </p:nvSpPr>
          <p:spPr>
            <a:xfrm>
              <a:off x="910640" y="3100886"/>
              <a:ext cx="1527408" cy="51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8972BEC1-D002-44A8-9CEF-55760A1F990F}"/>
                </a:ext>
              </a:extLst>
            </p:cNvPr>
            <p:cNvSpPr txBox="1"/>
            <p:nvPr/>
          </p:nvSpPr>
          <p:spPr>
            <a:xfrm>
              <a:off x="910640" y="3531964"/>
              <a:ext cx="1527408" cy="519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4742378-18DC-4E9F-8CB9-1EB611FBFBB0}"/>
              </a:ext>
            </a:extLst>
          </p:cNvPr>
          <p:cNvGrpSpPr/>
          <p:nvPr/>
        </p:nvGrpSpPr>
        <p:grpSpPr>
          <a:xfrm>
            <a:off x="7533278" y="4472638"/>
            <a:ext cx="3906247" cy="506800"/>
            <a:chOff x="910640" y="3100886"/>
            <a:chExt cx="1527408" cy="95069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45A399D4-8346-43FE-92B5-5742643FD7DA}"/>
                </a:ext>
              </a:extLst>
            </p:cNvPr>
            <p:cNvSpPr txBox="1"/>
            <p:nvPr/>
          </p:nvSpPr>
          <p:spPr>
            <a:xfrm>
              <a:off x="910640" y="3100886"/>
              <a:ext cx="1527408" cy="51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AA121AC-0C62-4F81-8D3C-0839F01F0B63}"/>
                </a:ext>
              </a:extLst>
            </p:cNvPr>
            <p:cNvSpPr txBox="1"/>
            <p:nvPr/>
          </p:nvSpPr>
          <p:spPr>
            <a:xfrm>
              <a:off x="910640" y="3531964"/>
              <a:ext cx="1527408" cy="519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722359B-B052-65AE-0BD2-1DD4FD6F6624}"/>
              </a:ext>
            </a:extLst>
          </p:cNvPr>
          <p:cNvSpPr txBox="1"/>
          <p:nvPr/>
        </p:nvSpPr>
        <p:spPr>
          <a:xfrm>
            <a:off x="762405" y="2329099"/>
            <a:ext cx="6155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281B13"/>
                </a:solidFill>
                <a:effectLst/>
              </a:rPr>
              <a:t>People make a lot of assumptions about us.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BE02C8F-4F95-BC56-9AB7-3905588DFF5F}"/>
              </a:ext>
            </a:extLst>
          </p:cNvPr>
          <p:cNvSpPr txBox="1"/>
          <p:nvPr/>
        </p:nvSpPr>
        <p:spPr>
          <a:xfrm>
            <a:off x="732006" y="1760298"/>
            <a:ext cx="7215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281B13"/>
                </a:solidFill>
                <a:effectLst/>
              </a:rPr>
              <a:t> We’re not welcome — or safe — in all parts of the world.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66DC2DF-B5FD-3A3C-CFAC-137C684410E5}"/>
              </a:ext>
            </a:extLst>
          </p:cNvPr>
          <p:cNvSpPr txBox="1"/>
          <p:nvPr/>
        </p:nvSpPr>
        <p:spPr>
          <a:xfrm>
            <a:off x="752475" y="2897900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281B13"/>
                </a:solidFill>
                <a:effectLst/>
              </a:rPr>
              <a:t>We worry a lot about coming out — or being outed.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0853D88-635A-30D8-0ACF-4C1C6BE4E88D}"/>
              </a:ext>
            </a:extLst>
          </p:cNvPr>
          <p:cNvSpPr txBox="1"/>
          <p:nvPr/>
        </p:nvSpPr>
        <p:spPr>
          <a:xfrm>
            <a:off x="762405" y="4240774"/>
            <a:ext cx="60943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34 percent of LGBTQ+ travelers from 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India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 would like increased breadth of information and visibility on a destination’s LGBTQ+ friendliness, including local laws, cultural information, hate crime statistics and religious sensibilities.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63498BA-4314-3C26-A361-D87B75BCE121}"/>
              </a:ext>
            </a:extLst>
          </p:cNvPr>
          <p:cNvSpPr txBox="1"/>
          <p:nvPr/>
        </p:nvSpPr>
        <p:spPr>
          <a:xfrm>
            <a:off x="752475" y="3799330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281B13"/>
                </a:solidFill>
                <a:effectLst/>
              </a:rPr>
              <a:t>Stats and Reviews by Booking.com</a:t>
            </a:r>
          </a:p>
        </p:txBody>
      </p:sp>
    </p:spTree>
    <p:extLst>
      <p:ext uri="{BB962C8B-B14F-4D97-AF65-F5344CB8AC3E}">
        <p14:creationId xmlns:p14="http://schemas.microsoft.com/office/powerpoint/2010/main" xmlns="" val="342802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1508B73-E98A-4BF0-96B7-98C16747B1F7}"/>
              </a:ext>
            </a:extLst>
          </p:cNvPr>
          <p:cNvSpPr/>
          <p:nvPr/>
        </p:nvSpPr>
        <p:spPr>
          <a:xfrm>
            <a:off x="0" y="6072562"/>
            <a:ext cx="12192000" cy="7854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85D85D4-BF24-4AAB-B11C-68487D1C1A40}"/>
              </a:ext>
            </a:extLst>
          </p:cNvPr>
          <p:cNvSpPr txBox="1"/>
          <p:nvPr/>
        </p:nvSpPr>
        <p:spPr>
          <a:xfrm>
            <a:off x="204281" y="2369838"/>
            <a:ext cx="12056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>
                <a:effectLst/>
                <a:latin typeface="-apple-system"/>
              </a:rPr>
              <a:t>An app to assist LGBTQ+ community to find hotels and destinations with good hospitability.</a:t>
            </a:r>
            <a:endParaRPr lang="ko-KR" altLang="en-US" sz="2400" b="1" dirty="0">
              <a:cs typeface="Arial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B643E551-D2CD-CF65-5FA3-1F8C14C55A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07795" y="460278"/>
            <a:ext cx="4040222" cy="171709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627665C-446A-3F8A-8B78-DA1CE07A9ACE}"/>
              </a:ext>
            </a:extLst>
          </p:cNvPr>
          <p:cNvSpPr txBox="1"/>
          <p:nvPr/>
        </p:nvSpPr>
        <p:spPr>
          <a:xfrm>
            <a:off x="865761" y="3023968"/>
            <a:ext cx="1013622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It gives curated list of destinations based on rating where LGBTQ+ communities are welcomed.</a:t>
            </a:r>
          </a:p>
          <a:p>
            <a:pPr algn="l"/>
            <a:endParaRPr lang="en-US" sz="24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It is important to ensure safety and the locations recommended here are safe.</a:t>
            </a:r>
          </a:p>
          <a:p>
            <a:pPr algn="l"/>
            <a:endParaRPr lang="en-US" sz="24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It helps to be a part of greater facilitator in travel and tourism needs of LGBTQ+ communities.</a:t>
            </a:r>
          </a:p>
        </p:txBody>
      </p:sp>
    </p:spTree>
    <p:extLst>
      <p:ext uri="{BB962C8B-B14F-4D97-AF65-F5344CB8AC3E}">
        <p14:creationId xmlns:p14="http://schemas.microsoft.com/office/powerpoint/2010/main" xmlns="" val="273794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b="1" dirty="0"/>
              <a:t>prideBnB</a:t>
            </a:r>
            <a:r>
              <a:rPr lang="en-US" dirty="0"/>
              <a:t>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FBE2F466-2870-48BB-BCBC-BD5C2BFF53D5}"/>
              </a:ext>
            </a:extLst>
          </p:cNvPr>
          <p:cNvCxnSpPr>
            <a:cxnSpLocks/>
            <a:stCxn id="16" idx="6"/>
            <a:endCxn id="31" idx="2"/>
          </p:cNvCxnSpPr>
          <p:nvPr/>
        </p:nvCxnSpPr>
        <p:spPr>
          <a:xfrm>
            <a:off x="2000291" y="3923741"/>
            <a:ext cx="828555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E98610C6-B446-464F-B3BC-46BAC86EC757}"/>
              </a:ext>
            </a:extLst>
          </p:cNvPr>
          <p:cNvGrpSpPr/>
          <p:nvPr/>
        </p:nvGrpSpPr>
        <p:grpSpPr>
          <a:xfrm>
            <a:off x="1712259" y="3779725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05AB9494-9E62-4820-95BA-E4F727FCE2D4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173E9F4B-0B57-4C49-87E0-84D6DA35BE5E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213CCA8E-2B00-4397-9F37-5C8CB45EF49D}"/>
              </a:ext>
            </a:extLst>
          </p:cNvPr>
          <p:cNvGrpSpPr/>
          <p:nvPr/>
        </p:nvGrpSpPr>
        <p:grpSpPr>
          <a:xfrm>
            <a:off x="5963047" y="3768571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096FBC08-5AF7-402E-AB21-23E6D5FAA95C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D5B2D21-2D83-477D-AFA7-418D7ABB9FC5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7B359A54-5BB4-4970-B0C2-F5E3D9D98D95}"/>
              </a:ext>
            </a:extLst>
          </p:cNvPr>
          <p:cNvGrpSpPr/>
          <p:nvPr/>
        </p:nvGrpSpPr>
        <p:grpSpPr>
          <a:xfrm>
            <a:off x="8088441" y="3768572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128694AF-9134-411D-9B55-832584FF96FD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49CC773F-B0E1-4F6D-BEFF-B9B530E450A4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9C26E2E1-A877-46F5-A176-A57F8AD78F6C}"/>
              </a:ext>
            </a:extLst>
          </p:cNvPr>
          <p:cNvGrpSpPr/>
          <p:nvPr/>
        </p:nvGrpSpPr>
        <p:grpSpPr>
          <a:xfrm>
            <a:off x="3837653" y="3768572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4C081600-220B-443B-92AA-2CC03DC17A5C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A1B32EFA-C32B-44FE-98C2-58D163E76D18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F637F09E-9CC3-45CE-B66C-2C362317C875}"/>
              </a:ext>
            </a:extLst>
          </p:cNvPr>
          <p:cNvGrpSpPr/>
          <p:nvPr/>
        </p:nvGrpSpPr>
        <p:grpSpPr>
          <a:xfrm>
            <a:off x="10213835" y="3779725"/>
            <a:ext cx="288032" cy="288032"/>
            <a:chOff x="611560" y="2851238"/>
            <a:chExt cx="288032" cy="288032"/>
          </a:xfrm>
          <a:solidFill>
            <a:schemeClr val="accent4"/>
          </a:solidFill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426ECFBC-691B-407F-AE0F-7496518027D6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D652EC06-B92D-4BB3-925C-7C16C4B72F73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AA351412-E712-4105-AD16-DC84610E1C2E}"/>
              </a:ext>
            </a:extLst>
          </p:cNvPr>
          <p:cNvGrpSpPr/>
          <p:nvPr/>
        </p:nvGrpSpPr>
        <p:grpSpPr>
          <a:xfrm>
            <a:off x="993865" y="1861476"/>
            <a:ext cx="1795987" cy="1613546"/>
            <a:chOff x="954950" y="2064066"/>
            <a:chExt cx="1795987" cy="161354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5CC5C5A1-DBC9-4788-8D79-5644097AEE52}"/>
                </a:ext>
              </a:extLst>
            </p:cNvPr>
            <p:cNvSpPr txBox="1"/>
            <p:nvPr/>
          </p:nvSpPr>
          <p:spPr>
            <a:xfrm>
              <a:off x="954950" y="2395442"/>
              <a:ext cx="17959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prideBnB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provides different categories of hotels, beaches, marriage destinations which are LGBTQ friendly.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FD23B941-6F9C-4213-A7B7-A379ABBE83AF}"/>
                </a:ext>
              </a:extLst>
            </p:cNvPr>
            <p:cNvSpPr txBox="1"/>
            <p:nvPr/>
          </p:nvSpPr>
          <p:spPr>
            <a:xfrm>
              <a:off x="954951" y="2064066"/>
              <a:ext cx="1728000" cy="307777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altLang="ko-KR" sz="1400" b="1" dirty="0">
                  <a:solidFill>
                    <a:schemeClr val="bg1"/>
                  </a:solidFill>
                  <a:cs typeface="Arial" pitchFamily="34" charset="0"/>
                </a:rPr>
                <a:t>Categories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EB05CE13-6435-48EF-A325-878236530B79}"/>
                </a:ext>
              </a:extLst>
            </p:cNvPr>
            <p:cNvCxnSpPr/>
            <p:nvPr/>
          </p:nvCxnSpPr>
          <p:spPr>
            <a:xfrm>
              <a:off x="954951" y="3669575"/>
              <a:ext cx="1728000" cy="80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45531CD7-03EA-4981-9F8C-9FF19781AF55}"/>
              </a:ext>
            </a:extLst>
          </p:cNvPr>
          <p:cNvGrpSpPr/>
          <p:nvPr/>
        </p:nvGrpSpPr>
        <p:grpSpPr>
          <a:xfrm flipH="1">
            <a:off x="3117610" y="4388984"/>
            <a:ext cx="1883597" cy="1613546"/>
            <a:chOff x="9138693" y="2064066"/>
            <a:chExt cx="1883597" cy="161354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E6B4DFA6-9E9C-413B-8073-AD86F128BF9C}"/>
                </a:ext>
              </a:extLst>
            </p:cNvPr>
            <p:cNvSpPr txBox="1"/>
            <p:nvPr/>
          </p:nvSpPr>
          <p:spPr>
            <a:xfrm>
              <a:off x="9138693" y="2395442"/>
              <a:ext cx="188359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Find reviews of hotels , resorts, beaches about their hospitality.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Give ratings too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7CB21531-9758-4F77-BC44-848C4BB8D1E9}"/>
                </a:ext>
              </a:extLst>
            </p:cNvPr>
            <p:cNvSpPr txBox="1"/>
            <p:nvPr/>
          </p:nvSpPr>
          <p:spPr>
            <a:xfrm>
              <a:off x="9294289" y="2064066"/>
              <a:ext cx="1728000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altLang="ko-KR" sz="1400" b="1" dirty="0">
                  <a:solidFill>
                    <a:schemeClr val="bg1"/>
                  </a:solidFill>
                  <a:cs typeface="Arial" pitchFamily="34" charset="0"/>
                </a:rPr>
                <a:t>Reviews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DDEAC52F-8B65-44C9-A2BA-B07C842E555C}"/>
                </a:ext>
              </a:extLst>
            </p:cNvPr>
            <p:cNvCxnSpPr/>
            <p:nvPr/>
          </p:nvCxnSpPr>
          <p:spPr>
            <a:xfrm>
              <a:off x="9294289" y="3669575"/>
              <a:ext cx="1728000" cy="803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11D4D173-3BC3-4702-B35A-F2662955BC44}"/>
              </a:ext>
            </a:extLst>
          </p:cNvPr>
          <p:cNvGrpSpPr/>
          <p:nvPr/>
        </p:nvGrpSpPr>
        <p:grpSpPr>
          <a:xfrm flipH="1">
            <a:off x="9484723" y="1869514"/>
            <a:ext cx="1791862" cy="1654651"/>
            <a:chOff x="3039785" y="2064066"/>
            <a:chExt cx="1728000" cy="161354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DF53EAA6-9534-4235-8C9C-4E90BEF0ACA6}"/>
                </a:ext>
              </a:extLst>
            </p:cNvPr>
            <p:cNvSpPr txBox="1"/>
            <p:nvPr/>
          </p:nvSpPr>
          <p:spPr>
            <a:xfrm>
              <a:off x="3039785" y="2395442"/>
              <a:ext cx="1728000" cy="810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One place for planning tour and travel across India.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6CF930F7-BF83-4780-AA71-8DDA82E18694}"/>
                </a:ext>
              </a:extLst>
            </p:cNvPr>
            <p:cNvSpPr txBox="1"/>
            <p:nvPr/>
          </p:nvSpPr>
          <p:spPr>
            <a:xfrm>
              <a:off x="3039785" y="2064066"/>
              <a:ext cx="1728000" cy="307777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Community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0FA7A0B6-FAE6-470C-9DAB-27D9956D7E9A}"/>
                </a:ext>
              </a:extLst>
            </p:cNvPr>
            <p:cNvCxnSpPr/>
            <p:nvPr/>
          </p:nvCxnSpPr>
          <p:spPr>
            <a:xfrm>
              <a:off x="3039785" y="3669575"/>
              <a:ext cx="1728000" cy="803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BD274F7E-43EA-49CF-8B89-17BE7BD05813}"/>
              </a:ext>
            </a:extLst>
          </p:cNvPr>
          <p:cNvGrpSpPr/>
          <p:nvPr/>
        </p:nvGrpSpPr>
        <p:grpSpPr>
          <a:xfrm flipH="1">
            <a:off x="5241356" y="1869513"/>
            <a:ext cx="1728000" cy="1613546"/>
            <a:chOff x="7209453" y="2064066"/>
            <a:chExt cx="1728000" cy="161354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88C3824D-244C-4C2F-9847-903A2F6DEE93}"/>
                </a:ext>
              </a:extLst>
            </p:cNvPr>
            <p:cNvSpPr txBox="1"/>
            <p:nvPr/>
          </p:nvSpPr>
          <p:spPr>
            <a:xfrm>
              <a:off x="7209453" y="2395442"/>
              <a:ext cx="172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pin point map locations and contact information of the hotels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B9F8D70E-7CF2-402E-BEA7-BD992DB162D7}"/>
                </a:ext>
              </a:extLst>
            </p:cNvPr>
            <p:cNvSpPr txBox="1"/>
            <p:nvPr/>
          </p:nvSpPr>
          <p:spPr>
            <a:xfrm>
              <a:off x="7209453" y="2064066"/>
              <a:ext cx="1728000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altLang="ko-KR" sz="1400" b="1" dirty="0">
                  <a:solidFill>
                    <a:schemeClr val="bg1"/>
                  </a:solidFill>
                  <a:cs typeface="Arial" pitchFamily="34" charset="0"/>
                </a:rPr>
                <a:t>Maps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F14478A3-6EBB-4E18-8EF4-A0A18BFE012A}"/>
                </a:ext>
              </a:extLst>
            </p:cNvPr>
            <p:cNvCxnSpPr/>
            <p:nvPr/>
          </p:nvCxnSpPr>
          <p:spPr>
            <a:xfrm>
              <a:off x="7209453" y="3669575"/>
              <a:ext cx="1728000" cy="80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EEE11F9E-0148-47E6-9986-E34616B72A78}"/>
              </a:ext>
            </a:extLst>
          </p:cNvPr>
          <p:cNvGrpSpPr/>
          <p:nvPr/>
        </p:nvGrpSpPr>
        <p:grpSpPr>
          <a:xfrm flipH="1">
            <a:off x="7365102" y="4388984"/>
            <a:ext cx="1728000" cy="1613546"/>
            <a:chOff x="5124619" y="2064066"/>
            <a:chExt cx="1728000" cy="161354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BA325311-9746-4E5A-8423-5ABADFDBF64D}"/>
                </a:ext>
              </a:extLst>
            </p:cNvPr>
            <p:cNvSpPr txBox="1"/>
            <p:nvPr/>
          </p:nvSpPr>
          <p:spPr>
            <a:xfrm>
              <a:off x="5124619" y="2395442"/>
              <a:ext cx="1728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Results are indexed based on ratings given to the particular hotels and destinations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80A0BA96-17D5-4C14-8950-4B4659DB8F7A}"/>
                </a:ext>
              </a:extLst>
            </p:cNvPr>
            <p:cNvSpPr txBox="1"/>
            <p:nvPr/>
          </p:nvSpPr>
          <p:spPr>
            <a:xfrm>
              <a:off x="5124619" y="2064066"/>
              <a:ext cx="1728000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altLang="ko-KR" sz="1400" b="1" dirty="0">
                  <a:solidFill>
                    <a:schemeClr val="bg1"/>
                  </a:solidFill>
                  <a:cs typeface="Arial" pitchFamily="34" charset="0"/>
                </a:rPr>
                <a:t>Popular Results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8FC06DF3-D7D1-47B0-9142-F1394AEDB987}"/>
                </a:ext>
              </a:extLst>
            </p:cNvPr>
            <p:cNvCxnSpPr/>
            <p:nvPr/>
          </p:nvCxnSpPr>
          <p:spPr>
            <a:xfrm>
              <a:off x="5124619" y="3669575"/>
              <a:ext cx="1728000" cy="803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97964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1A6970B-99CD-F9FD-E6C1-A9D1F2EDB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238" r="10799" b="14488"/>
          <a:stretch/>
        </p:blipFill>
        <p:spPr>
          <a:xfrm>
            <a:off x="4718017" y="701632"/>
            <a:ext cx="2752826" cy="571089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351A8F81-4789-AE1A-3DA3-290CF3BE01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167" r="352" b="17314"/>
          <a:stretch/>
        </p:blipFill>
        <p:spPr>
          <a:xfrm>
            <a:off x="618185" y="701632"/>
            <a:ext cx="2755967" cy="571089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93A327D8-71AA-FB8E-9E46-3EF20D9FE0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238" r="9233" b="14488"/>
          <a:stretch/>
        </p:blipFill>
        <p:spPr>
          <a:xfrm>
            <a:off x="8772643" y="701632"/>
            <a:ext cx="2801172" cy="571089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F352A619-CF37-9B55-4154-755DE4017D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7981" y="548084"/>
            <a:ext cx="3036376" cy="612519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61406866-802D-C36C-05F4-76F1A9B21D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42335" y="548084"/>
            <a:ext cx="3036376" cy="612519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2660D30D-0E81-111D-CAA5-41C4082F08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74503" y="548083"/>
            <a:ext cx="3036376" cy="612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313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2824318-74CF-B77D-E097-601AC03C08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05" t="2503" r="10712" b="14517"/>
          <a:stretch/>
        </p:blipFill>
        <p:spPr>
          <a:xfrm>
            <a:off x="4396901" y="719847"/>
            <a:ext cx="2675107" cy="56906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67877DA-5620-8C46-F6D5-83E7983025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503" r="11558" b="14517"/>
          <a:stretch/>
        </p:blipFill>
        <p:spPr>
          <a:xfrm>
            <a:off x="626623" y="719847"/>
            <a:ext cx="2729420" cy="56906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31140EA-8DA2-5161-8653-DC3E195617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025" r="10494" b="13995"/>
          <a:stretch/>
        </p:blipFill>
        <p:spPr>
          <a:xfrm>
            <a:off x="8337009" y="719847"/>
            <a:ext cx="2762251" cy="56906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3B1F934-7A26-1780-8979-D12F14AD4F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7981" y="548084"/>
            <a:ext cx="3036376" cy="61251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D258A3F-19BC-B566-DE05-5C9CB9DE2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00432" y="548083"/>
            <a:ext cx="3036376" cy="61251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F8BEDFF-7481-322A-DB58-D31B7CC60F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88772" y="512316"/>
            <a:ext cx="3036376" cy="612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085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1508B73-E98A-4BF0-96B7-98C16747B1F7}"/>
              </a:ext>
            </a:extLst>
          </p:cNvPr>
          <p:cNvSpPr/>
          <p:nvPr/>
        </p:nvSpPr>
        <p:spPr>
          <a:xfrm>
            <a:off x="0" y="6072562"/>
            <a:ext cx="12192000" cy="7854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85D85D4-BF24-4AAB-B11C-68487D1C1A40}"/>
              </a:ext>
            </a:extLst>
          </p:cNvPr>
          <p:cNvSpPr txBox="1"/>
          <p:nvPr/>
        </p:nvSpPr>
        <p:spPr>
          <a:xfrm>
            <a:off x="204281" y="2369838"/>
            <a:ext cx="12056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ko-KR" sz="2400" b="1" dirty="0">
                <a:cs typeface="Arial" pitchFamily="34" charset="0"/>
              </a:rPr>
              <a:t>Technology Stack Used</a:t>
            </a:r>
            <a:endParaRPr lang="ko-KR" altLang="en-US" sz="2400" b="1" dirty="0">
              <a:cs typeface="Arial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B643E551-D2CD-CF65-5FA3-1F8C14C55A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07795" y="460278"/>
            <a:ext cx="4040222" cy="171709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627665C-446A-3F8A-8B78-DA1CE07A9ACE}"/>
              </a:ext>
            </a:extLst>
          </p:cNvPr>
          <p:cNvSpPr txBox="1"/>
          <p:nvPr/>
        </p:nvSpPr>
        <p:spPr>
          <a:xfrm>
            <a:off x="865761" y="3023968"/>
            <a:ext cx="1013622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Android-JAVA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-apple-system"/>
              </a:rPr>
              <a:t>PHP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One Signal for push notifications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-apple-system"/>
              </a:rPr>
              <a:t>Firebase login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MySQL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err="1">
                <a:latin typeface="-apple-system"/>
              </a:rPr>
              <a:t>Cpanel</a:t>
            </a:r>
            <a:r>
              <a:rPr lang="en-US" sz="2400" dirty="0">
                <a:latin typeface="-apple-system"/>
              </a:rPr>
              <a:t>- Dashboard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Domain Provider- </a:t>
            </a:r>
            <a:r>
              <a:rPr lang="en-US" sz="2400" b="0" i="0" dirty="0" err="1">
                <a:effectLst/>
                <a:latin typeface="-apple-system"/>
              </a:rPr>
              <a:t>freenom</a:t>
            </a:r>
            <a:endParaRPr lang="en-US" sz="2400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140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5E812EF-7D99-D0D8-0A4A-2280B531FE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2615" y="442127"/>
            <a:ext cx="5293515" cy="475714"/>
          </a:xfrm>
        </p:spPr>
        <p:txBody>
          <a:bodyPr/>
          <a:lstStyle/>
          <a:p>
            <a:r>
              <a:rPr lang="en-IN" sz="3200" dirty="0"/>
              <a:t>Download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E8E323F-149B-2E23-C48E-558C049B8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96091" y="1013297"/>
            <a:ext cx="5050039" cy="505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82126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2789</TotalTime>
  <Words>265</Words>
  <Application>Microsoft Office PowerPoint</Application>
  <PresentationFormat>Custom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Cover and End Slide Master</vt:lpstr>
      <vt:lpstr>Contents Slide Master</vt:lpstr>
      <vt:lpstr>Section Break Slide 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stellarshank</cp:lastModifiedBy>
  <cp:revision>64</cp:revision>
  <dcterms:created xsi:type="dcterms:W3CDTF">2020-01-20T05:08:25Z</dcterms:created>
  <dcterms:modified xsi:type="dcterms:W3CDTF">2022-12-19T09:30:10Z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37981573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S9.1.0</vt:lpwstr>
  </property>
</Properties>
</file>