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286000"/>
            <a:ext cx="10363199" cy="140892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Multifun</a:t>
            </a:r>
            <a:r>
              <a:rPr lang="hu-HU" dirty="0" err="1">
                <a:solidFill>
                  <a:schemeClr val="bg1"/>
                </a:solidFill>
              </a:rPr>
              <a:t>kc</a:t>
            </a:r>
            <a:r>
              <a:rPr lang="en-US" dirty="0" err="1">
                <a:solidFill>
                  <a:schemeClr val="bg1"/>
                </a:solidFill>
              </a:rPr>
              <a:t>iós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r</a:t>
            </a:r>
            <a:r>
              <a:rPr lang="en-US" dirty="0" err="1">
                <a:solidFill>
                  <a:schemeClr val="bg1"/>
                </a:solidFill>
              </a:rPr>
              <a:t>obot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hu-HU" dirty="0">
                <a:solidFill>
                  <a:schemeClr val="bg1"/>
                </a:solidFill>
              </a:rPr>
              <a:t>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7200" y="4013200"/>
            <a:ext cx="9918700" cy="25527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hu-HU" dirty="0">
                <a:solidFill>
                  <a:schemeClr val="bg1"/>
                </a:solidFill>
              </a:rPr>
              <a:t>Készítette: Nagy Richárd</a:t>
            </a:r>
          </a:p>
          <a:p>
            <a:pPr algn="l">
              <a:defRPr/>
            </a:pPr>
            <a:r>
              <a:rPr lang="hu-HU" dirty="0">
                <a:solidFill>
                  <a:schemeClr val="bg1"/>
                </a:solidFill>
              </a:rPr>
              <a:t>	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CE792C-CB38-4017-D7B7-CEB7240FE9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78" y="-172679"/>
            <a:ext cx="2488718" cy="23031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09670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VÉGLEGES KAPCSOLÁS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52207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pic>
        <p:nvPicPr>
          <p:cNvPr id="819670105" name="Kép 81967010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5564" y="1600201"/>
            <a:ext cx="11580870" cy="4776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171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SZOFTVER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4824203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Arduino IDE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</a:t>
            </a:r>
            <a:r>
              <a:rPr dirty="0" err="1">
                <a:solidFill>
                  <a:schemeClr val="bg1"/>
                </a:solidFill>
              </a:rPr>
              <a:t>aját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fejlesztésű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driverek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szoftver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felépítése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folyamatábrákon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keresztül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E1F69BE-E156-04A0-FEFB-0A6A82E0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03" y="3429000"/>
            <a:ext cx="4953375" cy="2527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7423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DRIVEREK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5220491" name="Объект 2"/>
          <p:cNvSpPr>
            <a:spLocks noGrp="1"/>
          </p:cNvSpPr>
          <p:nvPr>
            <p:ph idx="1"/>
          </p:nvPr>
        </p:nvSpPr>
        <p:spPr bwMode="auto">
          <a:xfrm>
            <a:off x="609598" y="1600201"/>
            <a:ext cx="11369041" cy="4525962"/>
          </a:xfrm>
        </p:spPr>
        <p:txBody>
          <a:bodyPr/>
          <a:lstStyle/>
          <a:p>
            <a:pPr>
              <a:defRPr/>
            </a:pPr>
            <a:r>
              <a:rPr dirty="0" err="1">
                <a:solidFill>
                  <a:schemeClr val="bg1"/>
                </a:solidFill>
              </a:rPr>
              <a:t>saját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fejlesztésű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driverek</a:t>
            </a:r>
            <a:r>
              <a:rPr lang="hu-HU" dirty="0">
                <a:solidFill>
                  <a:schemeClr val="bg1"/>
                </a:solidFill>
              </a:rPr>
              <a:t> előnyei;</a:t>
            </a:r>
          </a:p>
          <a:p>
            <a:pPr>
              <a:defRPr/>
            </a:pP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saját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fejlesztésű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drivere</a:t>
            </a:r>
            <a:r>
              <a:rPr lang="hu-HU" sz="3200" b="0" i="0" u="none" strike="noStrike" cap="none" spc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 hátrányai (nehezebb hibakeresés);</a:t>
            </a:r>
            <a:endParaRPr lang="en-US" sz="3200" b="0" i="0" u="none" strike="noStrike" cap="none" spc="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következő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perifériákhoz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használt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hu-HU" sz="3200" b="1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SAJÁT FEJLESZTÉSŰ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driver: L298N, </a:t>
            </a:r>
            <a:r>
              <a:rPr lang="hu-HU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luetooth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module,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gomb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, HC-SR04, </a:t>
            </a:r>
            <a:r>
              <a:rPr lang="hu-HU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g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iroszkóp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200" b="0" i="0" u="none" strike="noStrike" cap="none" spc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infraszenzor</a:t>
            </a:r>
            <a:r>
              <a:rPr lang="en-US" sz="32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.</a:t>
            </a:r>
            <a:endParaRPr lang="en-US" sz="3200" b="0" i="0" u="none" strike="noStrike" cap="none" spc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2696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A SZOFTVER FELÉPÍTÉSE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199703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0177816" name="Kép 801778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599" y="1600201"/>
            <a:ext cx="2140249" cy="4525962"/>
          </a:xfrm>
          <a:prstGeom prst="rect">
            <a:avLst/>
          </a:prstGeom>
        </p:spPr>
      </p:pic>
      <p:pic>
        <p:nvPicPr>
          <p:cNvPr id="1724703810" name="Kép 172470380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49848" y="1600201"/>
            <a:ext cx="3407650" cy="4525962"/>
          </a:xfrm>
          <a:prstGeom prst="rect">
            <a:avLst/>
          </a:prstGeom>
        </p:spPr>
      </p:pic>
      <p:pic>
        <p:nvPicPr>
          <p:cNvPr id="1000764851" name="Kép 100076485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157499" y="1600201"/>
            <a:ext cx="2052204" cy="4525962"/>
          </a:xfrm>
          <a:prstGeom prst="rect">
            <a:avLst/>
          </a:prstGeom>
        </p:spPr>
      </p:pic>
      <p:pic>
        <p:nvPicPr>
          <p:cNvPr id="345389459" name="Kép 34538945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209704" y="1600201"/>
            <a:ext cx="215611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874668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hu-HU" dirty="0">
                <a:solidFill>
                  <a:schemeClr val="bg1"/>
                </a:solidFill>
              </a:rPr>
            </a:br>
            <a:r>
              <a:rPr lang="hu-HU" sz="4900" dirty="0">
                <a:solidFill>
                  <a:schemeClr val="bg1"/>
                </a:solidFill>
              </a:rPr>
              <a:t>FORRÁSKÓD</a:t>
            </a:r>
            <a:endParaRPr sz="4900" dirty="0">
              <a:solidFill>
                <a:schemeClr val="bg1"/>
              </a:solidFill>
            </a:endParaRP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88DBBB9D-E48D-A00E-0428-BE8E83AE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688841"/>
            <a:ext cx="10549812" cy="44373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6113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ROBOT MŰKÖDÉSI ELVE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766592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pic>
        <p:nvPicPr>
          <p:cNvPr id="221151075" name="Kép 22115107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026090" y="1600201"/>
            <a:ext cx="244586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3048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F55B6-F54B-92FB-6670-7369290DF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1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08" y="374559"/>
            <a:ext cx="7047412" cy="5285559"/>
          </a:xfrm>
          <a:prstGeom prst="rect">
            <a:avLst/>
          </a:prstGeom>
          <a:pattFill prst="lgGrid">
            <a:fgClr>
              <a:srgbClr val="0070C0"/>
            </a:fgClr>
            <a:bgClr>
              <a:srgbClr val="0070C0"/>
            </a:bgClr>
          </a:patt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75535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MOBIL ROBOTOK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26968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J</a:t>
            </a:r>
            <a:r>
              <a:rPr dirty="0" err="1">
                <a:solidFill>
                  <a:schemeClr val="bg1"/>
                </a:solidFill>
              </a:rPr>
              <a:t>elen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vannak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életünk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számos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területén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dirty="0" err="1">
                <a:solidFill>
                  <a:schemeClr val="bg1"/>
                </a:solidFill>
              </a:rPr>
              <a:t>szakterület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fejlődését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jelenkori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kutatások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biztosítják</a:t>
            </a:r>
            <a:r>
              <a:rPr lang="hu-HU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hu-HU" dirty="0">
                <a:solidFill>
                  <a:schemeClr val="bg1"/>
                </a:solidFill>
              </a:rPr>
              <a:t>A munka </a:t>
            </a:r>
            <a:r>
              <a:rPr dirty="0" err="1">
                <a:solidFill>
                  <a:schemeClr val="bg1"/>
                </a:solidFill>
              </a:rPr>
              <a:t>eredményeként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elkészült</a:t>
            </a:r>
            <a:r>
              <a:rPr lang="hu-HU" dirty="0">
                <a:solidFill>
                  <a:schemeClr val="bg1"/>
                </a:solidFill>
              </a:rPr>
              <a:t>ek:</a:t>
            </a:r>
          </a:p>
          <a:p>
            <a:pPr>
              <a:defRPr/>
            </a:pPr>
            <a:r>
              <a:rPr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a </a:t>
            </a:r>
            <a:r>
              <a:rPr dirty="0">
                <a:solidFill>
                  <a:schemeClr val="bg1"/>
                </a:solidFill>
              </a:rPr>
              <a:t>robot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a robot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programjai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B883FDF-C25A-E466-1890-8E82DAD1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06" y="3874371"/>
            <a:ext cx="6589092" cy="2708991"/>
          </a:xfrm>
          <a:prstGeom prst="rect">
            <a:avLst/>
          </a:prstGeom>
          <a:effectLst>
            <a:outerShdw blurRad="50800" dist="88900" dir="6540000" sx="85000" sy="85000" algn="ctr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75862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A HARDVER FELÉPÍTÉSE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63693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alaplap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b</a:t>
            </a:r>
            <a:r>
              <a:rPr dirty="0" err="1">
                <a:solidFill>
                  <a:schemeClr val="bg1"/>
                </a:solidFill>
              </a:rPr>
              <a:t>eavatkozók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z</a:t>
            </a:r>
            <a:r>
              <a:rPr dirty="0" err="1">
                <a:solidFill>
                  <a:schemeClr val="bg1"/>
                </a:solidFill>
              </a:rPr>
              <a:t>enzorok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mi</a:t>
            </a:r>
            <a:r>
              <a:rPr dirty="0" err="1">
                <a:solidFill>
                  <a:schemeClr val="bg1"/>
                </a:solidFill>
              </a:rPr>
              <a:t>krovezérlő</a:t>
            </a:r>
            <a:r>
              <a:rPr lang="hu-HU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619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SZENZOROK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087268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t</a:t>
            </a:r>
            <a:r>
              <a:rPr dirty="0" err="1">
                <a:solidFill>
                  <a:schemeClr val="bg1"/>
                </a:solidFill>
              </a:rPr>
              <a:t>ávolság</a:t>
            </a:r>
            <a:r>
              <a:rPr lang="hu-HU" dirty="0">
                <a:solidFill>
                  <a:schemeClr val="bg1"/>
                </a:solidFill>
              </a:rPr>
              <a:t>é</a:t>
            </a:r>
            <a:r>
              <a:rPr dirty="0" err="1">
                <a:solidFill>
                  <a:schemeClr val="bg1"/>
                </a:solidFill>
              </a:rPr>
              <a:t>rzékelő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szenzor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(HC-SR04)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i</a:t>
            </a:r>
            <a:r>
              <a:rPr dirty="0" err="1">
                <a:solidFill>
                  <a:schemeClr val="bg1"/>
                </a:solidFill>
              </a:rPr>
              <a:t>nfra</a:t>
            </a:r>
            <a:r>
              <a:rPr lang="hu-HU" dirty="0">
                <a:solidFill>
                  <a:schemeClr val="bg1"/>
                </a:solidFill>
              </a:rPr>
              <a:t>s</a:t>
            </a:r>
            <a:r>
              <a:rPr dirty="0" err="1">
                <a:solidFill>
                  <a:schemeClr val="bg1"/>
                </a:solidFill>
              </a:rPr>
              <a:t>zenzor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g</a:t>
            </a:r>
            <a:r>
              <a:rPr dirty="0" err="1">
                <a:solidFill>
                  <a:schemeClr val="bg1"/>
                </a:solidFill>
              </a:rPr>
              <a:t>iroszkóp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(L3G4200)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b</a:t>
            </a:r>
            <a:r>
              <a:rPr dirty="0" err="1">
                <a:solidFill>
                  <a:schemeClr val="bg1"/>
                </a:solidFill>
              </a:rPr>
              <a:t>luetooth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m</a:t>
            </a:r>
            <a:r>
              <a:rPr dirty="0" err="1">
                <a:solidFill>
                  <a:schemeClr val="bg1"/>
                </a:solidFill>
              </a:rPr>
              <a:t>odule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(HC-05)</a:t>
            </a:r>
            <a:r>
              <a:rPr lang="en-GB" dirty="0">
                <a:solidFill>
                  <a:schemeClr val="bg1"/>
                </a:solidFill>
              </a:rPr>
              <a:t>;</a:t>
            </a:r>
            <a:endParaRPr dirty="0"/>
          </a:p>
        </p:txBody>
      </p:sp>
      <p:pic>
        <p:nvPicPr>
          <p:cNvPr id="3" name="Kép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ADBB27-E089-85C2-BC14-F6FFD25C7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8943" y="3590100"/>
            <a:ext cx="1706162" cy="212194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754B7F6-5896-F9BA-9236-2D949AD267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2034" y="3640407"/>
            <a:ext cx="1706162" cy="202133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A53203A-2A1F-02EF-19A1-5218FEABDD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8645" y="3736580"/>
            <a:ext cx="1706162" cy="18289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F2337E1-AF0C-4334-149F-E8CB8D8369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69" y="3797991"/>
            <a:ext cx="1556735" cy="170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184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BEAVATKOZÓK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9570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>
                <a:solidFill>
                  <a:schemeClr val="bg1"/>
                </a:solidFill>
              </a:rPr>
              <a:t>H-h</a:t>
            </a:r>
            <a:r>
              <a:rPr lang="hu-HU" dirty="0">
                <a:solidFill>
                  <a:schemeClr val="bg1"/>
                </a:solidFill>
              </a:rPr>
              <a:t>i</a:t>
            </a:r>
            <a:r>
              <a:rPr dirty="0">
                <a:solidFill>
                  <a:schemeClr val="bg1"/>
                </a:solidFill>
              </a:rPr>
              <a:t>das </a:t>
            </a:r>
            <a:r>
              <a:rPr dirty="0" err="1">
                <a:solidFill>
                  <a:schemeClr val="bg1"/>
                </a:solidFill>
              </a:rPr>
              <a:t>motorvezérlő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(L298N driver module)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e</a:t>
            </a:r>
            <a:r>
              <a:rPr dirty="0" err="1">
                <a:solidFill>
                  <a:schemeClr val="bg1"/>
                </a:solidFill>
              </a:rPr>
              <a:t>gyenáramú</a:t>
            </a:r>
            <a:r>
              <a:rPr dirty="0">
                <a:solidFill>
                  <a:schemeClr val="bg1"/>
                </a:solidFill>
              </a:rPr>
              <a:t> motor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</a:t>
            </a:r>
            <a:r>
              <a:rPr dirty="0" err="1">
                <a:solidFill>
                  <a:schemeClr val="bg1"/>
                </a:solidFill>
              </a:rPr>
              <a:t>zerv</a:t>
            </a:r>
            <a:r>
              <a:rPr lang="hu-HU" dirty="0">
                <a:solidFill>
                  <a:schemeClr val="bg1"/>
                </a:solidFill>
              </a:rPr>
              <a:t>o</a:t>
            </a:r>
            <a:r>
              <a:rPr dirty="0">
                <a:solidFill>
                  <a:schemeClr val="bg1"/>
                </a:solidFill>
              </a:rPr>
              <a:t>motor</a:t>
            </a:r>
            <a:r>
              <a:rPr lang="en-GB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08D5541-C7DF-71D8-5E4C-44958A06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" y="3529289"/>
            <a:ext cx="2143125" cy="21431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5BA040A-8418-88D5-3089-84A058ECC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94" y="3529289"/>
            <a:ext cx="2027068" cy="21431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92C1F69-783B-7C4C-A3B7-6AAD2DA7D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97" y="3529289"/>
            <a:ext cx="2749442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2482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KOMMUNIKÁCIÓ A SZENZOROKKAL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149000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>
                <a:solidFill>
                  <a:schemeClr val="bg1"/>
                </a:solidFill>
              </a:rPr>
              <a:t>UART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dirty="0">
                <a:solidFill>
                  <a:schemeClr val="bg1"/>
                </a:solidFill>
              </a:rPr>
              <a:t>I</a:t>
            </a:r>
            <a:r>
              <a:rPr baseline="30000" dirty="0">
                <a:solidFill>
                  <a:schemeClr val="bg1"/>
                </a:solidFill>
              </a:rPr>
              <a:t>2</a:t>
            </a:r>
            <a:r>
              <a:rPr dirty="0">
                <a:solidFill>
                  <a:schemeClr val="bg1"/>
                </a:solidFill>
              </a:rPr>
              <a:t>C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dirty="0" err="1">
                <a:solidFill>
                  <a:schemeClr val="bg1"/>
                </a:solidFill>
              </a:rPr>
              <a:t>igitális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bemenetek</a:t>
            </a:r>
            <a:r>
              <a:rPr lang="en-GB" dirty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A0301F7-6C1B-3737-F5A0-6444F949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3" y="1600201"/>
            <a:ext cx="347856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9990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4400" b="1" i="0" u="none" strike="noStrike" cap="none" spc="0" dirty="0">
                <a:solidFill>
                  <a:schemeClr val="bg1"/>
                </a:solidFill>
              </a:rPr>
              <a:t>ALAPLAP - KAPCSOLÁS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2792276" name="Объект 2"/>
          <p:cNvSpPr>
            <a:spLocks noGrp="1"/>
          </p:cNvSpPr>
          <p:nvPr>
            <p:ph idx="1"/>
          </p:nvPr>
        </p:nvSpPr>
        <p:spPr bwMode="auto">
          <a:xfrm>
            <a:off x="609599" y="1417638"/>
            <a:ext cx="11173098" cy="47085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84609063" name="Kép 10846090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599" y="1600201"/>
            <a:ext cx="109728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630328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hu-HU" sz="4400" b="1" i="0" u="none" strike="noStrike" cap="none" spc="0" dirty="0">
                <a:solidFill>
                  <a:schemeClr val="bg1"/>
                </a:solidFill>
              </a:rPr>
              <a:t>ALAPLAP – NYOMTATOTT ÁRAMKÖR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684855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39461952" name="Kép 63946195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599" y="1600201"/>
            <a:ext cx="109728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52560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br>
              <a:rPr lang="hu-HU" sz="4400" b="1" i="0" u="none" strike="noStrike" cap="none" spc="0" dirty="0">
                <a:solidFill>
                  <a:schemeClr val="bg1"/>
                </a:solidFill>
              </a:rPr>
            </a:br>
            <a:r>
              <a:rPr lang="hu-HU" sz="4900" b="1" i="0" u="none" strike="noStrike" cap="none" spc="0" dirty="0">
                <a:solidFill>
                  <a:schemeClr val="bg1"/>
                </a:solidFill>
              </a:rPr>
              <a:t>ALAPLAP – BEÜLTETÉSI RAJZ</a:t>
            </a:r>
            <a:endParaRPr sz="4900" dirty="0">
              <a:solidFill>
                <a:schemeClr val="bg1"/>
              </a:solidFill>
            </a:endParaRPr>
          </a:p>
          <a:p>
            <a:pPr>
              <a:defRPr/>
            </a:pPr>
            <a:endParaRPr dirty="0"/>
          </a:p>
        </p:txBody>
      </p:sp>
      <p:sp>
        <p:nvSpPr>
          <p:cNvPr id="12367929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01750721" name="Kép 80175072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599" y="1600200"/>
            <a:ext cx="11415408" cy="4708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2635</TotalTime>
  <Words>194</Words>
  <Application>Microsoft Office PowerPoint</Application>
  <DocSecurity>0</DocSecurity>
  <PresentationFormat>Szélesvásznú</PresentationFormat>
  <Paragraphs>43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</vt:lpstr>
      <vt:lpstr>Multifunkciós robot autó</vt:lpstr>
      <vt:lpstr>MOBIL ROBOTOK</vt:lpstr>
      <vt:lpstr>A HARDVER FELÉPÍTÉSE</vt:lpstr>
      <vt:lpstr>SZENZOROK</vt:lpstr>
      <vt:lpstr>BEAVATKOZÓK</vt:lpstr>
      <vt:lpstr>KOMMUNIKÁCIÓ A SZENZOROKKAL</vt:lpstr>
      <vt:lpstr>ALAPLAP - KAPCSOLÁS</vt:lpstr>
      <vt:lpstr>ALAPLAP – NYOMTATOTT ÁRAMKÖR</vt:lpstr>
      <vt:lpstr> ALAPLAP – BEÜLTETÉSI RAJZ </vt:lpstr>
      <vt:lpstr>VÉGLEGES KAPCSOLÁS</vt:lpstr>
      <vt:lpstr>SZOFTVER</vt:lpstr>
      <vt:lpstr>DRIVEREK</vt:lpstr>
      <vt:lpstr>A SZOFTVER FELÉPÍTÉSE</vt:lpstr>
      <vt:lpstr> FORRÁSKÓD</vt:lpstr>
      <vt:lpstr> A ROBOT MŰKÖDÉSI ELVE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Multifunckiós robot autó</dc:title>
  <dc:subject/>
  <dc:creator>ADMIN</dc:creator>
  <cp:keywords/>
  <dc:description/>
  <cp:lastModifiedBy>Nagy Richard</cp:lastModifiedBy>
  <cp:revision>44</cp:revision>
  <dcterms:created xsi:type="dcterms:W3CDTF">2012-12-03T06:56:55Z</dcterms:created>
  <dcterms:modified xsi:type="dcterms:W3CDTF">2024-06-25T07:11:25Z</dcterms:modified>
  <cp:category/>
  <dc:identifier/>
  <cp:contentStatus/>
  <dc:language/>
  <cp:version/>
</cp:coreProperties>
</file>