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1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DDEB4-D0C5-4252-BAD1-69DE7817A35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9EC8F0-92E0-4728-95CC-FD4103599180}">
      <dgm:prSet/>
      <dgm:spPr/>
      <dgm:t>
        <a:bodyPr/>
        <a:lstStyle/>
        <a:p>
          <a:r>
            <a:rPr lang="en-US" b="1"/>
            <a:t>User Hygiene</a:t>
          </a:r>
          <a:endParaRPr lang="en-US"/>
        </a:p>
      </dgm:t>
    </dgm:pt>
    <dgm:pt modelId="{56621FEF-2A39-4AE2-819E-442CEEA0A9A3}" type="parTrans" cxnId="{EE63EC63-4D5C-4BC3-B769-EDEED86D9E40}">
      <dgm:prSet/>
      <dgm:spPr/>
      <dgm:t>
        <a:bodyPr/>
        <a:lstStyle/>
        <a:p>
          <a:endParaRPr lang="en-US"/>
        </a:p>
      </dgm:t>
    </dgm:pt>
    <dgm:pt modelId="{D9B9581D-93A8-4C9B-B3C9-73459B474072}" type="sibTrans" cxnId="{EE63EC63-4D5C-4BC3-B769-EDEED86D9E4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98FD9B3-E91B-4599-A297-A7A72833D290}">
      <dgm:prSet/>
      <dgm:spPr/>
      <dgm:t>
        <a:bodyPr/>
        <a:lstStyle/>
        <a:p>
          <a:r>
            <a:rPr lang="en-US"/>
            <a:t>• Enable multi-factor authentication (MFA) everywhere possible</a:t>
          </a:r>
        </a:p>
      </dgm:t>
    </dgm:pt>
    <dgm:pt modelId="{C33E2B70-87E9-474B-A076-D399698FB14D}" type="parTrans" cxnId="{F18E22A7-F1F5-47A7-920D-8AF6E331F021}">
      <dgm:prSet/>
      <dgm:spPr/>
      <dgm:t>
        <a:bodyPr/>
        <a:lstStyle/>
        <a:p>
          <a:endParaRPr lang="en-US"/>
        </a:p>
      </dgm:t>
    </dgm:pt>
    <dgm:pt modelId="{33EF5AAF-AE75-4B39-AFE6-E18E1DB78F52}" type="sibTrans" cxnId="{F18E22A7-F1F5-47A7-920D-8AF6E331F0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A4B51D-42AC-49F6-8C62-CA79A6954F67}">
      <dgm:prSet/>
      <dgm:spPr/>
      <dgm:t>
        <a:bodyPr/>
        <a:lstStyle/>
        <a:p>
          <a:r>
            <a:rPr lang="en-US"/>
            <a:t>• Verify sender identity before responding or clicking</a:t>
          </a:r>
        </a:p>
      </dgm:t>
    </dgm:pt>
    <dgm:pt modelId="{5D44F5BB-53A9-453C-B4BC-5364B4EC7AEE}" type="parTrans" cxnId="{DBD3F7F1-B0A3-4E09-B2D9-12DE3FC47632}">
      <dgm:prSet/>
      <dgm:spPr/>
      <dgm:t>
        <a:bodyPr/>
        <a:lstStyle/>
        <a:p>
          <a:endParaRPr lang="en-US"/>
        </a:p>
      </dgm:t>
    </dgm:pt>
    <dgm:pt modelId="{106ED5F4-ED1E-4DAA-B34A-39F3578ABAA7}" type="sibTrans" cxnId="{DBD3F7F1-B0A3-4E09-B2D9-12DE3FC4763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5653B80-AEB9-4F59-AC94-2C3274FE4FBC}">
      <dgm:prSet/>
      <dgm:spPr/>
      <dgm:t>
        <a:bodyPr/>
        <a:lstStyle/>
        <a:p>
          <a:r>
            <a:rPr lang="en-US"/>
            <a:t>• Do not enter credentials from email links; use bookmark or search</a:t>
          </a:r>
        </a:p>
      </dgm:t>
    </dgm:pt>
    <dgm:pt modelId="{751FED77-03F6-433B-944A-3772C133D44A}" type="parTrans" cxnId="{8D9C851E-6FCB-46FA-8E11-86C7795854DD}">
      <dgm:prSet/>
      <dgm:spPr/>
      <dgm:t>
        <a:bodyPr/>
        <a:lstStyle/>
        <a:p>
          <a:endParaRPr lang="en-US"/>
        </a:p>
      </dgm:t>
    </dgm:pt>
    <dgm:pt modelId="{A491B702-8AD7-4844-B112-AB6371897EF5}" type="sibTrans" cxnId="{8D9C851E-6FCB-46FA-8E11-86C7795854D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9744D82-6C3C-4D9B-BB40-2B410DEFAB6A}">
      <dgm:prSet/>
      <dgm:spPr/>
      <dgm:t>
        <a:bodyPr/>
        <a:lstStyle/>
        <a:p>
          <a:r>
            <a:rPr lang="en-US"/>
            <a:t>• Keep OS, browsers and plugins up to date</a:t>
          </a:r>
        </a:p>
      </dgm:t>
    </dgm:pt>
    <dgm:pt modelId="{37A143E9-147D-40FD-B3CE-6988EEDA9E83}" type="parTrans" cxnId="{F723AC87-2AD7-467F-86F0-C50C3910D4CB}">
      <dgm:prSet/>
      <dgm:spPr/>
      <dgm:t>
        <a:bodyPr/>
        <a:lstStyle/>
        <a:p>
          <a:endParaRPr lang="en-US"/>
        </a:p>
      </dgm:t>
    </dgm:pt>
    <dgm:pt modelId="{27CC788A-C89F-4B51-8E5D-92D1D17CE0A2}" type="sibTrans" cxnId="{F723AC87-2AD7-467F-86F0-C50C3910D4C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E808E5D-0A85-4042-84E7-14512D9FB616}">
      <dgm:prSet/>
      <dgm:spPr/>
      <dgm:t>
        <a:bodyPr/>
        <a:lstStyle/>
        <a:p>
          <a:r>
            <a:rPr lang="en-US"/>
            <a:t>• Use dedicated browsers/profiles for sensitive logins</a:t>
          </a:r>
        </a:p>
      </dgm:t>
    </dgm:pt>
    <dgm:pt modelId="{C14A8FBF-821F-4A4E-887A-9D2955B19883}" type="parTrans" cxnId="{A6ED7A1D-EB2F-4C2A-9C2B-739FB70CE5E3}">
      <dgm:prSet/>
      <dgm:spPr/>
      <dgm:t>
        <a:bodyPr/>
        <a:lstStyle/>
        <a:p>
          <a:endParaRPr lang="en-US"/>
        </a:p>
      </dgm:t>
    </dgm:pt>
    <dgm:pt modelId="{CEE9B985-DF74-458F-AE0C-556B916F653D}" type="sibTrans" cxnId="{A6ED7A1D-EB2F-4C2A-9C2B-739FB70CE5E3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5D299FF-0082-44A2-BF24-3F5152E79A91}" type="pres">
      <dgm:prSet presAssocID="{D99DDEB4-D0C5-4252-BAD1-69DE7817A35D}" presName="linearFlow" presStyleCnt="0">
        <dgm:presLayoutVars>
          <dgm:dir/>
          <dgm:animLvl val="lvl"/>
          <dgm:resizeHandles val="exact"/>
        </dgm:presLayoutVars>
      </dgm:prSet>
      <dgm:spPr/>
    </dgm:pt>
    <dgm:pt modelId="{709F4B42-236B-4143-B5BA-A5693A1BE8DF}" type="pres">
      <dgm:prSet presAssocID="{759EC8F0-92E0-4728-95CC-FD4103599180}" presName="compositeNode" presStyleCnt="0"/>
      <dgm:spPr/>
    </dgm:pt>
    <dgm:pt modelId="{BA23CFF7-8332-47F0-8947-C79CBAC441D2}" type="pres">
      <dgm:prSet presAssocID="{759EC8F0-92E0-4728-95CC-FD41035991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DCB7F8-691A-4C63-B72E-AE771ECA68FA}" type="pres">
      <dgm:prSet presAssocID="{759EC8F0-92E0-4728-95CC-FD4103599180}" presName="parSh" presStyleCnt="0"/>
      <dgm:spPr/>
    </dgm:pt>
    <dgm:pt modelId="{FDDA0F75-AEA4-490C-B19C-3FCC2E1904F8}" type="pres">
      <dgm:prSet presAssocID="{759EC8F0-92E0-4728-95CC-FD4103599180}" presName="lineNode" presStyleLbl="alignAccFollowNode1" presStyleIdx="0" presStyleCnt="18"/>
      <dgm:spPr/>
    </dgm:pt>
    <dgm:pt modelId="{D33E985C-1CD5-40C3-A8DD-269C31B3CCC8}" type="pres">
      <dgm:prSet presAssocID="{759EC8F0-92E0-4728-95CC-FD4103599180}" presName="lineArrowNode" presStyleLbl="alignAccFollowNode1" presStyleIdx="1" presStyleCnt="18"/>
      <dgm:spPr/>
    </dgm:pt>
    <dgm:pt modelId="{F73E89A8-9A35-4362-A9BF-63CDD95E35C2}" type="pres">
      <dgm:prSet presAssocID="{D9B9581D-93A8-4C9B-B3C9-73459B47407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39755C8-7723-4E53-8562-A6A37F54B31B}" type="pres">
      <dgm:prSet presAssocID="{D9B9581D-93A8-4C9B-B3C9-73459B474072}" presName="spacerBetweenCircleAndCallout" presStyleCnt="0">
        <dgm:presLayoutVars/>
      </dgm:prSet>
      <dgm:spPr/>
    </dgm:pt>
    <dgm:pt modelId="{8438249A-73D4-436F-A073-8BB365FB23FF}" type="pres">
      <dgm:prSet presAssocID="{759EC8F0-92E0-4728-95CC-FD4103599180}" presName="nodeText" presStyleLbl="alignAccFollowNode1" presStyleIdx="2" presStyleCnt="18">
        <dgm:presLayoutVars>
          <dgm:bulletEnabled val="1"/>
        </dgm:presLayoutVars>
      </dgm:prSet>
      <dgm:spPr/>
    </dgm:pt>
    <dgm:pt modelId="{95426200-B055-46F6-9511-4867EA3F2E6D}" type="pres">
      <dgm:prSet presAssocID="{D9B9581D-93A8-4C9B-B3C9-73459B474072}" presName="sibTransComposite" presStyleCnt="0"/>
      <dgm:spPr/>
    </dgm:pt>
    <dgm:pt modelId="{45214AEE-330B-408D-8CD0-88000A9A5CC1}" type="pres">
      <dgm:prSet presAssocID="{298FD9B3-E91B-4599-A297-A7A72833D290}" presName="compositeNode" presStyleCnt="0"/>
      <dgm:spPr/>
    </dgm:pt>
    <dgm:pt modelId="{EC464D9D-11C0-492F-BD57-58097E876391}" type="pres">
      <dgm:prSet presAssocID="{298FD9B3-E91B-4599-A297-A7A72833D29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BA12221-7875-450C-A871-40C3C8C15014}" type="pres">
      <dgm:prSet presAssocID="{298FD9B3-E91B-4599-A297-A7A72833D290}" presName="parSh" presStyleCnt="0"/>
      <dgm:spPr/>
    </dgm:pt>
    <dgm:pt modelId="{846C9663-EE26-4618-8FCB-AC11AE2C713C}" type="pres">
      <dgm:prSet presAssocID="{298FD9B3-E91B-4599-A297-A7A72833D290}" presName="lineNode" presStyleLbl="alignAccFollowNode1" presStyleIdx="3" presStyleCnt="18"/>
      <dgm:spPr/>
    </dgm:pt>
    <dgm:pt modelId="{6E90393B-DC05-431A-8060-04611BDC524E}" type="pres">
      <dgm:prSet presAssocID="{298FD9B3-E91B-4599-A297-A7A72833D290}" presName="lineArrowNode" presStyleLbl="alignAccFollowNode1" presStyleIdx="4" presStyleCnt="18"/>
      <dgm:spPr/>
    </dgm:pt>
    <dgm:pt modelId="{33607FC4-3547-4FDA-BF53-572A868F6BBB}" type="pres">
      <dgm:prSet presAssocID="{33EF5AAF-AE75-4B39-AFE6-E18E1DB78F52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03D0306C-12B8-4805-B4D4-31C51D995457}" type="pres">
      <dgm:prSet presAssocID="{33EF5AAF-AE75-4B39-AFE6-E18E1DB78F52}" presName="spacerBetweenCircleAndCallout" presStyleCnt="0">
        <dgm:presLayoutVars/>
      </dgm:prSet>
      <dgm:spPr/>
    </dgm:pt>
    <dgm:pt modelId="{E43BF4A1-E564-4A5B-AD9A-1FF63EF458CE}" type="pres">
      <dgm:prSet presAssocID="{298FD9B3-E91B-4599-A297-A7A72833D290}" presName="nodeText" presStyleLbl="alignAccFollowNode1" presStyleIdx="5" presStyleCnt="18">
        <dgm:presLayoutVars>
          <dgm:bulletEnabled val="1"/>
        </dgm:presLayoutVars>
      </dgm:prSet>
      <dgm:spPr/>
    </dgm:pt>
    <dgm:pt modelId="{96D07F4D-FC48-4684-A125-12F0A089455C}" type="pres">
      <dgm:prSet presAssocID="{33EF5AAF-AE75-4B39-AFE6-E18E1DB78F52}" presName="sibTransComposite" presStyleCnt="0"/>
      <dgm:spPr/>
    </dgm:pt>
    <dgm:pt modelId="{3265F090-A171-4D17-A3F7-08B8E3807EB8}" type="pres">
      <dgm:prSet presAssocID="{2FA4B51D-42AC-49F6-8C62-CA79A6954F67}" presName="compositeNode" presStyleCnt="0"/>
      <dgm:spPr/>
    </dgm:pt>
    <dgm:pt modelId="{67E60710-360A-44B4-B3DE-74B5D80642A7}" type="pres">
      <dgm:prSet presAssocID="{2FA4B51D-42AC-49F6-8C62-CA79A6954F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D86052E-39AA-453E-9157-40BFD29031AC}" type="pres">
      <dgm:prSet presAssocID="{2FA4B51D-42AC-49F6-8C62-CA79A6954F67}" presName="parSh" presStyleCnt="0"/>
      <dgm:spPr/>
    </dgm:pt>
    <dgm:pt modelId="{6FF31D01-D611-4C60-8978-738D56DAB7B8}" type="pres">
      <dgm:prSet presAssocID="{2FA4B51D-42AC-49F6-8C62-CA79A6954F67}" presName="lineNode" presStyleLbl="alignAccFollowNode1" presStyleIdx="6" presStyleCnt="18"/>
      <dgm:spPr/>
    </dgm:pt>
    <dgm:pt modelId="{937141A1-7838-4DF2-939F-E6A04C7AAC98}" type="pres">
      <dgm:prSet presAssocID="{2FA4B51D-42AC-49F6-8C62-CA79A6954F67}" presName="lineArrowNode" presStyleLbl="alignAccFollowNode1" presStyleIdx="7" presStyleCnt="18"/>
      <dgm:spPr/>
    </dgm:pt>
    <dgm:pt modelId="{97B7A52F-9FD7-49F9-8A35-FB84ED9A68D5}" type="pres">
      <dgm:prSet presAssocID="{106ED5F4-ED1E-4DAA-B34A-39F3578ABAA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F659468-C3AA-4B7D-BF33-C7A905DCAFAA}" type="pres">
      <dgm:prSet presAssocID="{106ED5F4-ED1E-4DAA-B34A-39F3578ABAA7}" presName="spacerBetweenCircleAndCallout" presStyleCnt="0">
        <dgm:presLayoutVars/>
      </dgm:prSet>
      <dgm:spPr/>
    </dgm:pt>
    <dgm:pt modelId="{1A19A164-9F36-4653-9B24-72340131F872}" type="pres">
      <dgm:prSet presAssocID="{2FA4B51D-42AC-49F6-8C62-CA79A6954F67}" presName="nodeText" presStyleLbl="alignAccFollowNode1" presStyleIdx="8" presStyleCnt="18">
        <dgm:presLayoutVars>
          <dgm:bulletEnabled val="1"/>
        </dgm:presLayoutVars>
      </dgm:prSet>
      <dgm:spPr/>
    </dgm:pt>
    <dgm:pt modelId="{333EE0FF-E6AA-40D8-93BC-94203E0B243C}" type="pres">
      <dgm:prSet presAssocID="{106ED5F4-ED1E-4DAA-B34A-39F3578ABAA7}" presName="sibTransComposite" presStyleCnt="0"/>
      <dgm:spPr/>
    </dgm:pt>
    <dgm:pt modelId="{E31500DD-493A-41DC-B98A-1887CDDDB08C}" type="pres">
      <dgm:prSet presAssocID="{45653B80-AEB9-4F59-AC94-2C3274FE4FBC}" presName="compositeNode" presStyleCnt="0"/>
      <dgm:spPr/>
    </dgm:pt>
    <dgm:pt modelId="{55C985D8-E535-48E2-A002-FB73218C2859}" type="pres">
      <dgm:prSet presAssocID="{45653B80-AEB9-4F59-AC94-2C3274FE4FB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3AC1CA5-F1AF-4AC3-B262-6A09A3AEB833}" type="pres">
      <dgm:prSet presAssocID="{45653B80-AEB9-4F59-AC94-2C3274FE4FBC}" presName="parSh" presStyleCnt="0"/>
      <dgm:spPr/>
    </dgm:pt>
    <dgm:pt modelId="{C657AB81-8728-4A54-9BEE-CC01BF7ADDF5}" type="pres">
      <dgm:prSet presAssocID="{45653B80-AEB9-4F59-AC94-2C3274FE4FBC}" presName="lineNode" presStyleLbl="alignAccFollowNode1" presStyleIdx="9" presStyleCnt="18"/>
      <dgm:spPr/>
    </dgm:pt>
    <dgm:pt modelId="{B30F4370-F314-45BD-82DC-24986BFC8958}" type="pres">
      <dgm:prSet presAssocID="{45653B80-AEB9-4F59-AC94-2C3274FE4FBC}" presName="lineArrowNode" presStyleLbl="alignAccFollowNode1" presStyleIdx="10" presStyleCnt="18"/>
      <dgm:spPr/>
    </dgm:pt>
    <dgm:pt modelId="{9C29AD5D-DBFB-4CDC-A515-29E36FBACC88}" type="pres">
      <dgm:prSet presAssocID="{A491B702-8AD7-4844-B112-AB6371897EF5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F3295E32-5B8F-4F3D-BDFB-B3D9B5C4A6C0}" type="pres">
      <dgm:prSet presAssocID="{A491B702-8AD7-4844-B112-AB6371897EF5}" presName="spacerBetweenCircleAndCallout" presStyleCnt="0">
        <dgm:presLayoutVars/>
      </dgm:prSet>
      <dgm:spPr/>
    </dgm:pt>
    <dgm:pt modelId="{75FC3A83-A45E-408D-B96C-9128C1B8E73B}" type="pres">
      <dgm:prSet presAssocID="{45653B80-AEB9-4F59-AC94-2C3274FE4FBC}" presName="nodeText" presStyleLbl="alignAccFollowNode1" presStyleIdx="11" presStyleCnt="18">
        <dgm:presLayoutVars>
          <dgm:bulletEnabled val="1"/>
        </dgm:presLayoutVars>
      </dgm:prSet>
      <dgm:spPr/>
    </dgm:pt>
    <dgm:pt modelId="{2C0D4360-B918-4BEB-BED0-AC98065C25EE}" type="pres">
      <dgm:prSet presAssocID="{A491B702-8AD7-4844-B112-AB6371897EF5}" presName="sibTransComposite" presStyleCnt="0"/>
      <dgm:spPr/>
    </dgm:pt>
    <dgm:pt modelId="{46287E3D-2855-4972-A314-008B2BCC44F6}" type="pres">
      <dgm:prSet presAssocID="{29744D82-6C3C-4D9B-BB40-2B410DEFAB6A}" presName="compositeNode" presStyleCnt="0"/>
      <dgm:spPr/>
    </dgm:pt>
    <dgm:pt modelId="{75FBBD88-6932-4DF5-90F3-624FAC8A6379}" type="pres">
      <dgm:prSet presAssocID="{29744D82-6C3C-4D9B-BB40-2B410DEFAB6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0140B75-B6E4-4681-B3D2-5119E7B56AD5}" type="pres">
      <dgm:prSet presAssocID="{29744D82-6C3C-4D9B-BB40-2B410DEFAB6A}" presName="parSh" presStyleCnt="0"/>
      <dgm:spPr/>
    </dgm:pt>
    <dgm:pt modelId="{2455A85C-78DC-4CF2-83F9-741FEFA3A3A2}" type="pres">
      <dgm:prSet presAssocID="{29744D82-6C3C-4D9B-BB40-2B410DEFAB6A}" presName="lineNode" presStyleLbl="alignAccFollowNode1" presStyleIdx="12" presStyleCnt="18"/>
      <dgm:spPr/>
    </dgm:pt>
    <dgm:pt modelId="{296C2390-E38B-48FD-BCC4-D476FB07131C}" type="pres">
      <dgm:prSet presAssocID="{29744D82-6C3C-4D9B-BB40-2B410DEFAB6A}" presName="lineArrowNode" presStyleLbl="alignAccFollowNode1" presStyleIdx="13" presStyleCnt="18"/>
      <dgm:spPr/>
    </dgm:pt>
    <dgm:pt modelId="{05CB028F-4976-442E-8C9E-0D930000D192}" type="pres">
      <dgm:prSet presAssocID="{27CC788A-C89F-4B51-8E5D-92D1D17CE0A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71A5F6E-C965-4F90-A8C7-0E0010BB1013}" type="pres">
      <dgm:prSet presAssocID="{27CC788A-C89F-4B51-8E5D-92D1D17CE0A2}" presName="spacerBetweenCircleAndCallout" presStyleCnt="0">
        <dgm:presLayoutVars/>
      </dgm:prSet>
      <dgm:spPr/>
    </dgm:pt>
    <dgm:pt modelId="{AD7C8B39-52E6-4CA9-8D08-4CCE610FE8F1}" type="pres">
      <dgm:prSet presAssocID="{29744D82-6C3C-4D9B-BB40-2B410DEFAB6A}" presName="nodeText" presStyleLbl="alignAccFollowNode1" presStyleIdx="14" presStyleCnt="18">
        <dgm:presLayoutVars>
          <dgm:bulletEnabled val="1"/>
        </dgm:presLayoutVars>
      </dgm:prSet>
      <dgm:spPr/>
    </dgm:pt>
    <dgm:pt modelId="{CF487B68-A5BC-447E-9E9B-14155DE011C6}" type="pres">
      <dgm:prSet presAssocID="{27CC788A-C89F-4B51-8E5D-92D1D17CE0A2}" presName="sibTransComposite" presStyleCnt="0"/>
      <dgm:spPr/>
    </dgm:pt>
    <dgm:pt modelId="{299A1EF9-5424-46A1-A78A-39889384250F}" type="pres">
      <dgm:prSet presAssocID="{9E808E5D-0A85-4042-84E7-14512D9FB616}" presName="compositeNode" presStyleCnt="0"/>
      <dgm:spPr/>
    </dgm:pt>
    <dgm:pt modelId="{AA47FB16-B22F-4C1B-8031-B17AD208B1FA}" type="pres">
      <dgm:prSet presAssocID="{9E808E5D-0A85-4042-84E7-14512D9FB61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5ED1BC1-462C-47A6-B813-BB62D9305BB6}" type="pres">
      <dgm:prSet presAssocID="{9E808E5D-0A85-4042-84E7-14512D9FB616}" presName="parSh" presStyleCnt="0"/>
      <dgm:spPr/>
    </dgm:pt>
    <dgm:pt modelId="{B9FBAA6C-E2A7-4967-81FD-1C7C3EC21C8F}" type="pres">
      <dgm:prSet presAssocID="{9E808E5D-0A85-4042-84E7-14512D9FB616}" presName="lineNode" presStyleLbl="alignAccFollowNode1" presStyleIdx="15" presStyleCnt="18"/>
      <dgm:spPr/>
    </dgm:pt>
    <dgm:pt modelId="{7C5EF0EE-C801-4752-B05C-54C7A04474D3}" type="pres">
      <dgm:prSet presAssocID="{9E808E5D-0A85-4042-84E7-14512D9FB616}" presName="lineArrowNode" presStyleLbl="alignAccFollowNode1" presStyleIdx="16" presStyleCnt="18"/>
      <dgm:spPr/>
    </dgm:pt>
    <dgm:pt modelId="{37F7F3B8-EED1-4D34-9DD0-DAB674D4A049}" type="pres">
      <dgm:prSet presAssocID="{CEE9B985-DF74-458F-AE0C-556B916F653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BAC519A8-E600-4391-A7C0-B0CCF3ED9F60}" type="pres">
      <dgm:prSet presAssocID="{CEE9B985-DF74-458F-AE0C-556B916F653D}" presName="spacerBetweenCircleAndCallout" presStyleCnt="0">
        <dgm:presLayoutVars/>
      </dgm:prSet>
      <dgm:spPr/>
    </dgm:pt>
    <dgm:pt modelId="{CCF2D838-1D95-4AE9-A8BE-652D46B4E75A}" type="pres">
      <dgm:prSet presAssocID="{9E808E5D-0A85-4042-84E7-14512D9FB616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AEB730E-A36D-4077-874A-3870A7318FFA}" type="presOf" srcId="{759EC8F0-92E0-4728-95CC-FD4103599180}" destId="{8438249A-73D4-436F-A073-8BB365FB23FF}" srcOrd="0" destOrd="0" presId="urn:microsoft.com/office/officeart/2016/7/layout/LinearArrowProcessNumbered"/>
    <dgm:cxn modelId="{229A1311-7E55-4B0A-8895-2F3D2303C50B}" type="presOf" srcId="{45653B80-AEB9-4F59-AC94-2C3274FE4FBC}" destId="{75FC3A83-A45E-408D-B96C-9128C1B8E73B}" srcOrd="0" destOrd="0" presId="urn:microsoft.com/office/officeart/2016/7/layout/LinearArrowProcessNumbered"/>
    <dgm:cxn modelId="{A6ED7A1D-EB2F-4C2A-9C2B-739FB70CE5E3}" srcId="{D99DDEB4-D0C5-4252-BAD1-69DE7817A35D}" destId="{9E808E5D-0A85-4042-84E7-14512D9FB616}" srcOrd="5" destOrd="0" parTransId="{C14A8FBF-821F-4A4E-887A-9D2955B19883}" sibTransId="{CEE9B985-DF74-458F-AE0C-556B916F653D}"/>
    <dgm:cxn modelId="{8D9C851E-6FCB-46FA-8E11-86C7795854DD}" srcId="{D99DDEB4-D0C5-4252-BAD1-69DE7817A35D}" destId="{45653B80-AEB9-4F59-AC94-2C3274FE4FBC}" srcOrd="3" destOrd="0" parTransId="{751FED77-03F6-433B-944A-3772C133D44A}" sibTransId="{A491B702-8AD7-4844-B112-AB6371897EF5}"/>
    <dgm:cxn modelId="{E8E16E29-44F8-4137-9028-2D39A93769F7}" type="presOf" srcId="{D9B9581D-93A8-4C9B-B3C9-73459B474072}" destId="{F73E89A8-9A35-4362-A9BF-63CDD95E35C2}" srcOrd="0" destOrd="0" presId="urn:microsoft.com/office/officeart/2016/7/layout/LinearArrowProcessNumbered"/>
    <dgm:cxn modelId="{FDB85E35-1E64-4326-B6E9-4F1FAC121550}" type="presOf" srcId="{2FA4B51D-42AC-49F6-8C62-CA79A6954F67}" destId="{1A19A164-9F36-4653-9B24-72340131F872}" srcOrd="0" destOrd="0" presId="urn:microsoft.com/office/officeart/2016/7/layout/LinearArrowProcessNumbered"/>
    <dgm:cxn modelId="{4338F938-A163-41B0-A4FA-3C235B4130E1}" type="presOf" srcId="{298FD9B3-E91B-4599-A297-A7A72833D290}" destId="{E43BF4A1-E564-4A5B-AD9A-1FF63EF458CE}" srcOrd="0" destOrd="0" presId="urn:microsoft.com/office/officeart/2016/7/layout/LinearArrowProcessNumbered"/>
    <dgm:cxn modelId="{EE63EC63-4D5C-4BC3-B769-EDEED86D9E40}" srcId="{D99DDEB4-D0C5-4252-BAD1-69DE7817A35D}" destId="{759EC8F0-92E0-4728-95CC-FD4103599180}" srcOrd="0" destOrd="0" parTransId="{56621FEF-2A39-4AE2-819E-442CEEA0A9A3}" sibTransId="{D9B9581D-93A8-4C9B-B3C9-73459B474072}"/>
    <dgm:cxn modelId="{F723AC87-2AD7-467F-86F0-C50C3910D4CB}" srcId="{D99DDEB4-D0C5-4252-BAD1-69DE7817A35D}" destId="{29744D82-6C3C-4D9B-BB40-2B410DEFAB6A}" srcOrd="4" destOrd="0" parTransId="{37A143E9-147D-40FD-B3CE-6988EEDA9E83}" sibTransId="{27CC788A-C89F-4B51-8E5D-92D1D17CE0A2}"/>
    <dgm:cxn modelId="{E5B41089-BE30-4939-9ADD-1B4EF82F5085}" type="presOf" srcId="{D99DDEB4-D0C5-4252-BAD1-69DE7817A35D}" destId="{45D299FF-0082-44A2-BF24-3F5152E79A91}" srcOrd="0" destOrd="0" presId="urn:microsoft.com/office/officeart/2016/7/layout/LinearArrowProcessNumbered"/>
    <dgm:cxn modelId="{3DAD8FA4-51E7-4D53-972B-289D1DE83486}" type="presOf" srcId="{A491B702-8AD7-4844-B112-AB6371897EF5}" destId="{9C29AD5D-DBFB-4CDC-A515-29E36FBACC88}" srcOrd="0" destOrd="0" presId="urn:microsoft.com/office/officeart/2016/7/layout/LinearArrowProcessNumbered"/>
    <dgm:cxn modelId="{F18E22A7-F1F5-47A7-920D-8AF6E331F021}" srcId="{D99DDEB4-D0C5-4252-BAD1-69DE7817A35D}" destId="{298FD9B3-E91B-4599-A297-A7A72833D290}" srcOrd="1" destOrd="0" parTransId="{C33E2B70-87E9-474B-A076-D399698FB14D}" sibTransId="{33EF5AAF-AE75-4B39-AFE6-E18E1DB78F52}"/>
    <dgm:cxn modelId="{F69EA6A9-C720-4C19-85D2-693B31C2BBDB}" type="presOf" srcId="{CEE9B985-DF74-458F-AE0C-556B916F653D}" destId="{37F7F3B8-EED1-4D34-9DD0-DAB674D4A049}" srcOrd="0" destOrd="0" presId="urn:microsoft.com/office/officeart/2016/7/layout/LinearArrowProcessNumbered"/>
    <dgm:cxn modelId="{F86227B2-50DC-4807-BB6F-DFFAC49264A2}" type="presOf" srcId="{33EF5AAF-AE75-4B39-AFE6-E18E1DB78F52}" destId="{33607FC4-3547-4FDA-BF53-572A868F6BBB}" srcOrd="0" destOrd="0" presId="urn:microsoft.com/office/officeart/2016/7/layout/LinearArrowProcessNumbered"/>
    <dgm:cxn modelId="{7B0488E6-29CA-459C-BC6A-DA9EA5981220}" type="presOf" srcId="{29744D82-6C3C-4D9B-BB40-2B410DEFAB6A}" destId="{AD7C8B39-52E6-4CA9-8D08-4CCE610FE8F1}" srcOrd="0" destOrd="0" presId="urn:microsoft.com/office/officeart/2016/7/layout/LinearArrowProcessNumbered"/>
    <dgm:cxn modelId="{134510E8-EF44-49E4-98E6-DC1F8FCB0D56}" type="presOf" srcId="{27CC788A-C89F-4B51-8E5D-92D1D17CE0A2}" destId="{05CB028F-4976-442E-8C9E-0D930000D192}" srcOrd="0" destOrd="0" presId="urn:microsoft.com/office/officeart/2016/7/layout/LinearArrowProcessNumbered"/>
    <dgm:cxn modelId="{79E0A1EF-A014-4753-A603-BC5235392FB6}" type="presOf" srcId="{9E808E5D-0A85-4042-84E7-14512D9FB616}" destId="{CCF2D838-1D95-4AE9-A8BE-652D46B4E75A}" srcOrd="0" destOrd="0" presId="urn:microsoft.com/office/officeart/2016/7/layout/LinearArrowProcessNumbered"/>
    <dgm:cxn modelId="{DBD3F7F1-B0A3-4E09-B2D9-12DE3FC47632}" srcId="{D99DDEB4-D0C5-4252-BAD1-69DE7817A35D}" destId="{2FA4B51D-42AC-49F6-8C62-CA79A6954F67}" srcOrd="2" destOrd="0" parTransId="{5D44F5BB-53A9-453C-B4BC-5364B4EC7AEE}" sibTransId="{106ED5F4-ED1E-4DAA-B34A-39F3578ABAA7}"/>
    <dgm:cxn modelId="{A82B11F6-0605-4FD2-B5A3-9DA0D8B15ED8}" type="presOf" srcId="{106ED5F4-ED1E-4DAA-B34A-39F3578ABAA7}" destId="{97B7A52F-9FD7-49F9-8A35-FB84ED9A68D5}" srcOrd="0" destOrd="0" presId="urn:microsoft.com/office/officeart/2016/7/layout/LinearArrowProcessNumbered"/>
    <dgm:cxn modelId="{95703268-77FF-45A7-825F-FC9630EB7D9C}" type="presParOf" srcId="{45D299FF-0082-44A2-BF24-3F5152E79A91}" destId="{709F4B42-236B-4143-B5BA-A5693A1BE8DF}" srcOrd="0" destOrd="0" presId="urn:microsoft.com/office/officeart/2016/7/layout/LinearArrowProcessNumbered"/>
    <dgm:cxn modelId="{AD56FF53-F045-40E7-A646-245307449215}" type="presParOf" srcId="{709F4B42-236B-4143-B5BA-A5693A1BE8DF}" destId="{BA23CFF7-8332-47F0-8947-C79CBAC441D2}" srcOrd="0" destOrd="0" presId="urn:microsoft.com/office/officeart/2016/7/layout/LinearArrowProcessNumbered"/>
    <dgm:cxn modelId="{F17F4E39-D2E7-4179-A263-A8BB28EA739A}" type="presParOf" srcId="{709F4B42-236B-4143-B5BA-A5693A1BE8DF}" destId="{18DCB7F8-691A-4C63-B72E-AE771ECA68FA}" srcOrd="1" destOrd="0" presId="urn:microsoft.com/office/officeart/2016/7/layout/LinearArrowProcessNumbered"/>
    <dgm:cxn modelId="{67C93043-5794-4240-AAB9-6C87F09541EA}" type="presParOf" srcId="{18DCB7F8-691A-4C63-B72E-AE771ECA68FA}" destId="{FDDA0F75-AEA4-490C-B19C-3FCC2E1904F8}" srcOrd="0" destOrd="0" presId="urn:microsoft.com/office/officeart/2016/7/layout/LinearArrowProcessNumbered"/>
    <dgm:cxn modelId="{088A4542-531C-46D7-8FBF-CBD5F2E8DE05}" type="presParOf" srcId="{18DCB7F8-691A-4C63-B72E-AE771ECA68FA}" destId="{D33E985C-1CD5-40C3-A8DD-269C31B3CCC8}" srcOrd="1" destOrd="0" presId="urn:microsoft.com/office/officeart/2016/7/layout/LinearArrowProcessNumbered"/>
    <dgm:cxn modelId="{2F5B9979-AC77-4A4D-BAB8-B697C8DFD72B}" type="presParOf" srcId="{18DCB7F8-691A-4C63-B72E-AE771ECA68FA}" destId="{F73E89A8-9A35-4362-A9BF-63CDD95E35C2}" srcOrd="2" destOrd="0" presId="urn:microsoft.com/office/officeart/2016/7/layout/LinearArrowProcessNumbered"/>
    <dgm:cxn modelId="{1C16DB82-DF72-48D3-8A2B-E2D1BE843741}" type="presParOf" srcId="{18DCB7F8-691A-4C63-B72E-AE771ECA68FA}" destId="{539755C8-7723-4E53-8562-A6A37F54B31B}" srcOrd="3" destOrd="0" presId="urn:microsoft.com/office/officeart/2016/7/layout/LinearArrowProcessNumbered"/>
    <dgm:cxn modelId="{59E283DE-9FC8-4FF5-A752-DB37916C78CA}" type="presParOf" srcId="{709F4B42-236B-4143-B5BA-A5693A1BE8DF}" destId="{8438249A-73D4-436F-A073-8BB365FB23FF}" srcOrd="2" destOrd="0" presId="urn:microsoft.com/office/officeart/2016/7/layout/LinearArrowProcessNumbered"/>
    <dgm:cxn modelId="{072AD3BC-C4EC-46C1-A5FB-D8E6A66ABC5C}" type="presParOf" srcId="{45D299FF-0082-44A2-BF24-3F5152E79A91}" destId="{95426200-B055-46F6-9511-4867EA3F2E6D}" srcOrd="1" destOrd="0" presId="urn:microsoft.com/office/officeart/2016/7/layout/LinearArrowProcessNumbered"/>
    <dgm:cxn modelId="{11B6F8EA-9367-4CA5-A905-1C685C95F2CF}" type="presParOf" srcId="{45D299FF-0082-44A2-BF24-3F5152E79A91}" destId="{45214AEE-330B-408D-8CD0-88000A9A5CC1}" srcOrd="2" destOrd="0" presId="urn:microsoft.com/office/officeart/2016/7/layout/LinearArrowProcessNumbered"/>
    <dgm:cxn modelId="{DFAAA358-D06A-4508-A5C7-CA239666EFB7}" type="presParOf" srcId="{45214AEE-330B-408D-8CD0-88000A9A5CC1}" destId="{EC464D9D-11C0-492F-BD57-58097E876391}" srcOrd="0" destOrd="0" presId="urn:microsoft.com/office/officeart/2016/7/layout/LinearArrowProcessNumbered"/>
    <dgm:cxn modelId="{B715615D-80C0-4E24-B092-4ED2149508CC}" type="presParOf" srcId="{45214AEE-330B-408D-8CD0-88000A9A5CC1}" destId="{2BA12221-7875-450C-A871-40C3C8C15014}" srcOrd="1" destOrd="0" presId="urn:microsoft.com/office/officeart/2016/7/layout/LinearArrowProcessNumbered"/>
    <dgm:cxn modelId="{3898262A-BE9F-4F53-8410-5EA82E3B60BA}" type="presParOf" srcId="{2BA12221-7875-450C-A871-40C3C8C15014}" destId="{846C9663-EE26-4618-8FCB-AC11AE2C713C}" srcOrd="0" destOrd="0" presId="urn:microsoft.com/office/officeart/2016/7/layout/LinearArrowProcessNumbered"/>
    <dgm:cxn modelId="{3B3E2E2C-678F-41B1-B1DC-6E6E98A87A97}" type="presParOf" srcId="{2BA12221-7875-450C-A871-40C3C8C15014}" destId="{6E90393B-DC05-431A-8060-04611BDC524E}" srcOrd="1" destOrd="0" presId="urn:microsoft.com/office/officeart/2016/7/layout/LinearArrowProcessNumbered"/>
    <dgm:cxn modelId="{2ADB18A6-4860-42F5-9D7F-E8CD3A5E1ADB}" type="presParOf" srcId="{2BA12221-7875-450C-A871-40C3C8C15014}" destId="{33607FC4-3547-4FDA-BF53-572A868F6BBB}" srcOrd="2" destOrd="0" presId="urn:microsoft.com/office/officeart/2016/7/layout/LinearArrowProcessNumbered"/>
    <dgm:cxn modelId="{B6DD9E6E-4AA2-4BA7-A800-CB67FF4A1989}" type="presParOf" srcId="{2BA12221-7875-450C-A871-40C3C8C15014}" destId="{03D0306C-12B8-4805-B4D4-31C51D995457}" srcOrd="3" destOrd="0" presId="urn:microsoft.com/office/officeart/2016/7/layout/LinearArrowProcessNumbered"/>
    <dgm:cxn modelId="{E361A332-8E57-4E5F-A3F0-6D01F31DA1A1}" type="presParOf" srcId="{45214AEE-330B-408D-8CD0-88000A9A5CC1}" destId="{E43BF4A1-E564-4A5B-AD9A-1FF63EF458CE}" srcOrd="2" destOrd="0" presId="urn:microsoft.com/office/officeart/2016/7/layout/LinearArrowProcessNumbered"/>
    <dgm:cxn modelId="{A25F03C7-0547-4B53-ADE8-AA7028C30FC7}" type="presParOf" srcId="{45D299FF-0082-44A2-BF24-3F5152E79A91}" destId="{96D07F4D-FC48-4684-A125-12F0A089455C}" srcOrd="3" destOrd="0" presId="urn:microsoft.com/office/officeart/2016/7/layout/LinearArrowProcessNumbered"/>
    <dgm:cxn modelId="{815824AE-E901-4F33-9D16-B0AEF2ECFDB5}" type="presParOf" srcId="{45D299FF-0082-44A2-BF24-3F5152E79A91}" destId="{3265F090-A171-4D17-A3F7-08B8E3807EB8}" srcOrd="4" destOrd="0" presId="urn:microsoft.com/office/officeart/2016/7/layout/LinearArrowProcessNumbered"/>
    <dgm:cxn modelId="{E6584D18-1297-4904-9BED-AD250ABC0B0C}" type="presParOf" srcId="{3265F090-A171-4D17-A3F7-08B8E3807EB8}" destId="{67E60710-360A-44B4-B3DE-74B5D80642A7}" srcOrd="0" destOrd="0" presId="urn:microsoft.com/office/officeart/2016/7/layout/LinearArrowProcessNumbered"/>
    <dgm:cxn modelId="{ED7EA93D-AF15-4F9E-8F03-94D70B5C5965}" type="presParOf" srcId="{3265F090-A171-4D17-A3F7-08B8E3807EB8}" destId="{BD86052E-39AA-453E-9157-40BFD29031AC}" srcOrd="1" destOrd="0" presId="urn:microsoft.com/office/officeart/2016/7/layout/LinearArrowProcessNumbered"/>
    <dgm:cxn modelId="{4650FA98-5BFE-421D-AAA7-3D473EE044FC}" type="presParOf" srcId="{BD86052E-39AA-453E-9157-40BFD29031AC}" destId="{6FF31D01-D611-4C60-8978-738D56DAB7B8}" srcOrd="0" destOrd="0" presId="urn:microsoft.com/office/officeart/2016/7/layout/LinearArrowProcessNumbered"/>
    <dgm:cxn modelId="{92AC9D65-4C3E-4B24-A177-D025B6B02730}" type="presParOf" srcId="{BD86052E-39AA-453E-9157-40BFD29031AC}" destId="{937141A1-7838-4DF2-939F-E6A04C7AAC98}" srcOrd="1" destOrd="0" presId="urn:microsoft.com/office/officeart/2016/7/layout/LinearArrowProcessNumbered"/>
    <dgm:cxn modelId="{77ACCFB5-576B-42D2-970A-13BB81C1903A}" type="presParOf" srcId="{BD86052E-39AA-453E-9157-40BFD29031AC}" destId="{97B7A52F-9FD7-49F9-8A35-FB84ED9A68D5}" srcOrd="2" destOrd="0" presId="urn:microsoft.com/office/officeart/2016/7/layout/LinearArrowProcessNumbered"/>
    <dgm:cxn modelId="{14602280-0012-4819-98AD-F55D551FE65C}" type="presParOf" srcId="{BD86052E-39AA-453E-9157-40BFD29031AC}" destId="{5F659468-C3AA-4B7D-BF33-C7A905DCAFAA}" srcOrd="3" destOrd="0" presId="urn:microsoft.com/office/officeart/2016/7/layout/LinearArrowProcessNumbered"/>
    <dgm:cxn modelId="{7EBA423E-440B-499D-A54F-A8702412B709}" type="presParOf" srcId="{3265F090-A171-4D17-A3F7-08B8E3807EB8}" destId="{1A19A164-9F36-4653-9B24-72340131F872}" srcOrd="2" destOrd="0" presId="urn:microsoft.com/office/officeart/2016/7/layout/LinearArrowProcessNumbered"/>
    <dgm:cxn modelId="{87C704BD-C5B2-43C7-8BA6-36E083DF19A3}" type="presParOf" srcId="{45D299FF-0082-44A2-BF24-3F5152E79A91}" destId="{333EE0FF-E6AA-40D8-93BC-94203E0B243C}" srcOrd="5" destOrd="0" presId="urn:microsoft.com/office/officeart/2016/7/layout/LinearArrowProcessNumbered"/>
    <dgm:cxn modelId="{F271AAB8-4ECC-4DA4-B8B2-8A23229D9B2E}" type="presParOf" srcId="{45D299FF-0082-44A2-BF24-3F5152E79A91}" destId="{E31500DD-493A-41DC-B98A-1887CDDDB08C}" srcOrd="6" destOrd="0" presId="urn:microsoft.com/office/officeart/2016/7/layout/LinearArrowProcessNumbered"/>
    <dgm:cxn modelId="{97676AFB-B174-4354-A1FC-7F16376B7C1E}" type="presParOf" srcId="{E31500DD-493A-41DC-B98A-1887CDDDB08C}" destId="{55C985D8-E535-48E2-A002-FB73218C2859}" srcOrd="0" destOrd="0" presId="urn:microsoft.com/office/officeart/2016/7/layout/LinearArrowProcessNumbered"/>
    <dgm:cxn modelId="{3D9E8FF3-161E-44BB-808A-7C3638134336}" type="presParOf" srcId="{E31500DD-493A-41DC-B98A-1887CDDDB08C}" destId="{83AC1CA5-F1AF-4AC3-B262-6A09A3AEB833}" srcOrd="1" destOrd="0" presId="urn:microsoft.com/office/officeart/2016/7/layout/LinearArrowProcessNumbered"/>
    <dgm:cxn modelId="{325E5BB2-AEB6-4331-B861-B0BD9E4F5AE2}" type="presParOf" srcId="{83AC1CA5-F1AF-4AC3-B262-6A09A3AEB833}" destId="{C657AB81-8728-4A54-9BEE-CC01BF7ADDF5}" srcOrd="0" destOrd="0" presId="urn:microsoft.com/office/officeart/2016/7/layout/LinearArrowProcessNumbered"/>
    <dgm:cxn modelId="{B3FE10DC-47A5-49BF-84CB-42AFC5FABB84}" type="presParOf" srcId="{83AC1CA5-F1AF-4AC3-B262-6A09A3AEB833}" destId="{B30F4370-F314-45BD-82DC-24986BFC8958}" srcOrd="1" destOrd="0" presId="urn:microsoft.com/office/officeart/2016/7/layout/LinearArrowProcessNumbered"/>
    <dgm:cxn modelId="{6EE91BC8-103B-4DA0-937D-402A5C47B043}" type="presParOf" srcId="{83AC1CA5-F1AF-4AC3-B262-6A09A3AEB833}" destId="{9C29AD5D-DBFB-4CDC-A515-29E36FBACC88}" srcOrd="2" destOrd="0" presId="urn:microsoft.com/office/officeart/2016/7/layout/LinearArrowProcessNumbered"/>
    <dgm:cxn modelId="{06EB9E0A-F23F-46C6-9FB5-A70B494C958B}" type="presParOf" srcId="{83AC1CA5-F1AF-4AC3-B262-6A09A3AEB833}" destId="{F3295E32-5B8F-4F3D-BDFB-B3D9B5C4A6C0}" srcOrd="3" destOrd="0" presId="urn:microsoft.com/office/officeart/2016/7/layout/LinearArrowProcessNumbered"/>
    <dgm:cxn modelId="{EEB748AC-9240-4E69-ADA2-9FF732EBA031}" type="presParOf" srcId="{E31500DD-493A-41DC-B98A-1887CDDDB08C}" destId="{75FC3A83-A45E-408D-B96C-9128C1B8E73B}" srcOrd="2" destOrd="0" presId="urn:microsoft.com/office/officeart/2016/7/layout/LinearArrowProcessNumbered"/>
    <dgm:cxn modelId="{0A663383-9EAB-402A-8955-7D6D3E52A1A4}" type="presParOf" srcId="{45D299FF-0082-44A2-BF24-3F5152E79A91}" destId="{2C0D4360-B918-4BEB-BED0-AC98065C25EE}" srcOrd="7" destOrd="0" presId="urn:microsoft.com/office/officeart/2016/7/layout/LinearArrowProcessNumbered"/>
    <dgm:cxn modelId="{985C525C-7E0B-46DD-A3B5-9B3F8A779123}" type="presParOf" srcId="{45D299FF-0082-44A2-BF24-3F5152E79A91}" destId="{46287E3D-2855-4972-A314-008B2BCC44F6}" srcOrd="8" destOrd="0" presId="urn:microsoft.com/office/officeart/2016/7/layout/LinearArrowProcessNumbered"/>
    <dgm:cxn modelId="{8320579D-1662-40FE-B0CA-34B4458A86EF}" type="presParOf" srcId="{46287E3D-2855-4972-A314-008B2BCC44F6}" destId="{75FBBD88-6932-4DF5-90F3-624FAC8A6379}" srcOrd="0" destOrd="0" presId="urn:microsoft.com/office/officeart/2016/7/layout/LinearArrowProcessNumbered"/>
    <dgm:cxn modelId="{89AC676E-F71E-466F-9763-20174E7AFE7E}" type="presParOf" srcId="{46287E3D-2855-4972-A314-008B2BCC44F6}" destId="{A0140B75-B6E4-4681-B3D2-5119E7B56AD5}" srcOrd="1" destOrd="0" presId="urn:microsoft.com/office/officeart/2016/7/layout/LinearArrowProcessNumbered"/>
    <dgm:cxn modelId="{BE4FEEB0-9D82-4DD7-A95F-1F3FB588C48D}" type="presParOf" srcId="{A0140B75-B6E4-4681-B3D2-5119E7B56AD5}" destId="{2455A85C-78DC-4CF2-83F9-741FEFA3A3A2}" srcOrd="0" destOrd="0" presId="urn:microsoft.com/office/officeart/2016/7/layout/LinearArrowProcessNumbered"/>
    <dgm:cxn modelId="{C7C678D7-DF31-4D13-8FE2-3EEDF71167C3}" type="presParOf" srcId="{A0140B75-B6E4-4681-B3D2-5119E7B56AD5}" destId="{296C2390-E38B-48FD-BCC4-D476FB07131C}" srcOrd="1" destOrd="0" presId="urn:microsoft.com/office/officeart/2016/7/layout/LinearArrowProcessNumbered"/>
    <dgm:cxn modelId="{E389BF05-D1DC-48FF-A20B-BAB8EF5D1329}" type="presParOf" srcId="{A0140B75-B6E4-4681-B3D2-5119E7B56AD5}" destId="{05CB028F-4976-442E-8C9E-0D930000D192}" srcOrd="2" destOrd="0" presId="urn:microsoft.com/office/officeart/2016/7/layout/LinearArrowProcessNumbered"/>
    <dgm:cxn modelId="{3BDAF20C-771D-4439-B55D-25F13FC66218}" type="presParOf" srcId="{A0140B75-B6E4-4681-B3D2-5119E7B56AD5}" destId="{C71A5F6E-C965-4F90-A8C7-0E0010BB1013}" srcOrd="3" destOrd="0" presId="urn:microsoft.com/office/officeart/2016/7/layout/LinearArrowProcessNumbered"/>
    <dgm:cxn modelId="{A6A02633-A003-4BBA-8A64-46300B83AA35}" type="presParOf" srcId="{46287E3D-2855-4972-A314-008B2BCC44F6}" destId="{AD7C8B39-52E6-4CA9-8D08-4CCE610FE8F1}" srcOrd="2" destOrd="0" presId="urn:microsoft.com/office/officeart/2016/7/layout/LinearArrowProcessNumbered"/>
    <dgm:cxn modelId="{C59FA02A-7D43-407C-BBAC-C5B10EE1B2F6}" type="presParOf" srcId="{45D299FF-0082-44A2-BF24-3F5152E79A91}" destId="{CF487B68-A5BC-447E-9E9B-14155DE011C6}" srcOrd="9" destOrd="0" presId="urn:microsoft.com/office/officeart/2016/7/layout/LinearArrowProcessNumbered"/>
    <dgm:cxn modelId="{55D875CD-92E3-4542-A7E1-684A5EF9DD9E}" type="presParOf" srcId="{45D299FF-0082-44A2-BF24-3F5152E79A91}" destId="{299A1EF9-5424-46A1-A78A-39889384250F}" srcOrd="10" destOrd="0" presId="urn:microsoft.com/office/officeart/2016/7/layout/LinearArrowProcessNumbered"/>
    <dgm:cxn modelId="{E924EEEF-A53D-4B4B-92D3-C95AD4AE322C}" type="presParOf" srcId="{299A1EF9-5424-46A1-A78A-39889384250F}" destId="{AA47FB16-B22F-4C1B-8031-B17AD208B1FA}" srcOrd="0" destOrd="0" presId="urn:microsoft.com/office/officeart/2016/7/layout/LinearArrowProcessNumbered"/>
    <dgm:cxn modelId="{1D6C76FE-C614-415D-B0B9-65A426EA1242}" type="presParOf" srcId="{299A1EF9-5424-46A1-A78A-39889384250F}" destId="{D5ED1BC1-462C-47A6-B813-BB62D9305BB6}" srcOrd="1" destOrd="0" presId="urn:microsoft.com/office/officeart/2016/7/layout/LinearArrowProcessNumbered"/>
    <dgm:cxn modelId="{1E432B25-FF4A-4580-AC75-1BFB4736DA1A}" type="presParOf" srcId="{D5ED1BC1-462C-47A6-B813-BB62D9305BB6}" destId="{B9FBAA6C-E2A7-4967-81FD-1C7C3EC21C8F}" srcOrd="0" destOrd="0" presId="urn:microsoft.com/office/officeart/2016/7/layout/LinearArrowProcessNumbered"/>
    <dgm:cxn modelId="{16EE02D1-796F-418D-AB53-ACCFA34CB453}" type="presParOf" srcId="{D5ED1BC1-462C-47A6-B813-BB62D9305BB6}" destId="{7C5EF0EE-C801-4752-B05C-54C7A04474D3}" srcOrd="1" destOrd="0" presId="urn:microsoft.com/office/officeart/2016/7/layout/LinearArrowProcessNumbered"/>
    <dgm:cxn modelId="{54E0F698-4E5E-4AD7-969F-0ED3FFD82EA6}" type="presParOf" srcId="{D5ED1BC1-462C-47A6-B813-BB62D9305BB6}" destId="{37F7F3B8-EED1-4D34-9DD0-DAB674D4A049}" srcOrd="2" destOrd="0" presId="urn:microsoft.com/office/officeart/2016/7/layout/LinearArrowProcessNumbered"/>
    <dgm:cxn modelId="{FC2EA66A-84D4-41F9-8DC1-D67F6BAACE1E}" type="presParOf" srcId="{D5ED1BC1-462C-47A6-B813-BB62D9305BB6}" destId="{BAC519A8-E600-4391-A7C0-B0CCF3ED9F60}" srcOrd="3" destOrd="0" presId="urn:microsoft.com/office/officeart/2016/7/layout/LinearArrowProcessNumbered"/>
    <dgm:cxn modelId="{6F3E87EA-34E9-42BE-A432-492CB496812E}" type="presParOf" srcId="{299A1EF9-5424-46A1-A78A-39889384250F}" destId="{CCF2D838-1D95-4AE9-A8BE-652D46B4E7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A0F75-AEA4-490C-B19C-3FCC2E1904F8}">
      <dsp:nvSpPr>
        <dsp:cNvPr id="0" name=""/>
        <dsp:cNvSpPr/>
      </dsp:nvSpPr>
      <dsp:spPr>
        <a:xfrm>
          <a:off x="805215" y="953549"/>
          <a:ext cx="64041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E985C-1CD5-40C3-A8DD-269C31B3CCC8}">
      <dsp:nvSpPr>
        <dsp:cNvPr id="0" name=""/>
        <dsp:cNvSpPr/>
      </dsp:nvSpPr>
      <dsp:spPr>
        <a:xfrm>
          <a:off x="1484055" y="899790"/>
          <a:ext cx="73647" cy="1383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E89A8-9A35-4362-A9BF-63CDD95E35C2}">
      <dsp:nvSpPr>
        <dsp:cNvPr id="0" name=""/>
        <dsp:cNvSpPr/>
      </dsp:nvSpPr>
      <dsp:spPr>
        <a:xfrm>
          <a:off x="423713" y="652136"/>
          <a:ext cx="602899" cy="6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6" tIns="23396" rIns="23396" bIns="233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12006" y="740429"/>
        <a:ext cx="426313" cy="426313"/>
      </dsp:txXfrm>
    </dsp:sp>
    <dsp:sp modelId="{8438249A-73D4-436F-A073-8BB365FB23FF}">
      <dsp:nvSpPr>
        <dsp:cNvPr id="0" name=""/>
        <dsp:cNvSpPr/>
      </dsp:nvSpPr>
      <dsp:spPr>
        <a:xfrm>
          <a:off x="4695" y="1420635"/>
          <a:ext cx="144093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63" tIns="165100" rIns="1136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Hygiene</a:t>
          </a:r>
          <a:endParaRPr lang="en-US" sz="1100" kern="1200"/>
        </a:p>
      </dsp:txBody>
      <dsp:txXfrm>
        <a:off x="4695" y="1708822"/>
        <a:ext cx="1440935" cy="1677413"/>
      </dsp:txXfrm>
    </dsp:sp>
    <dsp:sp modelId="{846C9663-EE26-4618-8FCB-AC11AE2C713C}">
      <dsp:nvSpPr>
        <dsp:cNvPr id="0" name=""/>
        <dsp:cNvSpPr/>
      </dsp:nvSpPr>
      <dsp:spPr>
        <a:xfrm>
          <a:off x="1605734" y="953549"/>
          <a:ext cx="144093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0393B-DC05-431A-8060-04611BDC524E}">
      <dsp:nvSpPr>
        <dsp:cNvPr id="0" name=""/>
        <dsp:cNvSpPr/>
      </dsp:nvSpPr>
      <dsp:spPr>
        <a:xfrm>
          <a:off x="3085095" y="899790"/>
          <a:ext cx="73647" cy="1383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07FC4-3547-4FDA-BF53-572A868F6BBB}">
      <dsp:nvSpPr>
        <dsp:cNvPr id="0" name=""/>
        <dsp:cNvSpPr/>
      </dsp:nvSpPr>
      <dsp:spPr>
        <a:xfrm>
          <a:off x="2024753" y="652136"/>
          <a:ext cx="602899" cy="6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6" tIns="23396" rIns="23396" bIns="233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113046" y="740429"/>
        <a:ext cx="426313" cy="426313"/>
      </dsp:txXfrm>
    </dsp:sp>
    <dsp:sp modelId="{E43BF4A1-E564-4A5B-AD9A-1FF63EF458CE}">
      <dsp:nvSpPr>
        <dsp:cNvPr id="0" name=""/>
        <dsp:cNvSpPr/>
      </dsp:nvSpPr>
      <dsp:spPr>
        <a:xfrm>
          <a:off x="1605734" y="1420635"/>
          <a:ext cx="144093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63" tIns="165100" rIns="1136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Enable multi-factor authentication (MFA) everywhere possible</a:t>
          </a:r>
        </a:p>
      </dsp:txBody>
      <dsp:txXfrm>
        <a:off x="1605734" y="1708822"/>
        <a:ext cx="1440935" cy="1677413"/>
      </dsp:txXfrm>
    </dsp:sp>
    <dsp:sp modelId="{6FF31D01-D611-4C60-8978-738D56DAB7B8}">
      <dsp:nvSpPr>
        <dsp:cNvPr id="0" name=""/>
        <dsp:cNvSpPr/>
      </dsp:nvSpPr>
      <dsp:spPr>
        <a:xfrm>
          <a:off x="3206774" y="953549"/>
          <a:ext cx="144093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141A1-7838-4DF2-939F-E6A04C7AAC98}">
      <dsp:nvSpPr>
        <dsp:cNvPr id="0" name=""/>
        <dsp:cNvSpPr/>
      </dsp:nvSpPr>
      <dsp:spPr>
        <a:xfrm>
          <a:off x="4686135" y="899790"/>
          <a:ext cx="73647" cy="1383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7A52F-9FD7-49F9-8A35-FB84ED9A68D5}">
      <dsp:nvSpPr>
        <dsp:cNvPr id="0" name=""/>
        <dsp:cNvSpPr/>
      </dsp:nvSpPr>
      <dsp:spPr>
        <a:xfrm>
          <a:off x="3625793" y="652135"/>
          <a:ext cx="602899" cy="6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6" tIns="23396" rIns="23396" bIns="233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714086" y="740428"/>
        <a:ext cx="426313" cy="426313"/>
      </dsp:txXfrm>
    </dsp:sp>
    <dsp:sp modelId="{1A19A164-9F36-4653-9B24-72340131F872}">
      <dsp:nvSpPr>
        <dsp:cNvPr id="0" name=""/>
        <dsp:cNvSpPr/>
      </dsp:nvSpPr>
      <dsp:spPr>
        <a:xfrm>
          <a:off x="3206774" y="1420635"/>
          <a:ext cx="144093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63" tIns="165100" rIns="1136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Verify sender identity before responding or clicking</a:t>
          </a:r>
        </a:p>
      </dsp:txBody>
      <dsp:txXfrm>
        <a:off x="3206774" y="1708822"/>
        <a:ext cx="1440935" cy="1677413"/>
      </dsp:txXfrm>
    </dsp:sp>
    <dsp:sp modelId="{C657AB81-8728-4A54-9BEE-CC01BF7ADDF5}">
      <dsp:nvSpPr>
        <dsp:cNvPr id="0" name=""/>
        <dsp:cNvSpPr/>
      </dsp:nvSpPr>
      <dsp:spPr>
        <a:xfrm>
          <a:off x="4807814" y="953549"/>
          <a:ext cx="144093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F4370-F314-45BD-82DC-24986BFC8958}">
      <dsp:nvSpPr>
        <dsp:cNvPr id="0" name=""/>
        <dsp:cNvSpPr/>
      </dsp:nvSpPr>
      <dsp:spPr>
        <a:xfrm>
          <a:off x="6287175" y="899790"/>
          <a:ext cx="73647" cy="1383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9AD5D-DBFB-4CDC-A515-29E36FBACC88}">
      <dsp:nvSpPr>
        <dsp:cNvPr id="0" name=""/>
        <dsp:cNvSpPr/>
      </dsp:nvSpPr>
      <dsp:spPr>
        <a:xfrm>
          <a:off x="5226832" y="652135"/>
          <a:ext cx="602899" cy="6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6" tIns="23396" rIns="23396" bIns="233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315125" y="740428"/>
        <a:ext cx="426313" cy="426313"/>
      </dsp:txXfrm>
    </dsp:sp>
    <dsp:sp modelId="{75FC3A83-A45E-408D-B96C-9128C1B8E73B}">
      <dsp:nvSpPr>
        <dsp:cNvPr id="0" name=""/>
        <dsp:cNvSpPr/>
      </dsp:nvSpPr>
      <dsp:spPr>
        <a:xfrm>
          <a:off x="4807814" y="1420635"/>
          <a:ext cx="144093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63" tIns="165100" rIns="1136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Do not enter credentials from email links; use bookmark or search</a:t>
          </a:r>
        </a:p>
      </dsp:txBody>
      <dsp:txXfrm>
        <a:off x="4807814" y="1708822"/>
        <a:ext cx="1440935" cy="1677413"/>
      </dsp:txXfrm>
    </dsp:sp>
    <dsp:sp modelId="{2455A85C-78DC-4CF2-83F9-741FEFA3A3A2}">
      <dsp:nvSpPr>
        <dsp:cNvPr id="0" name=""/>
        <dsp:cNvSpPr/>
      </dsp:nvSpPr>
      <dsp:spPr>
        <a:xfrm>
          <a:off x="6408854" y="953549"/>
          <a:ext cx="144093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C2390-E38B-48FD-BCC4-D476FB07131C}">
      <dsp:nvSpPr>
        <dsp:cNvPr id="0" name=""/>
        <dsp:cNvSpPr/>
      </dsp:nvSpPr>
      <dsp:spPr>
        <a:xfrm>
          <a:off x="7888215" y="899790"/>
          <a:ext cx="73647" cy="1383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B028F-4976-442E-8C9E-0D930000D192}">
      <dsp:nvSpPr>
        <dsp:cNvPr id="0" name=""/>
        <dsp:cNvSpPr/>
      </dsp:nvSpPr>
      <dsp:spPr>
        <a:xfrm>
          <a:off x="6827872" y="652135"/>
          <a:ext cx="602899" cy="6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6" tIns="23396" rIns="23396" bIns="233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6916165" y="740428"/>
        <a:ext cx="426313" cy="426313"/>
      </dsp:txXfrm>
    </dsp:sp>
    <dsp:sp modelId="{AD7C8B39-52E6-4CA9-8D08-4CCE610FE8F1}">
      <dsp:nvSpPr>
        <dsp:cNvPr id="0" name=""/>
        <dsp:cNvSpPr/>
      </dsp:nvSpPr>
      <dsp:spPr>
        <a:xfrm>
          <a:off x="6408854" y="1420635"/>
          <a:ext cx="144093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63" tIns="165100" rIns="1136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Keep OS, browsers and plugins up to date</a:t>
          </a:r>
        </a:p>
      </dsp:txBody>
      <dsp:txXfrm>
        <a:off x="6408854" y="1708822"/>
        <a:ext cx="1440935" cy="1677413"/>
      </dsp:txXfrm>
    </dsp:sp>
    <dsp:sp modelId="{B9FBAA6C-E2A7-4967-81FD-1C7C3EC21C8F}">
      <dsp:nvSpPr>
        <dsp:cNvPr id="0" name=""/>
        <dsp:cNvSpPr/>
      </dsp:nvSpPr>
      <dsp:spPr>
        <a:xfrm>
          <a:off x="8009894" y="953549"/>
          <a:ext cx="72046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7F3B8-EED1-4D34-9DD0-DAB674D4A049}">
      <dsp:nvSpPr>
        <dsp:cNvPr id="0" name=""/>
        <dsp:cNvSpPr/>
      </dsp:nvSpPr>
      <dsp:spPr>
        <a:xfrm>
          <a:off x="8428912" y="652135"/>
          <a:ext cx="602899" cy="602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6" tIns="23396" rIns="23396" bIns="2339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</a:t>
          </a:r>
        </a:p>
      </dsp:txBody>
      <dsp:txXfrm>
        <a:off x="8517205" y="740428"/>
        <a:ext cx="426313" cy="426313"/>
      </dsp:txXfrm>
    </dsp:sp>
    <dsp:sp modelId="{CCF2D838-1D95-4AE9-A8BE-652D46B4E75A}">
      <dsp:nvSpPr>
        <dsp:cNvPr id="0" name=""/>
        <dsp:cNvSpPr/>
      </dsp:nvSpPr>
      <dsp:spPr>
        <a:xfrm>
          <a:off x="8009894" y="1420635"/>
          <a:ext cx="144093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63" tIns="165100" rIns="11366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Use dedicated browsers/profiles for sensitive logins</a:t>
          </a:r>
        </a:p>
      </dsp:txBody>
      <dsp:txXfrm>
        <a:off x="8009894" y="1708822"/>
        <a:ext cx="1440935" cy="1677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2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966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Recognize phishing emails and fake websites.</a:t>
            </a:r>
            <a:endParaRPr lang="en-US" dirty="0"/>
          </a:p>
          <a:p>
            <a:r>
              <a:rPr lang="en-US" dirty="0"/>
              <a:t>By Ritvik Jha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2346" y="0"/>
            <a:ext cx="1218882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2486" y="3681413"/>
            <a:ext cx="476231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3765" y="-8467"/>
            <a:ext cx="3006566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621" y="-8467"/>
            <a:ext cx="2587884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4687" y="3048000"/>
            <a:ext cx="3258818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749" y="-8467"/>
            <a:ext cx="2853583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3645" y="3589867"/>
            <a:ext cx="1816686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7" y="609600"/>
            <a:ext cx="3842374" cy="5175624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830" y="-8467"/>
            <a:ext cx="710799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491" y="609601"/>
            <a:ext cx="5509861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Recognize phishing emails and fake websites</a:t>
            </a:r>
          </a:p>
          <a:p>
            <a:r>
              <a:rPr lang="en-US">
                <a:solidFill>
                  <a:srgbClr val="FFFFFF"/>
                </a:solidFill>
              </a:rPr>
              <a:t>Social engineering tactics</a:t>
            </a:r>
          </a:p>
          <a:p>
            <a:r>
              <a:rPr lang="en-US">
                <a:solidFill>
                  <a:srgbClr val="FFFFFF"/>
                </a:solidFill>
              </a:rPr>
              <a:t>Best practices and detection checklist</a:t>
            </a:r>
          </a:p>
          <a:p>
            <a:r>
              <a:rPr lang="en-US">
                <a:solidFill>
                  <a:srgbClr val="FFFFFF"/>
                </a:solidFill>
              </a:rPr>
              <a:t>Real-world examples </a:t>
            </a:r>
          </a:p>
          <a:p>
            <a:r>
              <a:rPr lang="en-US">
                <a:solidFill>
                  <a:srgbClr val="FFFFFF"/>
                </a:solidFill>
              </a:rPr>
              <a:t>Interactive quizzes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5891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58913" y="-3"/>
            <a:ext cx="1056470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78" y="643467"/>
            <a:ext cx="4201951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to Recognize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578" y="2160590"/>
            <a:ext cx="3972908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Check sender address vs display name and return-path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Hover links to inspect actual href; avoid clicking shorteners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Look for urgent language, unexpected attachments, spelling errors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Verify domain, SSL certificate, and presence of brand pages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Check authentication headers (SPF, DKIM, DMARC) for failures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9A533-175B-F503-5561-98CD1FE9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2285040"/>
            <a:ext cx="5142161" cy="227540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2634" y="4013200"/>
            <a:ext cx="448616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5891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58913" y="-3"/>
            <a:ext cx="1056470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78" y="643467"/>
            <a:ext cx="4201951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to Recognize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578" y="2160590"/>
            <a:ext cx="3972908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>
                <a:solidFill>
                  <a:schemeClr val="bg1"/>
                </a:solidFill>
              </a:rPr>
              <a:t>URL anomalies: IP hosts, punycode, extra subdomains, suspicious TLDs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chemeClr val="bg1"/>
                </a:solidFill>
              </a:rPr>
              <a:t>Certificate mismatch or self-signed TLS warnings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chemeClr val="bg1"/>
                </a:solidFill>
              </a:rPr>
              <a:t>Look for password fields on non-official domains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chemeClr val="bg1"/>
                </a:solidFill>
              </a:rPr>
              <a:t>Visual UI inconsistencies: logos low-res, broken CSS, mismatched content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chemeClr val="bg1"/>
                </a:solidFill>
              </a:rPr>
              <a:t>Unexpected redirects, query parameter obfuscation, long URLs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09793-6230-63B0-D82A-A9177E74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687263"/>
            <a:ext cx="5142161" cy="3470958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2634" y="4013200"/>
            <a:ext cx="448616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819" y="609600"/>
            <a:ext cx="6422767" cy="1320800"/>
          </a:xfrm>
        </p:spPr>
        <p:txBody>
          <a:bodyPr>
            <a:normAutofit/>
          </a:bodyPr>
          <a:lstStyle/>
          <a:p>
            <a:r>
              <a:t>Social Engineering Tactics Used by Attackers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92666D83-3790-5114-34A0-C7F04827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420" r="16193" b="-1"/>
          <a:stretch>
            <a:fillRect/>
          </a:stretch>
        </p:blipFill>
        <p:spPr>
          <a:xfrm>
            <a:off x="20" y="10"/>
            <a:ext cx="2733324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530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819" y="2160589"/>
            <a:ext cx="6422767" cy="3880773"/>
          </a:xfrm>
        </p:spPr>
        <p:txBody>
          <a:bodyPr>
            <a:normAutofit/>
          </a:bodyPr>
          <a:lstStyle/>
          <a:p>
            <a:r>
              <a:t>Brand impersonation and spoofed support messages</a:t>
            </a:r>
          </a:p>
          <a:p>
            <a:r>
              <a:t>Urgency and fear to bypass rational checks</a:t>
            </a:r>
          </a:p>
          <a:p>
            <a:r>
              <a:t>Credential harvesting via fake login pages</a:t>
            </a:r>
          </a:p>
          <a:p>
            <a:r>
              <a:t>Multi-step scams combining email, phone, and SMS</a:t>
            </a:r>
          </a:p>
          <a:p>
            <a:r>
              <a:t>Use of image-only emails and obfuscated links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88828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597" y="609600"/>
            <a:ext cx="10194839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600"/>
              <a:t>Best Practices and Detection Checklist</a:t>
            </a:r>
            <a:br>
              <a:rPr lang="en-US" sz="3600"/>
            </a:br>
            <a:endParaRPr lang="en-US" sz="36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0208" y="4013200"/>
            <a:ext cx="448617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6C1ED41D-8967-0B5B-663F-9BD95BFA5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593524"/>
              </p:ext>
            </p:extLst>
          </p:nvPr>
        </p:nvGraphicFramePr>
        <p:xfrm>
          <a:off x="1286597" y="1948542"/>
          <a:ext cx="9615629" cy="403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PayPal-style credential phishing (email)</a:t>
            </a:r>
            <a:br>
              <a:rPr lang="en-IN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B322E-6A7D-65A3-21C6-28396E90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96" y="1352965"/>
            <a:ext cx="6784848" cy="509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 Impersonation Emails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74320" y="6492240"/>
            <a:ext cx="116128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08080"/>
                </a:solidFill>
              </a:defRPr>
            </a:pPr>
            <a:r>
              <a:t>Phishing Awareness Training — Prepared by Security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CC2FE-2EFC-A182-686E-5A5ECEA1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7" y="1706789"/>
            <a:ext cx="6344535" cy="4029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292" y="609600"/>
            <a:ext cx="3736294" cy="1320800"/>
          </a:xfrm>
        </p:spPr>
        <p:txBody>
          <a:bodyPr>
            <a:normAutofit/>
          </a:bodyPr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206" y="2160589"/>
            <a:ext cx="4063380" cy="3880773"/>
          </a:xfrm>
        </p:spPr>
        <p:txBody>
          <a:bodyPr>
            <a:normAutofit/>
          </a:bodyPr>
          <a:lstStyle/>
          <a:p>
            <a:endParaRPr/>
          </a:p>
          <a:p>
            <a:r>
              <a:t>1. Q1. You receive an email asking to 'verify account' with a link. The link domain is different from sender. Action?</a:t>
            </a:r>
          </a:p>
          <a:p>
            <a:r>
              <a:t>2. Q2. Sender claims 'urgent payment' from CEO. Email asks to wire funds to new account. Action?</a:t>
            </a:r>
          </a:p>
          <a:p>
            <a:r>
              <a:t>3. Q3. Email has attachment invoice.exe. Action?</a:t>
            </a:r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A24F2F24-5D0C-F274-1707-76EA963E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21" r="24940"/>
          <a:stretch>
            <a:fillRect/>
          </a:stretch>
        </p:blipFill>
        <p:spPr>
          <a:xfrm>
            <a:off x="20" y="-1"/>
            <a:ext cx="5393535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37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327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Phishing Awareness Training</vt:lpstr>
      <vt:lpstr>Agenda</vt:lpstr>
      <vt:lpstr>How to Recognize Phishing Emails</vt:lpstr>
      <vt:lpstr>How to Recognize Fake Websites</vt:lpstr>
      <vt:lpstr>Social Engineering Tactics Used by Attackers</vt:lpstr>
      <vt:lpstr>Best Practices and Detection Checklist </vt:lpstr>
      <vt:lpstr>PayPal-style credential phishing (email) </vt:lpstr>
      <vt:lpstr>Ceo Impersonation Emails</vt:lpstr>
      <vt:lpstr>Interactive Quiz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~ lamo</dc:creator>
  <cp:keywords/>
  <dc:description>generated using python-pptx</dc:description>
  <cp:lastModifiedBy>~ lamo</cp:lastModifiedBy>
  <cp:revision>2</cp:revision>
  <dcterms:created xsi:type="dcterms:W3CDTF">2013-01-27T09:14:16Z</dcterms:created>
  <dcterms:modified xsi:type="dcterms:W3CDTF">2025-08-31T09:04:58Z</dcterms:modified>
  <cp:category/>
</cp:coreProperties>
</file>