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22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image" Target="../media/image8.png"/><Relationship Id="rId4" Type="http://schemas.openxmlformats.org/officeDocument/2006/relationships/image" Target="../media/image11.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image" Target="../media/image8.png"/><Relationship Id="rId4"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DDD796-E3F8-453F-9FE6-35E325EBC4E0}" type="doc">
      <dgm:prSet loTypeId="urn:microsoft.com/office/officeart/2005/8/layout/hList7" loCatId="list" qsTypeId="urn:microsoft.com/office/officeart/2005/8/quickstyle/simple4" qsCatId="simple" csTypeId="urn:microsoft.com/office/officeart/2005/8/colors/accent5_2" csCatId="accent5" phldr="1"/>
      <dgm:spPr/>
    </dgm:pt>
    <dgm:pt modelId="{2681B49E-402B-4B66-9A78-DF506E6AC7A4}">
      <dgm:prSet phldrT="[Texto]"/>
      <dgm:spPr/>
      <dgm:t>
        <a:bodyPr/>
        <a:lstStyle/>
        <a:p>
          <a:r>
            <a:rPr lang="es-ES" dirty="0" smtClean="0"/>
            <a:t>Automatización de la preparación de la </a:t>
          </a:r>
          <a:r>
            <a:rPr lang="es-ES" b="1" dirty="0" smtClean="0"/>
            <a:t>documentación</a:t>
          </a:r>
          <a:r>
            <a:rPr lang="es-ES" dirty="0" smtClean="0"/>
            <a:t> constructiva y tecnológica: impresión, trazado de gráficos diagramas de bloques y circuitos eléctricos.</a:t>
          </a:r>
          <a:endParaRPr lang="es-NI" dirty="0"/>
        </a:p>
      </dgm:t>
    </dgm:pt>
    <dgm:pt modelId="{65014C91-7F44-4F69-8AE7-819921D4CCFD}" type="parTrans" cxnId="{8AB981B6-89B2-4B92-A720-2E62666DEF06}">
      <dgm:prSet/>
      <dgm:spPr/>
      <dgm:t>
        <a:bodyPr/>
        <a:lstStyle/>
        <a:p>
          <a:endParaRPr lang="es-NI"/>
        </a:p>
      </dgm:t>
    </dgm:pt>
    <dgm:pt modelId="{46942602-E4AA-465E-A503-232BBC2CB71B}" type="sibTrans" cxnId="{8AB981B6-89B2-4B92-A720-2E62666DEF06}">
      <dgm:prSet/>
      <dgm:spPr/>
      <dgm:t>
        <a:bodyPr/>
        <a:lstStyle/>
        <a:p>
          <a:endParaRPr lang="es-NI"/>
        </a:p>
      </dgm:t>
    </dgm:pt>
    <dgm:pt modelId="{45A23307-6AF9-496F-AE74-EB28529D3AC4}">
      <dgm:prSet phldrT="[Texto]"/>
      <dgm:spPr/>
      <dgm:t>
        <a:bodyPr/>
        <a:lstStyle/>
        <a:p>
          <a:r>
            <a:rPr lang="es-NI" dirty="0" smtClean="0"/>
            <a:t>Automatización de la preparación tecnológica de la </a:t>
          </a:r>
          <a:r>
            <a:rPr lang="es-NI" b="1" dirty="0" smtClean="0"/>
            <a:t>fabricación</a:t>
          </a:r>
          <a:r>
            <a:rPr lang="es-NI" dirty="0" smtClean="0"/>
            <a:t>, construcción de </a:t>
          </a:r>
          <a:r>
            <a:rPr lang="es-NI" dirty="0" err="1" smtClean="0"/>
            <a:t>fotomascaras</a:t>
          </a:r>
          <a:r>
            <a:rPr lang="es-NI" dirty="0" smtClean="0"/>
            <a:t> para elementos semiconductores, </a:t>
          </a:r>
          <a:r>
            <a:rPr lang="es-NI" b="1" dirty="0" smtClean="0"/>
            <a:t>circuitos integrados</a:t>
          </a:r>
          <a:r>
            <a:rPr lang="es-NI" dirty="0" smtClean="0"/>
            <a:t>, impresión de circuitos integrados, etc.</a:t>
          </a:r>
          <a:endParaRPr lang="es-NI" dirty="0"/>
        </a:p>
      </dgm:t>
    </dgm:pt>
    <dgm:pt modelId="{DEF58209-DC7C-4E48-89FA-A2058B1F5CBB}" type="parTrans" cxnId="{7FDF60FC-68C3-41B7-A0B0-1A0107E5FA4F}">
      <dgm:prSet/>
      <dgm:spPr/>
      <dgm:t>
        <a:bodyPr/>
        <a:lstStyle/>
        <a:p>
          <a:endParaRPr lang="es-NI"/>
        </a:p>
      </dgm:t>
    </dgm:pt>
    <dgm:pt modelId="{77BBDE92-EB43-4549-B94F-9408BE8CC7A3}" type="sibTrans" cxnId="{7FDF60FC-68C3-41B7-A0B0-1A0107E5FA4F}">
      <dgm:prSet/>
      <dgm:spPr/>
      <dgm:t>
        <a:bodyPr/>
        <a:lstStyle/>
        <a:p>
          <a:endParaRPr lang="es-NI"/>
        </a:p>
      </dgm:t>
    </dgm:pt>
    <dgm:pt modelId="{572C1D24-35B8-497D-B238-8172F6248DE2}">
      <dgm:prSet phldrT="[Texto]"/>
      <dgm:spPr/>
      <dgm:t>
        <a:bodyPr/>
        <a:lstStyle/>
        <a:p>
          <a:r>
            <a:rPr lang="es-ES" dirty="0" smtClean="0"/>
            <a:t>Automatización de las operaciones tecnológicas en las que se realiza el </a:t>
          </a:r>
          <a:r>
            <a:rPr lang="es-ES" b="1" dirty="0" smtClean="0"/>
            <a:t>mecanizado</a:t>
          </a:r>
          <a:r>
            <a:rPr lang="es-ES" dirty="0" smtClean="0"/>
            <a:t> de metales: torneado, </a:t>
          </a:r>
          <a:r>
            <a:rPr lang="es-ES" dirty="0" err="1" smtClean="0"/>
            <a:t>refrentado</a:t>
          </a:r>
          <a:r>
            <a:rPr lang="es-ES" dirty="0" smtClean="0"/>
            <a:t>, taladrar, aserrar, fusionar, punzar, electro-erosión, tecnología, laser etc. </a:t>
          </a:r>
          <a:endParaRPr lang="es-NI" dirty="0"/>
        </a:p>
      </dgm:t>
    </dgm:pt>
    <dgm:pt modelId="{BE572FA5-E2EE-421A-8E7E-20F73D21E115}" type="parTrans" cxnId="{FA1C5754-5259-4713-AB93-CD2610DA4016}">
      <dgm:prSet/>
      <dgm:spPr/>
      <dgm:t>
        <a:bodyPr/>
        <a:lstStyle/>
        <a:p>
          <a:endParaRPr lang="es-NI"/>
        </a:p>
      </dgm:t>
    </dgm:pt>
    <dgm:pt modelId="{E0F488BE-487D-4969-A64C-58A688FE7CDB}" type="sibTrans" cxnId="{FA1C5754-5259-4713-AB93-CD2610DA4016}">
      <dgm:prSet/>
      <dgm:spPr/>
      <dgm:t>
        <a:bodyPr/>
        <a:lstStyle/>
        <a:p>
          <a:endParaRPr lang="es-NI"/>
        </a:p>
      </dgm:t>
    </dgm:pt>
    <dgm:pt modelId="{2A250D0D-7596-4B77-A118-BDFAA1620C62}">
      <dgm:prSet/>
      <dgm:spPr/>
      <dgm:t>
        <a:bodyPr/>
        <a:lstStyle/>
        <a:p>
          <a:r>
            <a:rPr lang="es-NI" smtClean="0"/>
            <a:t>Automatización de las operaciones de medición del control en las cuales se definen las dimensiones de detalle mecánico.</a:t>
          </a:r>
          <a:endParaRPr lang="es-NI"/>
        </a:p>
      </dgm:t>
    </dgm:pt>
    <dgm:pt modelId="{8B671D0A-01C1-4CD2-8A5A-0C9B70CF7D0B}" type="parTrans" cxnId="{761270E7-C982-49CF-BDFB-E6B8A30116A2}">
      <dgm:prSet/>
      <dgm:spPr/>
      <dgm:t>
        <a:bodyPr/>
        <a:lstStyle/>
        <a:p>
          <a:endParaRPr lang="es-NI"/>
        </a:p>
      </dgm:t>
    </dgm:pt>
    <dgm:pt modelId="{78FDF7F5-4572-4FBE-88BC-4B9225BCEA53}" type="sibTrans" cxnId="{761270E7-C982-49CF-BDFB-E6B8A30116A2}">
      <dgm:prSet/>
      <dgm:spPr/>
      <dgm:t>
        <a:bodyPr/>
        <a:lstStyle/>
        <a:p>
          <a:endParaRPr lang="es-NI"/>
        </a:p>
      </dgm:t>
    </dgm:pt>
    <dgm:pt modelId="{DDF86406-2F98-495C-8F01-048CEE5EA1B9}" type="pres">
      <dgm:prSet presAssocID="{46DDD796-E3F8-453F-9FE6-35E325EBC4E0}" presName="Name0" presStyleCnt="0">
        <dgm:presLayoutVars>
          <dgm:dir/>
          <dgm:resizeHandles val="exact"/>
        </dgm:presLayoutVars>
      </dgm:prSet>
      <dgm:spPr/>
    </dgm:pt>
    <dgm:pt modelId="{1E1D6ED1-8A80-400B-8692-71D015FF312F}" type="pres">
      <dgm:prSet presAssocID="{46DDD796-E3F8-453F-9FE6-35E325EBC4E0}" presName="fgShape" presStyleLbl="fgShp" presStyleIdx="0" presStyleCnt="1"/>
      <dgm:spPr/>
    </dgm:pt>
    <dgm:pt modelId="{8BE2B326-317F-4706-A3F5-4AC538F745A0}" type="pres">
      <dgm:prSet presAssocID="{46DDD796-E3F8-453F-9FE6-35E325EBC4E0}" presName="linComp" presStyleCnt="0"/>
      <dgm:spPr/>
    </dgm:pt>
    <dgm:pt modelId="{D32DA56D-CD78-4686-8A6A-7D9AE6650068}" type="pres">
      <dgm:prSet presAssocID="{2681B49E-402B-4B66-9A78-DF506E6AC7A4}" presName="compNode" presStyleCnt="0"/>
      <dgm:spPr/>
    </dgm:pt>
    <dgm:pt modelId="{DD4CECBA-A1AF-471D-88BA-D74F59403EBD}" type="pres">
      <dgm:prSet presAssocID="{2681B49E-402B-4B66-9A78-DF506E6AC7A4}" presName="bkgdShape" presStyleLbl="node1" presStyleIdx="0" presStyleCnt="4"/>
      <dgm:spPr/>
      <dgm:t>
        <a:bodyPr/>
        <a:lstStyle/>
        <a:p>
          <a:endParaRPr lang="es-NI"/>
        </a:p>
      </dgm:t>
    </dgm:pt>
    <dgm:pt modelId="{87748CA7-99EF-4D02-868C-6B10460110F1}" type="pres">
      <dgm:prSet presAssocID="{2681B49E-402B-4B66-9A78-DF506E6AC7A4}" presName="nodeTx" presStyleLbl="node1" presStyleIdx="0" presStyleCnt="4">
        <dgm:presLayoutVars>
          <dgm:bulletEnabled val="1"/>
        </dgm:presLayoutVars>
      </dgm:prSet>
      <dgm:spPr/>
      <dgm:t>
        <a:bodyPr/>
        <a:lstStyle/>
        <a:p>
          <a:endParaRPr lang="es-NI"/>
        </a:p>
      </dgm:t>
    </dgm:pt>
    <dgm:pt modelId="{F566BCD6-A226-44AE-9E64-FBFEE8220707}" type="pres">
      <dgm:prSet presAssocID="{2681B49E-402B-4B66-9A78-DF506E6AC7A4}" presName="invisiNode" presStyleLbl="node1" presStyleIdx="0" presStyleCnt="4"/>
      <dgm:spPr/>
    </dgm:pt>
    <dgm:pt modelId="{E36258B6-06C3-4450-B8E9-EBB7A6A3BA73}" type="pres">
      <dgm:prSet presAssocID="{2681B49E-402B-4B66-9A78-DF506E6AC7A4}" presName="imagNode" presStyleLbl="fgImgPlace1" presStyleIdx="0" presStyleCnt="4" custLinFactNeighborX="569" custLinFactNeighborY="1706"/>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000" b="-2000"/>
          </a:stretch>
        </a:blipFill>
      </dgm:spPr>
    </dgm:pt>
    <dgm:pt modelId="{81E6147A-80EC-451E-BE58-6E0C83F730FD}" type="pres">
      <dgm:prSet presAssocID="{46942602-E4AA-465E-A503-232BBC2CB71B}" presName="sibTrans" presStyleLbl="sibTrans2D1" presStyleIdx="0" presStyleCnt="0"/>
      <dgm:spPr/>
      <dgm:t>
        <a:bodyPr/>
        <a:lstStyle/>
        <a:p>
          <a:endParaRPr lang="es-NI"/>
        </a:p>
      </dgm:t>
    </dgm:pt>
    <dgm:pt modelId="{CBD0438C-5992-442F-972A-96193023E86F}" type="pres">
      <dgm:prSet presAssocID="{45A23307-6AF9-496F-AE74-EB28529D3AC4}" presName="compNode" presStyleCnt="0"/>
      <dgm:spPr/>
    </dgm:pt>
    <dgm:pt modelId="{A7B48639-1FA4-4BF4-BE38-2107A9705533}" type="pres">
      <dgm:prSet presAssocID="{45A23307-6AF9-496F-AE74-EB28529D3AC4}" presName="bkgdShape" presStyleLbl="node1" presStyleIdx="1" presStyleCnt="4" custLinFactNeighborX="962" custLinFactNeighborY="379"/>
      <dgm:spPr/>
      <dgm:t>
        <a:bodyPr/>
        <a:lstStyle/>
        <a:p>
          <a:endParaRPr lang="es-NI"/>
        </a:p>
      </dgm:t>
    </dgm:pt>
    <dgm:pt modelId="{6FC18D21-8ED5-48C7-BED5-5F78A9562CB5}" type="pres">
      <dgm:prSet presAssocID="{45A23307-6AF9-496F-AE74-EB28529D3AC4}" presName="nodeTx" presStyleLbl="node1" presStyleIdx="1" presStyleCnt="4">
        <dgm:presLayoutVars>
          <dgm:bulletEnabled val="1"/>
        </dgm:presLayoutVars>
      </dgm:prSet>
      <dgm:spPr/>
      <dgm:t>
        <a:bodyPr/>
        <a:lstStyle/>
        <a:p>
          <a:endParaRPr lang="es-NI"/>
        </a:p>
      </dgm:t>
    </dgm:pt>
    <dgm:pt modelId="{27D64E77-A36A-40A5-B806-DD36A82A0684}" type="pres">
      <dgm:prSet presAssocID="{45A23307-6AF9-496F-AE74-EB28529D3AC4}" presName="invisiNode" presStyleLbl="node1" presStyleIdx="1" presStyleCnt="4"/>
      <dgm:spPr/>
    </dgm:pt>
    <dgm:pt modelId="{E997C9AC-E400-4263-B39E-A716A9524DD9}" type="pres">
      <dgm:prSet presAssocID="{45A23307-6AF9-496F-AE74-EB28529D3AC4}" presName="imagNode"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38000" r="-38000"/>
          </a:stretch>
        </a:blipFill>
      </dgm:spPr>
    </dgm:pt>
    <dgm:pt modelId="{C39A6255-A260-47F4-A126-0BA4621AACAE}" type="pres">
      <dgm:prSet presAssocID="{77BBDE92-EB43-4549-B94F-9408BE8CC7A3}" presName="sibTrans" presStyleLbl="sibTrans2D1" presStyleIdx="0" presStyleCnt="0"/>
      <dgm:spPr/>
      <dgm:t>
        <a:bodyPr/>
        <a:lstStyle/>
        <a:p>
          <a:endParaRPr lang="es-NI"/>
        </a:p>
      </dgm:t>
    </dgm:pt>
    <dgm:pt modelId="{1C28843B-6897-48F3-8C18-16AA6C2EF504}" type="pres">
      <dgm:prSet presAssocID="{572C1D24-35B8-497D-B238-8172F6248DE2}" presName="compNode" presStyleCnt="0"/>
      <dgm:spPr/>
    </dgm:pt>
    <dgm:pt modelId="{85484CC9-0ED9-4F08-8940-5FC48BF1FDAA}" type="pres">
      <dgm:prSet presAssocID="{572C1D24-35B8-497D-B238-8172F6248DE2}" presName="bkgdShape" presStyleLbl="node1" presStyleIdx="2" presStyleCnt="4"/>
      <dgm:spPr/>
      <dgm:t>
        <a:bodyPr/>
        <a:lstStyle/>
        <a:p>
          <a:endParaRPr lang="es-NI"/>
        </a:p>
      </dgm:t>
    </dgm:pt>
    <dgm:pt modelId="{352A8477-F8B1-48DC-AE2B-D082745237F8}" type="pres">
      <dgm:prSet presAssocID="{572C1D24-35B8-497D-B238-8172F6248DE2}" presName="nodeTx" presStyleLbl="node1" presStyleIdx="2" presStyleCnt="4">
        <dgm:presLayoutVars>
          <dgm:bulletEnabled val="1"/>
        </dgm:presLayoutVars>
      </dgm:prSet>
      <dgm:spPr/>
      <dgm:t>
        <a:bodyPr/>
        <a:lstStyle/>
        <a:p>
          <a:endParaRPr lang="es-NI"/>
        </a:p>
      </dgm:t>
    </dgm:pt>
    <dgm:pt modelId="{E976F9F8-D268-47F8-BAB3-30DA8E101BB0}" type="pres">
      <dgm:prSet presAssocID="{572C1D24-35B8-497D-B238-8172F6248DE2}" presName="invisiNode" presStyleLbl="node1" presStyleIdx="2" presStyleCnt="4"/>
      <dgm:spPr/>
    </dgm:pt>
    <dgm:pt modelId="{251F72DF-3C9B-43FA-9AC7-C1A88E740CB7}" type="pres">
      <dgm:prSet presAssocID="{572C1D24-35B8-497D-B238-8172F6248DE2}" presName="imagNode" presStyleLbl="fgImgPlac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dgm:spPr>
    </dgm:pt>
    <dgm:pt modelId="{E8FB7827-ECC9-43FC-982B-6B5F126A5E08}" type="pres">
      <dgm:prSet presAssocID="{E0F488BE-487D-4969-A64C-58A688FE7CDB}" presName="sibTrans" presStyleLbl="sibTrans2D1" presStyleIdx="0" presStyleCnt="0"/>
      <dgm:spPr/>
      <dgm:t>
        <a:bodyPr/>
        <a:lstStyle/>
        <a:p>
          <a:endParaRPr lang="es-NI"/>
        </a:p>
      </dgm:t>
    </dgm:pt>
    <dgm:pt modelId="{AAFDF985-FB7C-47E7-879A-90E8C1850552}" type="pres">
      <dgm:prSet presAssocID="{2A250D0D-7596-4B77-A118-BDFAA1620C62}" presName="compNode" presStyleCnt="0"/>
      <dgm:spPr/>
    </dgm:pt>
    <dgm:pt modelId="{D6927009-A34D-42AD-9812-588F13482EDB}" type="pres">
      <dgm:prSet presAssocID="{2A250D0D-7596-4B77-A118-BDFAA1620C62}" presName="bkgdShape" presStyleLbl="node1" presStyleIdx="3" presStyleCnt="4"/>
      <dgm:spPr/>
      <dgm:t>
        <a:bodyPr/>
        <a:lstStyle/>
        <a:p>
          <a:endParaRPr lang="es-NI"/>
        </a:p>
      </dgm:t>
    </dgm:pt>
    <dgm:pt modelId="{91CA4C9F-D897-4259-A480-D341F58066EF}" type="pres">
      <dgm:prSet presAssocID="{2A250D0D-7596-4B77-A118-BDFAA1620C62}" presName="nodeTx" presStyleLbl="node1" presStyleIdx="3" presStyleCnt="4">
        <dgm:presLayoutVars>
          <dgm:bulletEnabled val="1"/>
        </dgm:presLayoutVars>
      </dgm:prSet>
      <dgm:spPr/>
      <dgm:t>
        <a:bodyPr/>
        <a:lstStyle/>
        <a:p>
          <a:endParaRPr lang="es-NI"/>
        </a:p>
      </dgm:t>
    </dgm:pt>
    <dgm:pt modelId="{9D3D71A6-CDCD-4D87-97F2-D96DDB40D4D5}" type="pres">
      <dgm:prSet presAssocID="{2A250D0D-7596-4B77-A118-BDFAA1620C62}" presName="invisiNode" presStyleLbl="node1" presStyleIdx="3" presStyleCnt="4"/>
      <dgm:spPr/>
    </dgm:pt>
    <dgm:pt modelId="{EA4C58D2-71DA-4476-9A8C-4AB0BDFAD130}" type="pres">
      <dgm:prSet presAssocID="{2A250D0D-7596-4B77-A118-BDFAA1620C62}" presName="imagNode" presStyleLbl="fgImgPlac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1000" r="-11000"/>
          </a:stretch>
        </a:blipFill>
      </dgm:spPr>
    </dgm:pt>
  </dgm:ptLst>
  <dgm:cxnLst>
    <dgm:cxn modelId="{4FEE5426-04DF-4B35-BD49-8850E5C0BD53}" type="presOf" srcId="{46942602-E4AA-465E-A503-232BBC2CB71B}" destId="{81E6147A-80EC-451E-BE58-6E0C83F730FD}" srcOrd="0" destOrd="0" presId="urn:microsoft.com/office/officeart/2005/8/layout/hList7"/>
    <dgm:cxn modelId="{AE35D2F9-E434-46D7-A8CA-38F1F4BBBA4F}" type="presOf" srcId="{77BBDE92-EB43-4549-B94F-9408BE8CC7A3}" destId="{C39A6255-A260-47F4-A126-0BA4621AACAE}" srcOrd="0" destOrd="0" presId="urn:microsoft.com/office/officeart/2005/8/layout/hList7"/>
    <dgm:cxn modelId="{1D7A4DB8-B2A8-4C90-B8A9-6A80A67D7DCE}" type="presOf" srcId="{45A23307-6AF9-496F-AE74-EB28529D3AC4}" destId="{A7B48639-1FA4-4BF4-BE38-2107A9705533}" srcOrd="0" destOrd="0" presId="urn:microsoft.com/office/officeart/2005/8/layout/hList7"/>
    <dgm:cxn modelId="{B69F4397-78C7-4D2A-85A6-2FD7F8827AA4}" type="presOf" srcId="{572C1D24-35B8-497D-B238-8172F6248DE2}" destId="{352A8477-F8B1-48DC-AE2B-D082745237F8}" srcOrd="1" destOrd="0" presId="urn:microsoft.com/office/officeart/2005/8/layout/hList7"/>
    <dgm:cxn modelId="{01219723-3FE0-4343-A9BD-2C7E5B9DD724}" type="presOf" srcId="{572C1D24-35B8-497D-B238-8172F6248DE2}" destId="{85484CC9-0ED9-4F08-8940-5FC48BF1FDAA}" srcOrd="0" destOrd="0" presId="urn:microsoft.com/office/officeart/2005/8/layout/hList7"/>
    <dgm:cxn modelId="{537D7E81-DFFC-43B5-82EB-9719B2F439D8}" type="presOf" srcId="{2A250D0D-7596-4B77-A118-BDFAA1620C62}" destId="{91CA4C9F-D897-4259-A480-D341F58066EF}" srcOrd="1" destOrd="0" presId="urn:microsoft.com/office/officeart/2005/8/layout/hList7"/>
    <dgm:cxn modelId="{6EB2D72E-7E8A-464B-9F14-89FCB11D9D3B}" type="presOf" srcId="{45A23307-6AF9-496F-AE74-EB28529D3AC4}" destId="{6FC18D21-8ED5-48C7-BED5-5F78A9562CB5}" srcOrd="1" destOrd="0" presId="urn:microsoft.com/office/officeart/2005/8/layout/hList7"/>
    <dgm:cxn modelId="{761270E7-C982-49CF-BDFB-E6B8A30116A2}" srcId="{46DDD796-E3F8-453F-9FE6-35E325EBC4E0}" destId="{2A250D0D-7596-4B77-A118-BDFAA1620C62}" srcOrd="3" destOrd="0" parTransId="{8B671D0A-01C1-4CD2-8A5A-0C9B70CF7D0B}" sibTransId="{78FDF7F5-4572-4FBE-88BC-4B9225BCEA53}"/>
    <dgm:cxn modelId="{8AB981B6-89B2-4B92-A720-2E62666DEF06}" srcId="{46DDD796-E3F8-453F-9FE6-35E325EBC4E0}" destId="{2681B49E-402B-4B66-9A78-DF506E6AC7A4}" srcOrd="0" destOrd="0" parTransId="{65014C91-7F44-4F69-8AE7-819921D4CCFD}" sibTransId="{46942602-E4AA-465E-A503-232BBC2CB71B}"/>
    <dgm:cxn modelId="{FA1C5754-5259-4713-AB93-CD2610DA4016}" srcId="{46DDD796-E3F8-453F-9FE6-35E325EBC4E0}" destId="{572C1D24-35B8-497D-B238-8172F6248DE2}" srcOrd="2" destOrd="0" parTransId="{BE572FA5-E2EE-421A-8E7E-20F73D21E115}" sibTransId="{E0F488BE-487D-4969-A64C-58A688FE7CDB}"/>
    <dgm:cxn modelId="{909DA31A-EDC8-4E37-9E7A-131C46D29141}" type="presOf" srcId="{46DDD796-E3F8-453F-9FE6-35E325EBC4E0}" destId="{DDF86406-2F98-495C-8F01-048CEE5EA1B9}" srcOrd="0" destOrd="0" presId="urn:microsoft.com/office/officeart/2005/8/layout/hList7"/>
    <dgm:cxn modelId="{2CED2DA7-7B69-4FF3-95B2-CBD08170A3ED}" type="presOf" srcId="{2681B49E-402B-4B66-9A78-DF506E6AC7A4}" destId="{DD4CECBA-A1AF-471D-88BA-D74F59403EBD}" srcOrd="0" destOrd="0" presId="urn:microsoft.com/office/officeart/2005/8/layout/hList7"/>
    <dgm:cxn modelId="{DD689DC7-4C8A-4C63-9292-39301C75AEAC}" type="presOf" srcId="{E0F488BE-487D-4969-A64C-58A688FE7CDB}" destId="{E8FB7827-ECC9-43FC-982B-6B5F126A5E08}" srcOrd="0" destOrd="0" presId="urn:microsoft.com/office/officeart/2005/8/layout/hList7"/>
    <dgm:cxn modelId="{166FBC5E-F5B7-4ED7-B063-6E1840121286}" type="presOf" srcId="{2A250D0D-7596-4B77-A118-BDFAA1620C62}" destId="{D6927009-A34D-42AD-9812-588F13482EDB}" srcOrd="0" destOrd="0" presId="urn:microsoft.com/office/officeart/2005/8/layout/hList7"/>
    <dgm:cxn modelId="{7FDF60FC-68C3-41B7-A0B0-1A0107E5FA4F}" srcId="{46DDD796-E3F8-453F-9FE6-35E325EBC4E0}" destId="{45A23307-6AF9-496F-AE74-EB28529D3AC4}" srcOrd="1" destOrd="0" parTransId="{DEF58209-DC7C-4E48-89FA-A2058B1F5CBB}" sibTransId="{77BBDE92-EB43-4549-B94F-9408BE8CC7A3}"/>
    <dgm:cxn modelId="{979DA3A2-F65C-4B03-90F4-64721845D281}" type="presOf" srcId="{2681B49E-402B-4B66-9A78-DF506E6AC7A4}" destId="{87748CA7-99EF-4D02-868C-6B10460110F1}" srcOrd="1" destOrd="0" presId="urn:microsoft.com/office/officeart/2005/8/layout/hList7"/>
    <dgm:cxn modelId="{4E1821E2-9462-4BAA-A651-895F605B6BCE}" type="presParOf" srcId="{DDF86406-2F98-495C-8F01-048CEE5EA1B9}" destId="{1E1D6ED1-8A80-400B-8692-71D015FF312F}" srcOrd="0" destOrd="0" presId="urn:microsoft.com/office/officeart/2005/8/layout/hList7"/>
    <dgm:cxn modelId="{0E7A0BEB-689A-440F-B0DF-DA55551AE52D}" type="presParOf" srcId="{DDF86406-2F98-495C-8F01-048CEE5EA1B9}" destId="{8BE2B326-317F-4706-A3F5-4AC538F745A0}" srcOrd="1" destOrd="0" presId="urn:microsoft.com/office/officeart/2005/8/layout/hList7"/>
    <dgm:cxn modelId="{34053CFD-6323-473A-B4D0-10E68F51C387}" type="presParOf" srcId="{8BE2B326-317F-4706-A3F5-4AC538F745A0}" destId="{D32DA56D-CD78-4686-8A6A-7D9AE6650068}" srcOrd="0" destOrd="0" presId="urn:microsoft.com/office/officeart/2005/8/layout/hList7"/>
    <dgm:cxn modelId="{1CA33B66-FBD2-49FA-A91D-A8173E55325E}" type="presParOf" srcId="{D32DA56D-CD78-4686-8A6A-7D9AE6650068}" destId="{DD4CECBA-A1AF-471D-88BA-D74F59403EBD}" srcOrd="0" destOrd="0" presId="urn:microsoft.com/office/officeart/2005/8/layout/hList7"/>
    <dgm:cxn modelId="{8204E2A5-BAAE-4707-A38A-BF9A04C1BCFF}" type="presParOf" srcId="{D32DA56D-CD78-4686-8A6A-7D9AE6650068}" destId="{87748CA7-99EF-4D02-868C-6B10460110F1}" srcOrd="1" destOrd="0" presId="urn:microsoft.com/office/officeart/2005/8/layout/hList7"/>
    <dgm:cxn modelId="{2301AF53-61E2-44CD-930C-6792102F96B9}" type="presParOf" srcId="{D32DA56D-CD78-4686-8A6A-7D9AE6650068}" destId="{F566BCD6-A226-44AE-9E64-FBFEE8220707}" srcOrd="2" destOrd="0" presId="urn:microsoft.com/office/officeart/2005/8/layout/hList7"/>
    <dgm:cxn modelId="{B07E2102-B8D5-4B54-A56B-B681C931098B}" type="presParOf" srcId="{D32DA56D-CD78-4686-8A6A-7D9AE6650068}" destId="{E36258B6-06C3-4450-B8E9-EBB7A6A3BA73}" srcOrd="3" destOrd="0" presId="urn:microsoft.com/office/officeart/2005/8/layout/hList7"/>
    <dgm:cxn modelId="{107D4356-CF1E-4FBE-AC46-1C0694C99DB1}" type="presParOf" srcId="{8BE2B326-317F-4706-A3F5-4AC538F745A0}" destId="{81E6147A-80EC-451E-BE58-6E0C83F730FD}" srcOrd="1" destOrd="0" presId="urn:microsoft.com/office/officeart/2005/8/layout/hList7"/>
    <dgm:cxn modelId="{94495457-7733-4069-8CB9-8C8B338BA5C5}" type="presParOf" srcId="{8BE2B326-317F-4706-A3F5-4AC538F745A0}" destId="{CBD0438C-5992-442F-972A-96193023E86F}" srcOrd="2" destOrd="0" presId="urn:microsoft.com/office/officeart/2005/8/layout/hList7"/>
    <dgm:cxn modelId="{C85AD77E-E914-437A-9572-3E3A9A8242BC}" type="presParOf" srcId="{CBD0438C-5992-442F-972A-96193023E86F}" destId="{A7B48639-1FA4-4BF4-BE38-2107A9705533}" srcOrd="0" destOrd="0" presId="urn:microsoft.com/office/officeart/2005/8/layout/hList7"/>
    <dgm:cxn modelId="{F7522F24-2AB3-4E63-B47C-4C9FABF58798}" type="presParOf" srcId="{CBD0438C-5992-442F-972A-96193023E86F}" destId="{6FC18D21-8ED5-48C7-BED5-5F78A9562CB5}" srcOrd="1" destOrd="0" presId="urn:microsoft.com/office/officeart/2005/8/layout/hList7"/>
    <dgm:cxn modelId="{36D76627-AC8B-439A-B0FE-779ACD5F47FA}" type="presParOf" srcId="{CBD0438C-5992-442F-972A-96193023E86F}" destId="{27D64E77-A36A-40A5-B806-DD36A82A0684}" srcOrd="2" destOrd="0" presId="urn:microsoft.com/office/officeart/2005/8/layout/hList7"/>
    <dgm:cxn modelId="{9437D806-34CB-4679-BF7B-DDB848704733}" type="presParOf" srcId="{CBD0438C-5992-442F-972A-96193023E86F}" destId="{E997C9AC-E400-4263-B39E-A716A9524DD9}" srcOrd="3" destOrd="0" presId="urn:microsoft.com/office/officeart/2005/8/layout/hList7"/>
    <dgm:cxn modelId="{4DF1D3C4-57F0-4576-B8FA-1E1D67959BDC}" type="presParOf" srcId="{8BE2B326-317F-4706-A3F5-4AC538F745A0}" destId="{C39A6255-A260-47F4-A126-0BA4621AACAE}" srcOrd="3" destOrd="0" presId="urn:microsoft.com/office/officeart/2005/8/layout/hList7"/>
    <dgm:cxn modelId="{1E74227C-28F9-451F-A69F-9482E6BCF0E7}" type="presParOf" srcId="{8BE2B326-317F-4706-A3F5-4AC538F745A0}" destId="{1C28843B-6897-48F3-8C18-16AA6C2EF504}" srcOrd="4" destOrd="0" presId="urn:microsoft.com/office/officeart/2005/8/layout/hList7"/>
    <dgm:cxn modelId="{01F4BE6C-D9E4-4E0D-9569-8F1C1FF7EC79}" type="presParOf" srcId="{1C28843B-6897-48F3-8C18-16AA6C2EF504}" destId="{85484CC9-0ED9-4F08-8940-5FC48BF1FDAA}" srcOrd="0" destOrd="0" presId="urn:microsoft.com/office/officeart/2005/8/layout/hList7"/>
    <dgm:cxn modelId="{374B4C37-610B-4540-97B3-C53AD6CF49BD}" type="presParOf" srcId="{1C28843B-6897-48F3-8C18-16AA6C2EF504}" destId="{352A8477-F8B1-48DC-AE2B-D082745237F8}" srcOrd="1" destOrd="0" presId="urn:microsoft.com/office/officeart/2005/8/layout/hList7"/>
    <dgm:cxn modelId="{6735E079-C248-493D-990C-91B83B6BB226}" type="presParOf" srcId="{1C28843B-6897-48F3-8C18-16AA6C2EF504}" destId="{E976F9F8-D268-47F8-BAB3-30DA8E101BB0}" srcOrd="2" destOrd="0" presId="urn:microsoft.com/office/officeart/2005/8/layout/hList7"/>
    <dgm:cxn modelId="{E2FDC770-6FC2-4D15-A765-E16438D7A9C9}" type="presParOf" srcId="{1C28843B-6897-48F3-8C18-16AA6C2EF504}" destId="{251F72DF-3C9B-43FA-9AC7-C1A88E740CB7}" srcOrd="3" destOrd="0" presId="urn:microsoft.com/office/officeart/2005/8/layout/hList7"/>
    <dgm:cxn modelId="{3BED742F-DFB9-4C00-BB47-6C3036D094BA}" type="presParOf" srcId="{8BE2B326-317F-4706-A3F5-4AC538F745A0}" destId="{E8FB7827-ECC9-43FC-982B-6B5F126A5E08}" srcOrd="5" destOrd="0" presId="urn:microsoft.com/office/officeart/2005/8/layout/hList7"/>
    <dgm:cxn modelId="{AEDD8129-CF88-49B0-BDA6-E93E64DD250D}" type="presParOf" srcId="{8BE2B326-317F-4706-A3F5-4AC538F745A0}" destId="{AAFDF985-FB7C-47E7-879A-90E8C1850552}" srcOrd="6" destOrd="0" presId="urn:microsoft.com/office/officeart/2005/8/layout/hList7"/>
    <dgm:cxn modelId="{7FF6F879-0E0D-4873-985A-1B75583BD9B2}" type="presParOf" srcId="{AAFDF985-FB7C-47E7-879A-90E8C1850552}" destId="{D6927009-A34D-42AD-9812-588F13482EDB}" srcOrd="0" destOrd="0" presId="urn:microsoft.com/office/officeart/2005/8/layout/hList7"/>
    <dgm:cxn modelId="{4B539087-139E-48C5-B009-1CB4ADA6FCC6}" type="presParOf" srcId="{AAFDF985-FB7C-47E7-879A-90E8C1850552}" destId="{91CA4C9F-D897-4259-A480-D341F58066EF}" srcOrd="1" destOrd="0" presId="urn:microsoft.com/office/officeart/2005/8/layout/hList7"/>
    <dgm:cxn modelId="{D54D792E-4ABF-42D9-A5E6-847B18FE5237}" type="presParOf" srcId="{AAFDF985-FB7C-47E7-879A-90E8C1850552}" destId="{9D3D71A6-CDCD-4D87-97F2-D96DDB40D4D5}" srcOrd="2" destOrd="0" presId="urn:microsoft.com/office/officeart/2005/8/layout/hList7"/>
    <dgm:cxn modelId="{7E6E8026-EC1D-40D7-B74C-AE129C0A192A}" type="presParOf" srcId="{AAFDF985-FB7C-47E7-879A-90E8C1850552}" destId="{EA4C58D2-71DA-4476-9A8C-4AB0BDFAD130}"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CECBA-A1AF-471D-88BA-D74F59403EBD}">
      <dsp:nvSpPr>
        <dsp:cNvPr id="0" name=""/>
        <dsp:cNvSpPr/>
      </dsp:nvSpPr>
      <dsp:spPr>
        <a:xfrm>
          <a:off x="2451" y="0"/>
          <a:ext cx="2569852" cy="435133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kern="1200" dirty="0" smtClean="0"/>
            <a:t>Automatización de la preparación de la </a:t>
          </a:r>
          <a:r>
            <a:rPr lang="es-ES" sz="1400" b="1" kern="1200" dirty="0" smtClean="0"/>
            <a:t>documentación</a:t>
          </a:r>
          <a:r>
            <a:rPr lang="es-ES" sz="1400" kern="1200" dirty="0" smtClean="0"/>
            <a:t> constructiva y tecnológica: impresión, trazado de gráficos diagramas de bloques y circuitos eléctricos.</a:t>
          </a:r>
          <a:endParaRPr lang="es-NI" sz="1400" kern="1200" dirty="0"/>
        </a:p>
      </dsp:txBody>
      <dsp:txXfrm>
        <a:off x="2451" y="1740535"/>
        <a:ext cx="2569852" cy="1740535"/>
      </dsp:txXfrm>
    </dsp:sp>
    <dsp:sp modelId="{E36258B6-06C3-4450-B8E9-EBB7A6A3BA73}">
      <dsp:nvSpPr>
        <dsp:cNvPr id="0" name=""/>
        <dsp:cNvSpPr/>
      </dsp:nvSpPr>
      <dsp:spPr>
        <a:xfrm>
          <a:off x="571124" y="285800"/>
          <a:ext cx="1448995" cy="144899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000" b="-2000"/>
          </a:stretch>
        </a:blipFill>
        <a:ln>
          <a:noFill/>
        </a:ln>
        <a:effectLst/>
      </dsp:spPr>
      <dsp:style>
        <a:lnRef idx="0">
          <a:scrgbClr r="0" g="0" b="0"/>
        </a:lnRef>
        <a:fillRef idx="1">
          <a:scrgbClr r="0" g="0" b="0"/>
        </a:fillRef>
        <a:effectRef idx="2">
          <a:scrgbClr r="0" g="0" b="0"/>
        </a:effectRef>
        <a:fontRef idx="minor"/>
      </dsp:style>
    </dsp:sp>
    <dsp:sp modelId="{A7B48639-1FA4-4BF4-BE38-2107A9705533}">
      <dsp:nvSpPr>
        <dsp:cNvPr id="0" name=""/>
        <dsp:cNvSpPr/>
      </dsp:nvSpPr>
      <dsp:spPr>
        <a:xfrm>
          <a:off x="2674121" y="0"/>
          <a:ext cx="2569852" cy="435133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NI" sz="1400" kern="1200" dirty="0" smtClean="0"/>
            <a:t>Automatización de la preparación tecnológica de la </a:t>
          </a:r>
          <a:r>
            <a:rPr lang="es-NI" sz="1400" b="1" kern="1200" dirty="0" smtClean="0"/>
            <a:t>fabricación</a:t>
          </a:r>
          <a:r>
            <a:rPr lang="es-NI" sz="1400" kern="1200" dirty="0" smtClean="0"/>
            <a:t>, construcción de </a:t>
          </a:r>
          <a:r>
            <a:rPr lang="es-NI" sz="1400" kern="1200" dirty="0" err="1" smtClean="0"/>
            <a:t>fotomascaras</a:t>
          </a:r>
          <a:r>
            <a:rPr lang="es-NI" sz="1400" kern="1200" dirty="0" smtClean="0"/>
            <a:t> para elementos semiconductores, </a:t>
          </a:r>
          <a:r>
            <a:rPr lang="es-NI" sz="1400" b="1" kern="1200" dirty="0" smtClean="0"/>
            <a:t>circuitos integrados</a:t>
          </a:r>
          <a:r>
            <a:rPr lang="es-NI" sz="1400" kern="1200" dirty="0" smtClean="0"/>
            <a:t>, impresión de circuitos integrados, etc.</a:t>
          </a:r>
          <a:endParaRPr lang="es-NI" sz="1400" kern="1200" dirty="0"/>
        </a:p>
      </dsp:txBody>
      <dsp:txXfrm>
        <a:off x="2674121" y="1740535"/>
        <a:ext cx="2569852" cy="1740535"/>
      </dsp:txXfrm>
    </dsp:sp>
    <dsp:sp modelId="{E997C9AC-E400-4263-B39E-A716A9524DD9}">
      <dsp:nvSpPr>
        <dsp:cNvPr id="0" name=""/>
        <dsp:cNvSpPr/>
      </dsp:nvSpPr>
      <dsp:spPr>
        <a:xfrm>
          <a:off x="3209828" y="261080"/>
          <a:ext cx="1448995" cy="144899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8000" r="-38000"/>
          </a:stretch>
        </a:blipFill>
        <a:ln>
          <a:noFill/>
        </a:ln>
        <a:effectLst/>
      </dsp:spPr>
      <dsp:style>
        <a:lnRef idx="0">
          <a:scrgbClr r="0" g="0" b="0"/>
        </a:lnRef>
        <a:fillRef idx="1">
          <a:scrgbClr r="0" g="0" b="0"/>
        </a:fillRef>
        <a:effectRef idx="2">
          <a:scrgbClr r="0" g="0" b="0"/>
        </a:effectRef>
        <a:fontRef idx="minor"/>
      </dsp:style>
    </dsp:sp>
    <dsp:sp modelId="{85484CC9-0ED9-4F08-8940-5FC48BF1FDAA}">
      <dsp:nvSpPr>
        <dsp:cNvPr id="0" name=""/>
        <dsp:cNvSpPr/>
      </dsp:nvSpPr>
      <dsp:spPr>
        <a:xfrm>
          <a:off x="5296347" y="0"/>
          <a:ext cx="2569852" cy="435133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kern="1200" dirty="0" smtClean="0"/>
            <a:t>Automatización de las operaciones tecnológicas en las que se realiza el </a:t>
          </a:r>
          <a:r>
            <a:rPr lang="es-ES" sz="1400" b="1" kern="1200" dirty="0" smtClean="0"/>
            <a:t>mecanizado</a:t>
          </a:r>
          <a:r>
            <a:rPr lang="es-ES" sz="1400" kern="1200" dirty="0" smtClean="0"/>
            <a:t> de metales: torneado, </a:t>
          </a:r>
          <a:r>
            <a:rPr lang="es-ES" sz="1400" kern="1200" dirty="0" err="1" smtClean="0"/>
            <a:t>refrentado</a:t>
          </a:r>
          <a:r>
            <a:rPr lang="es-ES" sz="1400" kern="1200" dirty="0" smtClean="0"/>
            <a:t>, taladrar, aserrar, fusionar, punzar, electro-erosión, tecnología, laser etc. </a:t>
          </a:r>
          <a:endParaRPr lang="es-NI" sz="1400" kern="1200" dirty="0"/>
        </a:p>
      </dsp:txBody>
      <dsp:txXfrm>
        <a:off x="5296347" y="1740535"/>
        <a:ext cx="2569852" cy="1740535"/>
      </dsp:txXfrm>
    </dsp:sp>
    <dsp:sp modelId="{251F72DF-3C9B-43FA-9AC7-C1A88E740CB7}">
      <dsp:nvSpPr>
        <dsp:cNvPr id="0" name=""/>
        <dsp:cNvSpPr/>
      </dsp:nvSpPr>
      <dsp:spPr>
        <a:xfrm>
          <a:off x="5856776" y="261080"/>
          <a:ext cx="1448995" cy="1448995"/>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a:ln>
          <a:noFill/>
        </a:ln>
        <a:effectLst/>
      </dsp:spPr>
      <dsp:style>
        <a:lnRef idx="0">
          <a:scrgbClr r="0" g="0" b="0"/>
        </a:lnRef>
        <a:fillRef idx="1">
          <a:scrgbClr r="0" g="0" b="0"/>
        </a:fillRef>
        <a:effectRef idx="2">
          <a:scrgbClr r="0" g="0" b="0"/>
        </a:effectRef>
        <a:fontRef idx="minor"/>
      </dsp:style>
    </dsp:sp>
    <dsp:sp modelId="{D6927009-A34D-42AD-9812-588F13482EDB}">
      <dsp:nvSpPr>
        <dsp:cNvPr id="0" name=""/>
        <dsp:cNvSpPr/>
      </dsp:nvSpPr>
      <dsp:spPr>
        <a:xfrm>
          <a:off x="7943295" y="0"/>
          <a:ext cx="2569852" cy="435133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NI" sz="1400" kern="1200" smtClean="0"/>
            <a:t>Automatización de las operaciones de medición del control en las cuales se definen las dimensiones de detalle mecánico.</a:t>
          </a:r>
          <a:endParaRPr lang="es-NI" sz="1400" kern="1200"/>
        </a:p>
      </dsp:txBody>
      <dsp:txXfrm>
        <a:off x="7943295" y="1740535"/>
        <a:ext cx="2569852" cy="1740535"/>
      </dsp:txXfrm>
    </dsp:sp>
    <dsp:sp modelId="{EA4C58D2-71DA-4476-9A8C-4AB0BDFAD130}">
      <dsp:nvSpPr>
        <dsp:cNvPr id="0" name=""/>
        <dsp:cNvSpPr/>
      </dsp:nvSpPr>
      <dsp:spPr>
        <a:xfrm>
          <a:off x="8503724" y="261080"/>
          <a:ext cx="1448995" cy="1448995"/>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1000" r="-11000"/>
          </a:stretch>
        </a:blipFill>
        <a:ln>
          <a:noFill/>
        </a:ln>
        <a:effectLst/>
      </dsp:spPr>
      <dsp:style>
        <a:lnRef idx="0">
          <a:scrgbClr r="0" g="0" b="0"/>
        </a:lnRef>
        <a:fillRef idx="1">
          <a:scrgbClr r="0" g="0" b="0"/>
        </a:fillRef>
        <a:effectRef idx="2">
          <a:scrgbClr r="0" g="0" b="0"/>
        </a:effectRef>
        <a:fontRef idx="minor"/>
      </dsp:style>
    </dsp:sp>
    <dsp:sp modelId="{1E1D6ED1-8A80-400B-8692-71D015FF312F}">
      <dsp:nvSpPr>
        <dsp:cNvPr id="0" name=""/>
        <dsp:cNvSpPr/>
      </dsp:nvSpPr>
      <dsp:spPr>
        <a:xfrm>
          <a:off x="420623" y="3481070"/>
          <a:ext cx="9674352" cy="652700"/>
        </a:xfrm>
        <a:prstGeom prst="leftRightArrow">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NI"/>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NI"/>
          </a:p>
        </p:txBody>
      </p:sp>
      <p:sp>
        <p:nvSpPr>
          <p:cNvPr id="4" name="Marcador de fecha 3"/>
          <p:cNvSpPr>
            <a:spLocks noGrp="1"/>
          </p:cNvSpPr>
          <p:nvPr>
            <p:ph type="dt" sz="half" idx="10"/>
          </p:nvPr>
        </p:nvSpPr>
        <p:spPr/>
        <p:txBody>
          <a:bodyPr/>
          <a:lstStyle/>
          <a:p>
            <a:fld id="{93850E6D-2E01-4F88-960B-D9395EBAA5CF}" type="datetimeFigureOut">
              <a:rPr lang="es-NI" smtClean="0"/>
              <a:t>14/11/2018</a:t>
            </a:fld>
            <a:endParaRPr lang="es-NI"/>
          </a:p>
        </p:txBody>
      </p:sp>
      <p:sp>
        <p:nvSpPr>
          <p:cNvPr id="5" name="Marcador de pie de página 4"/>
          <p:cNvSpPr>
            <a:spLocks noGrp="1"/>
          </p:cNvSpPr>
          <p:nvPr>
            <p:ph type="ftr" sz="quarter" idx="11"/>
          </p:nvPr>
        </p:nvSpPr>
        <p:spPr/>
        <p:txBody>
          <a:bodyPr/>
          <a:lstStyle/>
          <a:p>
            <a:endParaRPr lang="es-NI"/>
          </a:p>
        </p:txBody>
      </p:sp>
      <p:sp>
        <p:nvSpPr>
          <p:cNvPr id="6" name="Marcador de número de diapositiva 5"/>
          <p:cNvSpPr>
            <a:spLocks noGrp="1"/>
          </p:cNvSpPr>
          <p:nvPr>
            <p:ph type="sldNum" sz="quarter" idx="12"/>
          </p:nvPr>
        </p:nvSpPr>
        <p:spPr/>
        <p:txBody>
          <a:bodyPr/>
          <a:lstStyle/>
          <a:p>
            <a:fld id="{1E0958DD-50C5-4FC0-B56B-CE86AD297B6D}" type="slidenum">
              <a:rPr lang="es-NI" smtClean="0"/>
              <a:t>‹Nº›</a:t>
            </a:fld>
            <a:endParaRPr lang="es-NI"/>
          </a:p>
        </p:txBody>
      </p:sp>
    </p:spTree>
    <p:extLst>
      <p:ext uri="{BB962C8B-B14F-4D97-AF65-F5344CB8AC3E}">
        <p14:creationId xmlns:p14="http://schemas.microsoft.com/office/powerpoint/2010/main" val="228813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NI"/>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NI"/>
          </a:p>
        </p:txBody>
      </p:sp>
      <p:sp>
        <p:nvSpPr>
          <p:cNvPr id="4" name="Marcador de fecha 3"/>
          <p:cNvSpPr>
            <a:spLocks noGrp="1"/>
          </p:cNvSpPr>
          <p:nvPr>
            <p:ph type="dt" sz="half" idx="10"/>
          </p:nvPr>
        </p:nvSpPr>
        <p:spPr/>
        <p:txBody>
          <a:bodyPr/>
          <a:lstStyle/>
          <a:p>
            <a:fld id="{93850E6D-2E01-4F88-960B-D9395EBAA5CF}" type="datetimeFigureOut">
              <a:rPr lang="es-NI" smtClean="0"/>
              <a:t>14/11/2018</a:t>
            </a:fld>
            <a:endParaRPr lang="es-NI"/>
          </a:p>
        </p:txBody>
      </p:sp>
      <p:sp>
        <p:nvSpPr>
          <p:cNvPr id="5" name="Marcador de pie de página 4"/>
          <p:cNvSpPr>
            <a:spLocks noGrp="1"/>
          </p:cNvSpPr>
          <p:nvPr>
            <p:ph type="ftr" sz="quarter" idx="11"/>
          </p:nvPr>
        </p:nvSpPr>
        <p:spPr/>
        <p:txBody>
          <a:bodyPr/>
          <a:lstStyle/>
          <a:p>
            <a:endParaRPr lang="es-NI"/>
          </a:p>
        </p:txBody>
      </p:sp>
      <p:sp>
        <p:nvSpPr>
          <p:cNvPr id="6" name="Marcador de número de diapositiva 5"/>
          <p:cNvSpPr>
            <a:spLocks noGrp="1"/>
          </p:cNvSpPr>
          <p:nvPr>
            <p:ph type="sldNum" sz="quarter" idx="12"/>
          </p:nvPr>
        </p:nvSpPr>
        <p:spPr/>
        <p:txBody>
          <a:bodyPr/>
          <a:lstStyle/>
          <a:p>
            <a:fld id="{1E0958DD-50C5-4FC0-B56B-CE86AD297B6D}" type="slidenum">
              <a:rPr lang="es-NI" smtClean="0"/>
              <a:t>‹Nº›</a:t>
            </a:fld>
            <a:endParaRPr lang="es-NI"/>
          </a:p>
        </p:txBody>
      </p:sp>
    </p:spTree>
    <p:extLst>
      <p:ext uri="{BB962C8B-B14F-4D97-AF65-F5344CB8AC3E}">
        <p14:creationId xmlns:p14="http://schemas.microsoft.com/office/powerpoint/2010/main" val="108010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NI"/>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NI"/>
          </a:p>
        </p:txBody>
      </p:sp>
      <p:sp>
        <p:nvSpPr>
          <p:cNvPr id="4" name="Marcador de fecha 3"/>
          <p:cNvSpPr>
            <a:spLocks noGrp="1"/>
          </p:cNvSpPr>
          <p:nvPr>
            <p:ph type="dt" sz="half" idx="10"/>
          </p:nvPr>
        </p:nvSpPr>
        <p:spPr/>
        <p:txBody>
          <a:bodyPr/>
          <a:lstStyle/>
          <a:p>
            <a:fld id="{93850E6D-2E01-4F88-960B-D9395EBAA5CF}" type="datetimeFigureOut">
              <a:rPr lang="es-NI" smtClean="0"/>
              <a:t>14/11/2018</a:t>
            </a:fld>
            <a:endParaRPr lang="es-NI"/>
          </a:p>
        </p:txBody>
      </p:sp>
      <p:sp>
        <p:nvSpPr>
          <p:cNvPr id="5" name="Marcador de pie de página 4"/>
          <p:cNvSpPr>
            <a:spLocks noGrp="1"/>
          </p:cNvSpPr>
          <p:nvPr>
            <p:ph type="ftr" sz="quarter" idx="11"/>
          </p:nvPr>
        </p:nvSpPr>
        <p:spPr/>
        <p:txBody>
          <a:bodyPr/>
          <a:lstStyle/>
          <a:p>
            <a:endParaRPr lang="es-NI"/>
          </a:p>
        </p:txBody>
      </p:sp>
      <p:sp>
        <p:nvSpPr>
          <p:cNvPr id="6" name="Marcador de número de diapositiva 5"/>
          <p:cNvSpPr>
            <a:spLocks noGrp="1"/>
          </p:cNvSpPr>
          <p:nvPr>
            <p:ph type="sldNum" sz="quarter" idx="12"/>
          </p:nvPr>
        </p:nvSpPr>
        <p:spPr/>
        <p:txBody>
          <a:bodyPr/>
          <a:lstStyle/>
          <a:p>
            <a:fld id="{1E0958DD-50C5-4FC0-B56B-CE86AD297B6D}" type="slidenum">
              <a:rPr lang="es-NI" smtClean="0"/>
              <a:t>‹Nº›</a:t>
            </a:fld>
            <a:endParaRPr lang="es-NI"/>
          </a:p>
        </p:txBody>
      </p:sp>
    </p:spTree>
    <p:extLst>
      <p:ext uri="{BB962C8B-B14F-4D97-AF65-F5344CB8AC3E}">
        <p14:creationId xmlns:p14="http://schemas.microsoft.com/office/powerpoint/2010/main" val="430835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NI"/>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NI"/>
          </a:p>
        </p:txBody>
      </p:sp>
      <p:sp>
        <p:nvSpPr>
          <p:cNvPr id="4" name="Marcador de fecha 3"/>
          <p:cNvSpPr>
            <a:spLocks noGrp="1"/>
          </p:cNvSpPr>
          <p:nvPr>
            <p:ph type="dt" sz="half" idx="10"/>
          </p:nvPr>
        </p:nvSpPr>
        <p:spPr/>
        <p:txBody>
          <a:bodyPr/>
          <a:lstStyle/>
          <a:p>
            <a:fld id="{93850E6D-2E01-4F88-960B-D9395EBAA5CF}" type="datetimeFigureOut">
              <a:rPr lang="es-NI" smtClean="0"/>
              <a:t>14/11/2018</a:t>
            </a:fld>
            <a:endParaRPr lang="es-NI"/>
          </a:p>
        </p:txBody>
      </p:sp>
      <p:sp>
        <p:nvSpPr>
          <p:cNvPr id="5" name="Marcador de pie de página 4"/>
          <p:cNvSpPr>
            <a:spLocks noGrp="1"/>
          </p:cNvSpPr>
          <p:nvPr>
            <p:ph type="ftr" sz="quarter" idx="11"/>
          </p:nvPr>
        </p:nvSpPr>
        <p:spPr/>
        <p:txBody>
          <a:bodyPr/>
          <a:lstStyle/>
          <a:p>
            <a:endParaRPr lang="es-NI"/>
          </a:p>
        </p:txBody>
      </p:sp>
      <p:sp>
        <p:nvSpPr>
          <p:cNvPr id="6" name="Marcador de número de diapositiva 5"/>
          <p:cNvSpPr>
            <a:spLocks noGrp="1"/>
          </p:cNvSpPr>
          <p:nvPr>
            <p:ph type="sldNum" sz="quarter" idx="12"/>
          </p:nvPr>
        </p:nvSpPr>
        <p:spPr/>
        <p:txBody>
          <a:bodyPr/>
          <a:lstStyle/>
          <a:p>
            <a:fld id="{1E0958DD-50C5-4FC0-B56B-CE86AD297B6D}" type="slidenum">
              <a:rPr lang="es-NI" smtClean="0"/>
              <a:t>‹Nº›</a:t>
            </a:fld>
            <a:endParaRPr lang="es-NI"/>
          </a:p>
        </p:txBody>
      </p:sp>
    </p:spTree>
    <p:extLst>
      <p:ext uri="{BB962C8B-B14F-4D97-AF65-F5344CB8AC3E}">
        <p14:creationId xmlns:p14="http://schemas.microsoft.com/office/powerpoint/2010/main" val="3622255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NI"/>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3850E6D-2E01-4F88-960B-D9395EBAA5CF}" type="datetimeFigureOut">
              <a:rPr lang="es-NI" smtClean="0"/>
              <a:t>14/11/2018</a:t>
            </a:fld>
            <a:endParaRPr lang="es-NI"/>
          </a:p>
        </p:txBody>
      </p:sp>
      <p:sp>
        <p:nvSpPr>
          <p:cNvPr id="5" name="Marcador de pie de página 4"/>
          <p:cNvSpPr>
            <a:spLocks noGrp="1"/>
          </p:cNvSpPr>
          <p:nvPr>
            <p:ph type="ftr" sz="quarter" idx="11"/>
          </p:nvPr>
        </p:nvSpPr>
        <p:spPr/>
        <p:txBody>
          <a:bodyPr/>
          <a:lstStyle/>
          <a:p>
            <a:endParaRPr lang="es-NI"/>
          </a:p>
        </p:txBody>
      </p:sp>
      <p:sp>
        <p:nvSpPr>
          <p:cNvPr id="6" name="Marcador de número de diapositiva 5"/>
          <p:cNvSpPr>
            <a:spLocks noGrp="1"/>
          </p:cNvSpPr>
          <p:nvPr>
            <p:ph type="sldNum" sz="quarter" idx="12"/>
          </p:nvPr>
        </p:nvSpPr>
        <p:spPr/>
        <p:txBody>
          <a:bodyPr/>
          <a:lstStyle/>
          <a:p>
            <a:fld id="{1E0958DD-50C5-4FC0-B56B-CE86AD297B6D}" type="slidenum">
              <a:rPr lang="es-NI" smtClean="0"/>
              <a:t>‹Nº›</a:t>
            </a:fld>
            <a:endParaRPr lang="es-NI"/>
          </a:p>
        </p:txBody>
      </p:sp>
    </p:spTree>
    <p:extLst>
      <p:ext uri="{BB962C8B-B14F-4D97-AF65-F5344CB8AC3E}">
        <p14:creationId xmlns:p14="http://schemas.microsoft.com/office/powerpoint/2010/main" val="2171399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NI"/>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NI"/>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NI"/>
          </a:p>
        </p:txBody>
      </p:sp>
      <p:sp>
        <p:nvSpPr>
          <p:cNvPr id="5" name="Marcador de fecha 4"/>
          <p:cNvSpPr>
            <a:spLocks noGrp="1"/>
          </p:cNvSpPr>
          <p:nvPr>
            <p:ph type="dt" sz="half" idx="10"/>
          </p:nvPr>
        </p:nvSpPr>
        <p:spPr/>
        <p:txBody>
          <a:bodyPr/>
          <a:lstStyle/>
          <a:p>
            <a:fld id="{93850E6D-2E01-4F88-960B-D9395EBAA5CF}" type="datetimeFigureOut">
              <a:rPr lang="es-NI" smtClean="0"/>
              <a:t>14/11/2018</a:t>
            </a:fld>
            <a:endParaRPr lang="es-NI"/>
          </a:p>
        </p:txBody>
      </p:sp>
      <p:sp>
        <p:nvSpPr>
          <p:cNvPr id="6" name="Marcador de pie de página 5"/>
          <p:cNvSpPr>
            <a:spLocks noGrp="1"/>
          </p:cNvSpPr>
          <p:nvPr>
            <p:ph type="ftr" sz="quarter" idx="11"/>
          </p:nvPr>
        </p:nvSpPr>
        <p:spPr/>
        <p:txBody>
          <a:bodyPr/>
          <a:lstStyle/>
          <a:p>
            <a:endParaRPr lang="es-NI"/>
          </a:p>
        </p:txBody>
      </p:sp>
      <p:sp>
        <p:nvSpPr>
          <p:cNvPr id="7" name="Marcador de número de diapositiva 6"/>
          <p:cNvSpPr>
            <a:spLocks noGrp="1"/>
          </p:cNvSpPr>
          <p:nvPr>
            <p:ph type="sldNum" sz="quarter" idx="12"/>
          </p:nvPr>
        </p:nvSpPr>
        <p:spPr/>
        <p:txBody>
          <a:bodyPr/>
          <a:lstStyle/>
          <a:p>
            <a:fld id="{1E0958DD-50C5-4FC0-B56B-CE86AD297B6D}" type="slidenum">
              <a:rPr lang="es-NI" smtClean="0"/>
              <a:t>‹Nº›</a:t>
            </a:fld>
            <a:endParaRPr lang="es-NI"/>
          </a:p>
        </p:txBody>
      </p:sp>
    </p:spTree>
    <p:extLst>
      <p:ext uri="{BB962C8B-B14F-4D97-AF65-F5344CB8AC3E}">
        <p14:creationId xmlns:p14="http://schemas.microsoft.com/office/powerpoint/2010/main" val="541794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NI"/>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NI"/>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NI"/>
          </a:p>
        </p:txBody>
      </p:sp>
      <p:sp>
        <p:nvSpPr>
          <p:cNvPr id="7" name="Marcador de fecha 6"/>
          <p:cNvSpPr>
            <a:spLocks noGrp="1"/>
          </p:cNvSpPr>
          <p:nvPr>
            <p:ph type="dt" sz="half" idx="10"/>
          </p:nvPr>
        </p:nvSpPr>
        <p:spPr/>
        <p:txBody>
          <a:bodyPr/>
          <a:lstStyle/>
          <a:p>
            <a:fld id="{93850E6D-2E01-4F88-960B-D9395EBAA5CF}" type="datetimeFigureOut">
              <a:rPr lang="es-NI" smtClean="0"/>
              <a:t>14/11/2018</a:t>
            </a:fld>
            <a:endParaRPr lang="es-NI"/>
          </a:p>
        </p:txBody>
      </p:sp>
      <p:sp>
        <p:nvSpPr>
          <p:cNvPr id="8" name="Marcador de pie de página 7"/>
          <p:cNvSpPr>
            <a:spLocks noGrp="1"/>
          </p:cNvSpPr>
          <p:nvPr>
            <p:ph type="ftr" sz="quarter" idx="11"/>
          </p:nvPr>
        </p:nvSpPr>
        <p:spPr/>
        <p:txBody>
          <a:bodyPr/>
          <a:lstStyle/>
          <a:p>
            <a:endParaRPr lang="es-NI"/>
          </a:p>
        </p:txBody>
      </p:sp>
      <p:sp>
        <p:nvSpPr>
          <p:cNvPr id="9" name="Marcador de número de diapositiva 8"/>
          <p:cNvSpPr>
            <a:spLocks noGrp="1"/>
          </p:cNvSpPr>
          <p:nvPr>
            <p:ph type="sldNum" sz="quarter" idx="12"/>
          </p:nvPr>
        </p:nvSpPr>
        <p:spPr/>
        <p:txBody>
          <a:bodyPr/>
          <a:lstStyle/>
          <a:p>
            <a:fld id="{1E0958DD-50C5-4FC0-B56B-CE86AD297B6D}" type="slidenum">
              <a:rPr lang="es-NI" smtClean="0"/>
              <a:t>‹Nº›</a:t>
            </a:fld>
            <a:endParaRPr lang="es-NI"/>
          </a:p>
        </p:txBody>
      </p:sp>
    </p:spTree>
    <p:extLst>
      <p:ext uri="{BB962C8B-B14F-4D97-AF65-F5344CB8AC3E}">
        <p14:creationId xmlns:p14="http://schemas.microsoft.com/office/powerpoint/2010/main" val="2700688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NI"/>
          </a:p>
        </p:txBody>
      </p:sp>
      <p:sp>
        <p:nvSpPr>
          <p:cNvPr id="3" name="Marcador de fecha 2"/>
          <p:cNvSpPr>
            <a:spLocks noGrp="1"/>
          </p:cNvSpPr>
          <p:nvPr>
            <p:ph type="dt" sz="half" idx="10"/>
          </p:nvPr>
        </p:nvSpPr>
        <p:spPr/>
        <p:txBody>
          <a:bodyPr/>
          <a:lstStyle/>
          <a:p>
            <a:fld id="{93850E6D-2E01-4F88-960B-D9395EBAA5CF}" type="datetimeFigureOut">
              <a:rPr lang="es-NI" smtClean="0"/>
              <a:t>14/11/2018</a:t>
            </a:fld>
            <a:endParaRPr lang="es-NI"/>
          </a:p>
        </p:txBody>
      </p:sp>
      <p:sp>
        <p:nvSpPr>
          <p:cNvPr id="4" name="Marcador de pie de página 3"/>
          <p:cNvSpPr>
            <a:spLocks noGrp="1"/>
          </p:cNvSpPr>
          <p:nvPr>
            <p:ph type="ftr" sz="quarter" idx="11"/>
          </p:nvPr>
        </p:nvSpPr>
        <p:spPr/>
        <p:txBody>
          <a:bodyPr/>
          <a:lstStyle/>
          <a:p>
            <a:endParaRPr lang="es-NI"/>
          </a:p>
        </p:txBody>
      </p:sp>
      <p:sp>
        <p:nvSpPr>
          <p:cNvPr id="5" name="Marcador de número de diapositiva 4"/>
          <p:cNvSpPr>
            <a:spLocks noGrp="1"/>
          </p:cNvSpPr>
          <p:nvPr>
            <p:ph type="sldNum" sz="quarter" idx="12"/>
          </p:nvPr>
        </p:nvSpPr>
        <p:spPr/>
        <p:txBody>
          <a:bodyPr/>
          <a:lstStyle/>
          <a:p>
            <a:fld id="{1E0958DD-50C5-4FC0-B56B-CE86AD297B6D}" type="slidenum">
              <a:rPr lang="es-NI" smtClean="0"/>
              <a:t>‹Nº›</a:t>
            </a:fld>
            <a:endParaRPr lang="es-NI"/>
          </a:p>
        </p:txBody>
      </p:sp>
    </p:spTree>
    <p:extLst>
      <p:ext uri="{BB962C8B-B14F-4D97-AF65-F5344CB8AC3E}">
        <p14:creationId xmlns:p14="http://schemas.microsoft.com/office/powerpoint/2010/main" val="776610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850E6D-2E01-4F88-960B-D9395EBAA5CF}" type="datetimeFigureOut">
              <a:rPr lang="es-NI" smtClean="0"/>
              <a:t>14/11/2018</a:t>
            </a:fld>
            <a:endParaRPr lang="es-NI"/>
          </a:p>
        </p:txBody>
      </p:sp>
      <p:sp>
        <p:nvSpPr>
          <p:cNvPr id="3" name="Marcador de pie de página 2"/>
          <p:cNvSpPr>
            <a:spLocks noGrp="1"/>
          </p:cNvSpPr>
          <p:nvPr>
            <p:ph type="ftr" sz="quarter" idx="11"/>
          </p:nvPr>
        </p:nvSpPr>
        <p:spPr/>
        <p:txBody>
          <a:bodyPr/>
          <a:lstStyle/>
          <a:p>
            <a:endParaRPr lang="es-NI"/>
          </a:p>
        </p:txBody>
      </p:sp>
      <p:sp>
        <p:nvSpPr>
          <p:cNvPr id="4" name="Marcador de número de diapositiva 3"/>
          <p:cNvSpPr>
            <a:spLocks noGrp="1"/>
          </p:cNvSpPr>
          <p:nvPr>
            <p:ph type="sldNum" sz="quarter" idx="12"/>
          </p:nvPr>
        </p:nvSpPr>
        <p:spPr/>
        <p:txBody>
          <a:bodyPr/>
          <a:lstStyle/>
          <a:p>
            <a:fld id="{1E0958DD-50C5-4FC0-B56B-CE86AD297B6D}" type="slidenum">
              <a:rPr lang="es-NI" smtClean="0"/>
              <a:t>‹Nº›</a:t>
            </a:fld>
            <a:endParaRPr lang="es-NI"/>
          </a:p>
        </p:txBody>
      </p:sp>
    </p:spTree>
    <p:extLst>
      <p:ext uri="{BB962C8B-B14F-4D97-AF65-F5344CB8AC3E}">
        <p14:creationId xmlns:p14="http://schemas.microsoft.com/office/powerpoint/2010/main" val="2014244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NI"/>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NI"/>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3850E6D-2E01-4F88-960B-D9395EBAA5CF}" type="datetimeFigureOut">
              <a:rPr lang="es-NI" smtClean="0"/>
              <a:t>14/11/2018</a:t>
            </a:fld>
            <a:endParaRPr lang="es-NI"/>
          </a:p>
        </p:txBody>
      </p:sp>
      <p:sp>
        <p:nvSpPr>
          <p:cNvPr id="6" name="Marcador de pie de página 5"/>
          <p:cNvSpPr>
            <a:spLocks noGrp="1"/>
          </p:cNvSpPr>
          <p:nvPr>
            <p:ph type="ftr" sz="quarter" idx="11"/>
          </p:nvPr>
        </p:nvSpPr>
        <p:spPr/>
        <p:txBody>
          <a:bodyPr/>
          <a:lstStyle/>
          <a:p>
            <a:endParaRPr lang="es-NI"/>
          </a:p>
        </p:txBody>
      </p:sp>
      <p:sp>
        <p:nvSpPr>
          <p:cNvPr id="7" name="Marcador de número de diapositiva 6"/>
          <p:cNvSpPr>
            <a:spLocks noGrp="1"/>
          </p:cNvSpPr>
          <p:nvPr>
            <p:ph type="sldNum" sz="quarter" idx="12"/>
          </p:nvPr>
        </p:nvSpPr>
        <p:spPr/>
        <p:txBody>
          <a:bodyPr/>
          <a:lstStyle/>
          <a:p>
            <a:fld id="{1E0958DD-50C5-4FC0-B56B-CE86AD297B6D}" type="slidenum">
              <a:rPr lang="es-NI" smtClean="0"/>
              <a:t>‹Nº›</a:t>
            </a:fld>
            <a:endParaRPr lang="es-NI"/>
          </a:p>
        </p:txBody>
      </p:sp>
    </p:spTree>
    <p:extLst>
      <p:ext uri="{BB962C8B-B14F-4D97-AF65-F5344CB8AC3E}">
        <p14:creationId xmlns:p14="http://schemas.microsoft.com/office/powerpoint/2010/main" val="523182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NI"/>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NI"/>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3850E6D-2E01-4F88-960B-D9395EBAA5CF}" type="datetimeFigureOut">
              <a:rPr lang="es-NI" smtClean="0"/>
              <a:t>14/11/2018</a:t>
            </a:fld>
            <a:endParaRPr lang="es-NI"/>
          </a:p>
        </p:txBody>
      </p:sp>
      <p:sp>
        <p:nvSpPr>
          <p:cNvPr id="6" name="Marcador de pie de página 5"/>
          <p:cNvSpPr>
            <a:spLocks noGrp="1"/>
          </p:cNvSpPr>
          <p:nvPr>
            <p:ph type="ftr" sz="quarter" idx="11"/>
          </p:nvPr>
        </p:nvSpPr>
        <p:spPr/>
        <p:txBody>
          <a:bodyPr/>
          <a:lstStyle/>
          <a:p>
            <a:endParaRPr lang="es-NI"/>
          </a:p>
        </p:txBody>
      </p:sp>
      <p:sp>
        <p:nvSpPr>
          <p:cNvPr id="7" name="Marcador de número de diapositiva 6"/>
          <p:cNvSpPr>
            <a:spLocks noGrp="1"/>
          </p:cNvSpPr>
          <p:nvPr>
            <p:ph type="sldNum" sz="quarter" idx="12"/>
          </p:nvPr>
        </p:nvSpPr>
        <p:spPr/>
        <p:txBody>
          <a:bodyPr/>
          <a:lstStyle/>
          <a:p>
            <a:fld id="{1E0958DD-50C5-4FC0-B56B-CE86AD297B6D}" type="slidenum">
              <a:rPr lang="es-NI" smtClean="0"/>
              <a:t>‹Nº›</a:t>
            </a:fld>
            <a:endParaRPr lang="es-NI"/>
          </a:p>
        </p:txBody>
      </p:sp>
    </p:spTree>
    <p:extLst>
      <p:ext uri="{BB962C8B-B14F-4D97-AF65-F5344CB8AC3E}">
        <p14:creationId xmlns:p14="http://schemas.microsoft.com/office/powerpoint/2010/main" val="2347407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NI"/>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NI"/>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850E6D-2E01-4F88-960B-D9395EBAA5CF}" type="datetimeFigureOut">
              <a:rPr lang="es-NI" smtClean="0"/>
              <a:t>14/11/2018</a:t>
            </a:fld>
            <a:endParaRPr lang="es-NI"/>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NI"/>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958DD-50C5-4FC0-B56B-CE86AD297B6D}" type="slidenum">
              <a:rPr lang="es-NI" smtClean="0"/>
              <a:t>‹Nº›</a:t>
            </a:fld>
            <a:endParaRPr lang="es-NI"/>
          </a:p>
        </p:txBody>
      </p:sp>
    </p:spTree>
    <p:extLst>
      <p:ext uri="{BB962C8B-B14F-4D97-AF65-F5344CB8AC3E}">
        <p14:creationId xmlns:p14="http://schemas.microsoft.com/office/powerpoint/2010/main" val="3537851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20.jpg"/><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t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extLst>
              <a:ext uri="{BEBA8EAE-BF5A-486C-A8C5-ECC9F3942E4B}">
                <a14:imgProps xmlns:a14="http://schemas.microsoft.com/office/drawing/2010/main">
                  <a14:imgLayer r:embed="rId3">
                    <a14:imgEffect>
                      <a14:saturation sat="115000"/>
                    </a14:imgEffect>
                  </a14:imgLayer>
                </a14:imgProps>
              </a:ext>
            </a:extLst>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378941"/>
            <a:ext cx="9144000" cy="3131022"/>
          </a:xfrm>
        </p:spPr>
        <p:txBody>
          <a:bodyPr>
            <a:normAutofit fontScale="90000"/>
          </a:bodyPr>
          <a:lstStyle/>
          <a:p>
            <a:r>
              <a:rPr lang="es-NI" dirty="0" smtClean="0"/>
              <a:t>Diseño y fabricación de una máquina Control Numérico Computarizado (CNC) ROUTER de 3 ejes</a:t>
            </a:r>
            <a:endParaRPr lang="es-NI" dirty="0"/>
          </a:p>
        </p:txBody>
      </p:sp>
      <p:sp>
        <p:nvSpPr>
          <p:cNvPr id="3" name="Subtítulo 2"/>
          <p:cNvSpPr>
            <a:spLocks noGrp="1"/>
          </p:cNvSpPr>
          <p:nvPr>
            <p:ph type="subTitle" idx="1"/>
          </p:nvPr>
        </p:nvSpPr>
        <p:spPr/>
        <p:txBody>
          <a:bodyPr/>
          <a:lstStyle/>
          <a:p>
            <a:r>
              <a:rPr lang="es-NI" dirty="0" smtClean="0"/>
              <a:t>UNI-FTI</a:t>
            </a:r>
          </a:p>
          <a:p>
            <a:r>
              <a:rPr lang="es-NI" dirty="0" smtClean="0"/>
              <a:t>Ingeniería Mecánica</a:t>
            </a:r>
            <a:endParaRPr lang="es-NI" dirty="0"/>
          </a:p>
        </p:txBody>
      </p:sp>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7097" y="4597259"/>
            <a:ext cx="1212877" cy="752616"/>
          </a:xfrm>
          <a:prstGeom prst="rect">
            <a:avLst/>
          </a:prstGeom>
        </p:spPr>
      </p:pic>
      <p:pic>
        <p:nvPicPr>
          <p:cNvPr id="6" name="Imagen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55454" y="4662590"/>
            <a:ext cx="2734757" cy="1058616"/>
          </a:xfrm>
          <a:prstGeom prst="rect">
            <a:avLst/>
          </a:prstGeom>
        </p:spPr>
      </p:pic>
      <p:pic>
        <p:nvPicPr>
          <p:cNvPr id="7" name="Imagen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55691" y="4299027"/>
            <a:ext cx="1590476" cy="1190476"/>
          </a:xfrm>
          <a:prstGeom prst="rect">
            <a:avLst/>
          </a:prstGeom>
        </p:spPr>
      </p:pic>
    </p:spTree>
    <p:extLst>
      <p:ext uri="{BB962C8B-B14F-4D97-AF65-F5344CB8AC3E}">
        <p14:creationId xmlns:p14="http://schemas.microsoft.com/office/powerpoint/2010/main" val="3348307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smtClean="0"/>
              <a:t>Resultados(parciales)</a:t>
            </a:r>
            <a:endParaRPr lang="es-NI" dirty="0"/>
          </a:p>
        </p:txBody>
      </p:sp>
      <p:pic>
        <p:nvPicPr>
          <p:cNvPr id="5" name="Imagen 4"/>
          <p:cNvPicPr/>
          <p:nvPr/>
        </p:nvPicPr>
        <p:blipFill>
          <a:blip r:embed="rId3">
            <a:extLst>
              <a:ext uri="{28A0092B-C50C-407E-A947-70E740481C1C}">
                <a14:useLocalDpi xmlns:a14="http://schemas.microsoft.com/office/drawing/2010/main" val="0"/>
              </a:ext>
            </a:extLst>
          </a:blip>
          <a:stretch>
            <a:fillRect/>
          </a:stretch>
        </p:blipFill>
        <p:spPr>
          <a:xfrm>
            <a:off x="576649" y="1793317"/>
            <a:ext cx="5519351" cy="3812059"/>
          </a:xfrm>
          <a:prstGeom prst="rect">
            <a:avLst/>
          </a:prstGeom>
        </p:spPr>
      </p:pic>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1793317"/>
            <a:ext cx="5082746" cy="3812060"/>
          </a:xfrm>
          <a:prstGeom prst="rect">
            <a:avLst/>
          </a:prstGeom>
        </p:spPr>
      </p:pic>
    </p:spTree>
    <p:extLst>
      <p:ext uri="{BB962C8B-B14F-4D97-AF65-F5344CB8AC3E}">
        <p14:creationId xmlns:p14="http://schemas.microsoft.com/office/powerpoint/2010/main" val="640797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89921" y="4013090"/>
            <a:ext cx="10515600" cy="1325563"/>
          </a:xfrm>
        </p:spPr>
        <p:txBody>
          <a:bodyPr/>
          <a:lstStyle/>
          <a:p>
            <a:r>
              <a:rPr lang="es-NI" dirty="0" smtClean="0"/>
              <a:t>Piezas fabricadas</a:t>
            </a:r>
            <a:endParaRPr lang="es-NI" dirty="0"/>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738880" y="442806"/>
            <a:ext cx="2681805" cy="3575739"/>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67652" y="889771"/>
            <a:ext cx="3337869" cy="4450492"/>
          </a:xfrm>
          <a:prstGeom prst="rect">
            <a:avLst/>
          </a:prstGeom>
        </p:spPr>
      </p:pic>
      <p:pic>
        <p:nvPicPr>
          <p:cNvPr id="7" name="Imagen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72" y="889771"/>
            <a:ext cx="3575741" cy="2681807"/>
          </a:xfrm>
          <a:prstGeom prst="rect">
            <a:avLst/>
          </a:prstGeom>
        </p:spPr>
      </p:pic>
    </p:spTree>
    <p:extLst>
      <p:ext uri="{BB962C8B-B14F-4D97-AF65-F5344CB8AC3E}">
        <p14:creationId xmlns:p14="http://schemas.microsoft.com/office/powerpoint/2010/main" val="2405180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NI" dirty="0" smtClean="0">
                <a:solidFill>
                  <a:schemeClr val="bg1"/>
                </a:solidFill>
              </a:rPr>
              <a:t>FIN</a:t>
            </a:r>
            <a:endParaRPr lang="es-NI" dirty="0">
              <a:solidFill>
                <a:schemeClr val="bg1"/>
              </a:solidFill>
            </a:endParaRPr>
          </a:p>
        </p:txBody>
      </p:sp>
      <p:sp>
        <p:nvSpPr>
          <p:cNvPr id="3" name="Subtítulo 2"/>
          <p:cNvSpPr>
            <a:spLocks noGrp="1"/>
          </p:cNvSpPr>
          <p:nvPr>
            <p:ph type="subTitle" idx="1"/>
          </p:nvPr>
        </p:nvSpPr>
        <p:spPr>
          <a:xfrm>
            <a:off x="1637016" y="660401"/>
            <a:ext cx="9144000" cy="1655762"/>
          </a:xfrm>
        </p:spPr>
        <p:txBody>
          <a:bodyPr/>
          <a:lstStyle/>
          <a:p>
            <a:r>
              <a:rPr lang="es-NI" dirty="0" smtClean="0">
                <a:solidFill>
                  <a:schemeClr val="bg1"/>
                </a:solidFill>
              </a:rPr>
              <a:t>Muchas gracias por su atención</a:t>
            </a:r>
            <a:endParaRPr lang="es-NI" dirty="0">
              <a:solidFill>
                <a:schemeClr val="bg1"/>
              </a:solidFill>
            </a:endParaRPr>
          </a:p>
        </p:txBody>
      </p:sp>
    </p:spTree>
    <p:extLst>
      <p:ext uri="{BB962C8B-B14F-4D97-AF65-F5344CB8AC3E}">
        <p14:creationId xmlns:p14="http://schemas.microsoft.com/office/powerpoint/2010/main" val="630795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smtClean="0"/>
              <a:t>Introducción</a:t>
            </a:r>
            <a:endParaRPr lang="es-NI" dirty="0"/>
          </a:p>
        </p:txBody>
      </p:sp>
      <p:sp>
        <p:nvSpPr>
          <p:cNvPr id="3" name="Marcador de contenido 2"/>
          <p:cNvSpPr>
            <a:spLocks noGrp="1"/>
          </p:cNvSpPr>
          <p:nvPr>
            <p:ph sz="half" idx="1"/>
          </p:nvPr>
        </p:nvSpPr>
        <p:spPr/>
        <p:txBody>
          <a:bodyPr>
            <a:normAutofit fontScale="77500" lnSpcReduction="20000"/>
          </a:bodyPr>
          <a:lstStyle/>
          <a:p>
            <a:pPr algn="just"/>
            <a:r>
              <a:rPr lang="es-NI" dirty="0" smtClean="0"/>
              <a:t>Las máquinas de control numérico o CNC son el alma de la manufactura a gran escala por lo tanto decidimos hacer un esfuerzo en entender la tecnología con el fin de facilitar la comprensión de cómo y cuándo se deben utilizar, además de que planteamos una metodología de diseño mecánico la cual hemos ido refinando a lo largo de los proyectos en los que hemos trabajado dejando en esta investigación nuestras conclusiones de cómo se debe elaborar un producto en este caso un CNC siendo esta investigación un arma de doble filo en donde se plantean los medios(Manufactura en máquinas CNC) para llevar a cabo el fin(Producto) que se proponga. </a:t>
            </a:r>
            <a:endParaRPr lang="es-NI" dirty="0"/>
          </a:p>
        </p:txBody>
      </p:sp>
      <p:pic>
        <p:nvPicPr>
          <p:cNvPr id="5" name="Marcador de contenido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55497" y="1825625"/>
            <a:ext cx="4815005" cy="4351338"/>
          </a:xfrm>
        </p:spPr>
      </p:pic>
    </p:spTree>
    <p:extLst>
      <p:ext uri="{BB962C8B-B14F-4D97-AF65-F5344CB8AC3E}">
        <p14:creationId xmlns:p14="http://schemas.microsoft.com/office/powerpoint/2010/main" val="2050212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smtClean="0"/>
              <a:t>Definición</a:t>
            </a:r>
            <a:endParaRPr lang="es-NI" dirty="0"/>
          </a:p>
        </p:txBody>
      </p:sp>
      <p:sp>
        <p:nvSpPr>
          <p:cNvPr id="3" name="Marcador de contenido 2"/>
          <p:cNvSpPr>
            <a:spLocks noGrp="1"/>
          </p:cNvSpPr>
          <p:nvPr>
            <p:ph idx="1"/>
          </p:nvPr>
        </p:nvSpPr>
        <p:spPr/>
        <p:txBody>
          <a:bodyPr/>
          <a:lstStyle/>
          <a:p>
            <a:r>
              <a:rPr lang="es-ES" dirty="0"/>
              <a:t>El control numérico computarizado es el uso de una computadora para controlar y monitorear los movimientos de una máquina </a:t>
            </a:r>
            <a:r>
              <a:rPr lang="es-ES" dirty="0" smtClean="0"/>
              <a:t>herramienta.</a:t>
            </a:r>
          </a:p>
          <a:p>
            <a:r>
              <a:rPr lang="es-ES" dirty="0"/>
              <a:t>Todas las máquinas CNC comparten una característica en común: tienen dos o más direcciones programables de movimiento llamadas </a:t>
            </a:r>
            <a:r>
              <a:rPr lang="es-ES" b="1" dirty="0"/>
              <a:t>ejes</a:t>
            </a:r>
            <a:r>
              <a:rPr lang="es-ES" dirty="0"/>
              <a:t>.</a:t>
            </a:r>
            <a:endParaRPr lang="es-NI" dirty="0"/>
          </a:p>
        </p:txBody>
      </p:sp>
      <p:pic>
        <p:nvPicPr>
          <p:cNvPr id="4" name="Imagen 3"/>
          <p:cNvPicPr/>
          <p:nvPr/>
        </p:nvPicPr>
        <p:blipFill rotWithShape="1">
          <a:blip r:embed="rId3">
            <a:extLst>
              <a:ext uri="{28A0092B-C50C-407E-A947-70E740481C1C}">
                <a14:useLocalDpi xmlns:a14="http://schemas.microsoft.com/office/drawing/2010/main" val="0"/>
              </a:ext>
            </a:extLst>
          </a:blip>
          <a:srcRect l="5873" t="15850" r="15304" b="16226"/>
          <a:stretch/>
        </p:blipFill>
        <p:spPr bwMode="auto">
          <a:xfrm>
            <a:off x="2524039" y="4001294"/>
            <a:ext cx="7143922" cy="24104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2104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smtClean="0"/>
              <a:t>Aplicación</a:t>
            </a:r>
            <a:endParaRPr lang="es-NI"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169391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2692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39346" y="340648"/>
            <a:ext cx="10515600" cy="1325563"/>
          </a:xfrm>
        </p:spPr>
        <p:txBody>
          <a:bodyPr/>
          <a:lstStyle/>
          <a:p>
            <a:r>
              <a:rPr lang="es-NI" dirty="0" smtClean="0"/>
              <a:t>Metodología</a:t>
            </a:r>
            <a:endParaRPr lang="es-NI" dirty="0"/>
          </a:p>
        </p:txBody>
      </p:sp>
      <p:sp>
        <p:nvSpPr>
          <p:cNvPr id="4" name="Rectángulo 3"/>
          <p:cNvSpPr/>
          <p:nvPr/>
        </p:nvSpPr>
        <p:spPr>
          <a:xfrm>
            <a:off x="4992413" y="761485"/>
            <a:ext cx="2207172" cy="658374"/>
          </a:xfrm>
          <a:prstGeom prst="rect">
            <a:avLst/>
          </a:prstGeom>
          <a:solidFill>
            <a:srgbClr val="F2222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NI" dirty="0" smtClean="0"/>
              <a:t>Reconocimiento de la necesidad</a:t>
            </a:r>
            <a:endParaRPr lang="es-NI" dirty="0"/>
          </a:p>
        </p:txBody>
      </p:sp>
      <p:sp>
        <p:nvSpPr>
          <p:cNvPr id="5" name="Rectángulo 4"/>
          <p:cNvSpPr/>
          <p:nvPr/>
        </p:nvSpPr>
        <p:spPr>
          <a:xfrm>
            <a:off x="4992413" y="1688828"/>
            <a:ext cx="2207172" cy="758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NI" dirty="0" smtClean="0"/>
              <a:t>Aislamiento de los factores que influyen en el problema</a:t>
            </a:r>
            <a:endParaRPr lang="es-NI" dirty="0"/>
          </a:p>
        </p:txBody>
      </p:sp>
      <p:sp>
        <p:nvSpPr>
          <p:cNvPr id="8" name="Rectángulo 7"/>
          <p:cNvSpPr/>
          <p:nvPr/>
        </p:nvSpPr>
        <p:spPr>
          <a:xfrm>
            <a:off x="4868912" y="2800856"/>
            <a:ext cx="2454165" cy="413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NI" dirty="0" smtClean="0"/>
              <a:t>Propuestas de solución</a:t>
            </a:r>
            <a:endParaRPr lang="es-NI" dirty="0"/>
          </a:p>
        </p:txBody>
      </p:sp>
      <p:sp>
        <p:nvSpPr>
          <p:cNvPr id="9" name="Rectángulo 8"/>
          <p:cNvSpPr/>
          <p:nvPr/>
        </p:nvSpPr>
        <p:spPr>
          <a:xfrm>
            <a:off x="5365527" y="3440709"/>
            <a:ext cx="1460938" cy="378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NI" dirty="0" smtClean="0"/>
              <a:t>Optimización</a:t>
            </a:r>
            <a:endParaRPr lang="es-NI" dirty="0"/>
          </a:p>
        </p:txBody>
      </p:sp>
      <p:sp>
        <p:nvSpPr>
          <p:cNvPr id="10" name="Rectángulo 9"/>
          <p:cNvSpPr/>
          <p:nvPr/>
        </p:nvSpPr>
        <p:spPr>
          <a:xfrm>
            <a:off x="5291954" y="4039559"/>
            <a:ext cx="1608083" cy="453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NI" dirty="0" smtClean="0"/>
              <a:t>Evaluación técnica</a:t>
            </a:r>
            <a:endParaRPr lang="es-NI" dirty="0"/>
          </a:p>
        </p:txBody>
      </p:sp>
      <p:cxnSp>
        <p:nvCxnSpPr>
          <p:cNvPr id="15" name="Conector recto de flecha 14"/>
          <p:cNvCxnSpPr>
            <a:stCxn id="4" idx="2"/>
            <a:endCxn id="5" idx="0"/>
          </p:cNvCxnSpPr>
          <p:nvPr/>
        </p:nvCxnSpPr>
        <p:spPr>
          <a:xfrm>
            <a:off x="6095999" y="1419859"/>
            <a:ext cx="0" cy="268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a:stCxn id="5" idx="2"/>
            <a:endCxn id="8" idx="0"/>
          </p:cNvCxnSpPr>
          <p:nvPr/>
        </p:nvCxnSpPr>
        <p:spPr>
          <a:xfrm flipH="1">
            <a:off x="6095995" y="2446832"/>
            <a:ext cx="4" cy="354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a:stCxn id="8" idx="2"/>
            <a:endCxn id="9" idx="0"/>
          </p:cNvCxnSpPr>
          <p:nvPr/>
        </p:nvCxnSpPr>
        <p:spPr>
          <a:xfrm>
            <a:off x="6095995" y="3214071"/>
            <a:ext cx="1" cy="226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a:stCxn id="9" idx="2"/>
            <a:endCxn id="10" idx="0"/>
          </p:cNvCxnSpPr>
          <p:nvPr/>
        </p:nvCxnSpPr>
        <p:spPr>
          <a:xfrm>
            <a:off x="6095996" y="3819081"/>
            <a:ext cx="0" cy="220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25"/>
          <p:cNvCxnSpPr>
            <a:stCxn id="10" idx="3"/>
          </p:cNvCxnSpPr>
          <p:nvPr/>
        </p:nvCxnSpPr>
        <p:spPr>
          <a:xfrm flipV="1">
            <a:off x="6900037" y="4262416"/>
            <a:ext cx="967097" cy="3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a:xfrm flipV="1">
            <a:off x="7867134" y="3629895"/>
            <a:ext cx="0" cy="632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a:endCxn id="9" idx="3"/>
          </p:cNvCxnSpPr>
          <p:nvPr/>
        </p:nvCxnSpPr>
        <p:spPr>
          <a:xfrm flipH="1">
            <a:off x="6826465" y="3629895"/>
            <a:ext cx="10406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Decisión 55"/>
          <p:cNvSpPr/>
          <p:nvPr/>
        </p:nvSpPr>
        <p:spPr>
          <a:xfrm>
            <a:off x="4760177" y="4644569"/>
            <a:ext cx="2671637" cy="16018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NI" dirty="0" smtClean="0"/>
              <a:t>Cubre las necesidades cliente</a:t>
            </a:r>
            <a:endParaRPr lang="es-NI" dirty="0"/>
          </a:p>
        </p:txBody>
      </p:sp>
      <p:cxnSp>
        <p:nvCxnSpPr>
          <p:cNvPr id="78" name="Conector recto de flecha 77"/>
          <p:cNvCxnSpPr>
            <a:stCxn id="10" idx="2"/>
            <a:endCxn id="56" idx="0"/>
          </p:cNvCxnSpPr>
          <p:nvPr/>
        </p:nvCxnSpPr>
        <p:spPr>
          <a:xfrm>
            <a:off x="6095996" y="4493075"/>
            <a:ext cx="0" cy="151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ector recto de flecha 81"/>
          <p:cNvCxnSpPr>
            <a:endCxn id="8" idx="3"/>
          </p:cNvCxnSpPr>
          <p:nvPr/>
        </p:nvCxnSpPr>
        <p:spPr>
          <a:xfrm flipH="1">
            <a:off x="7323077" y="3005331"/>
            <a:ext cx="1209463" cy="2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Conector recto 85"/>
          <p:cNvCxnSpPr>
            <a:stCxn id="56" idx="3"/>
          </p:cNvCxnSpPr>
          <p:nvPr/>
        </p:nvCxnSpPr>
        <p:spPr>
          <a:xfrm>
            <a:off x="7431814" y="5445480"/>
            <a:ext cx="11007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Conector recto 87"/>
          <p:cNvCxnSpPr/>
          <p:nvPr/>
        </p:nvCxnSpPr>
        <p:spPr>
          <a:xfrm flipV="1">
            <a:off x="8532540" y="3005331"/>
            <a:ext cx="0" cy="244015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tángulo 97"/>
          <p:cNvSpPr/>
          <p:nvPr/>
        </p:nvSpPr>
        <p:spPr>
          <a:xfrm>
            <a:off x="7729996" y="5089034"/>
            <a:ext cx="504362" cy="276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NI" dirty="0" smtClean="0">
                <a:solidFill>
                  <a:schemeClr val="tx1"/>
                </a:solidFill>
              </a:rPr>
              <a:t>No</a:t>
            </a:r>
            <a:endParaRPr lang="es-NI" dirty="0">
              <a:solidFill>
                <a:schemeClr val="tx1"/>
              </a:solidFill>
            </a:endParaRPr>
          </a:p>
        </p:txBody>
      </p:sp>
      <p:sp>
        <p:nvSpPr>
          <p:cNvPr id="118" name="Rectángulo 117"/>
          <p:cNvSpPr/>
          <p:nvPr/>
        </p:nvSpPr>
        <p:spPr>
          <a:xfrm>
            <a:off x="1839254" y="5238446"/>
            <a:ext cx="1544128" cy="4140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NI" dirty="0" smtClean="0"/>
              <a:t>Presentación</a:t>
            </a:r>
            <a:endParaRPr lang="es-NI" dirty="0"/>
          </a:p>
        </p:txBody>
      </p:sp>
      <p:cxnSp>
        <p:nvCxnSpPr>
          <p:cNvPr id="120" name="Conector recto de flecha 119"/>
          <p:cNvCxnSpPr>
            <a:stCxn id="56" idx="1"/>
            <a:endCxn id="118" idx="3"/>
          </p:cNvCxnSpPr>
          <p:nvPr/>
        </p:nvCxnSpPr>
        <p:spPr>
          <a:xfrm flipH="1">
            <a:off x="3383382" y="5445480"/>
            <a:ext cx="13767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ángulo 2"/>
          <p:cNvSpPr/>
          <p:nvPr/>
        </p:nvSpPr>
        <p:spPr>
          <a:xfrm>
            <a:off x="3957738" y="5104364"/>
            <a:ext cx="395416" cy="2455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NI" dirty="0" smtClean="0">
                <a:solidFill>
                  <a:schemeClr val="tx1"/>
                </a:solidFill>
              </a:rPr>
              <a:t>si</a:t>
            </a:r>
            <a:endParaRPr lang="es-NI" dirty="0">
              <a:solidFill>
                <a:schemeClr val="tx1"/>
              </a:solidFill>
            </a:endParaRPr>
          </a:p>
        </p:txBody>
      </p:sp>
    </p:spTree>
    <p:extLst>
      <p:ext uri="{BB962C8B-B14F-4D97-AF65-F5344CB8AC3E}">
        <p14:creationId xmlns:p14="http://schemas.microsoft.com/office/powerpoint/2010/main" val="520451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smtClean="0"/>
              <a:t>Metodología / Diseño</a:t>
            </a:r>
            <a:endParaRPr lang="es-NI" dirty="0"/>
          </a:p>
        </p:txBody>
      </p:sp>
      <p:sp>
        <p:nvSpPr>
          <p:cNvPr id="4" name="Marcador de contenido 3"/>
          <p:cNvSpPr>
            <a:spLocks noGrp="1"/>
          </p:cNvSpPr>
          <p:nvPr>
            <p:ph sz="half" idx="1"/>
          </p:nvPr>
        </p:nvSpPr>
        <p:spPr/>
        <p:txBody>
          <a:bodyPr/>
          <a:lstStyle/>
          <a:p>
            <a:r>
              <a:rPr lang="es-NI" dirty="0" smtClean="0"/>
              <a:t>Con el fin de agilizar el proceso de diseño proponemos el uso de programas CAD/CAM dado que facilita las fases de evaluación y optimización de los productos diseñados.</a:t>
            </a:r>
          </a:p>
          <a:p>
            <a:r>
              <a:rPr lang="es-NI" dirty="0" smtClean="0"/>
              <a:t>Programas como </a:t>
            </a:r>
            <a:r>
              <a:rPr lang="es-NI" dirty="0"/>
              <a:t>S</a:t>
            </a:r>
            <a:r>
              <a:rPr lang="es-NI" dirty="0" smtClean="0"/>
              <a:t>olidworks ,Inventor o Fusión 360 son muy buenas opciones.</a:t>
            </a:r>
            <a:endParaRPr lang="es-NI" dirty="0"/>
          </a:p>
        </p:txBody>
      </p:sp>
      <p:pic>
        <p:nvPicPr>
          <p:cNvPr id="8" name="Marcador de contenido 7"/>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7655" t="1204" r="12316" b="17685"/>
          <a:stretch/>
        </p:blipFill>
        <p:spPr>
          <a:xfrm>
            <a:off x="6019800" y="1604963"/>
            <a:ext cx="5081207" cy="3862388"/>
          </a:xfrm>
        </p:spPr>
      </p:pic>
    </p:spTree>
    <p:extLst>
      <p:ext uri="{BB962C8B-B14F-4D97-AF65-F5344CB8AC3E}">
        <p14:creationId xmlns:p14="http://schemas.microsoft.com/office/powerpoint/2010/main" val="1546592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smtClean="0"/>
              <a:t>Metodología / Manufactura</a:t>
            </a:r>
            <a:endParaRPr lang="es-NI" dirty="0"/>
          </a:p>
        </p:txBody>
      </p:sp>
      <p:sp>
        <p:nvSpPr>
          <p:cNvPr id="4" name="Marcador de contenido 3"/>
          <p:cNvSpPr>
            <a:spLocks noGrp="1"/>
          </p:cNvSpPr>
          <p:nvPr>
            <p:ph sz="half" idx="2"/>
          </p:nvPr>
        </p:nvSpPr>
        <p:spPr/>
        <p:txBody>
          <a:bodyPr/>
          <a:lstStyle/>
          <a:p>
            <a:r>
              <a:rPr lang="es-NI" dirty="0" smtClean="0"/>
              <a:t>Todo buen diseño contempla la facilidad de manufactura sin sacrificar la funcionalidad del dispositivo.</a:t>
            </a:r>
          </a:p>
          <a:p>
            <a:r>
              <a:rPr lang="es-NI" dirty="0" smtClean="0"/>
              <a:t>La clave es seleccionar los procesos de fabricación adecuados</a:t>
            </a:r>
            <a:r>
              <a:rPr lang="es-NI" dirty="0"/>
              <a:t>;</a:t>
            </a:r>
            <a:r>
              <a:rPr lang="es-NI" dirty="0" smtClean="0"/>
              <a:t> y esa es la razón por la que decidimos construir un CNC, debido a la versatilidad que este nos ofrece.</a:t>
            </a:r>
            <a:endParaRPr lang="es-NI" dirty="0"/>
          </a:p>
        </p:txBody>
      </p:sp>
      <p:pic>
        <p:nvPicPr>
          <p:cNvPr id="5" name="Marcador de contenido 4"/>
          <p:cNvPicPr>
            <a:picLocks noGrp="1"/>
          </p:cNvPicPr>
          <p:nvPr>
            <p:ph sz="half" idx="1"/>
          </p:nvPr>
        </p:nvPicPr>
        <p:blipFill rotWithShape="1">
          <a:blip r:embed="rId3"/>
          <a:srcRect l="14522" t="648" r="27390"/>
          <a:stretch/>
        </p:blipFill>
        <p:spPr>
          <a:xfrm>
            <a:off x="990600" y="1690688"/>
            <a:ext cx="4610099" cy="4165600"/>
          </a:xfrm>
          <a:prstGeom prst="rect">
            <a:avLst/>
          </a:prstGeom>
        </p:spPr>
      </p:pic>
    </p:spTree>
    <p:extLst>
      <p:ext uri="{BB962C8B-B14F-4D97-AF65-F5344CB8AC3E}">
        <p14:creationId xmlns:p14="http://schemas.microsoft.com/office/powerpoint/2010/main" val="344749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mt="54000"/>
          </a:blip>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smtClean="0"/>
              <a:t>Metodología / Control de datos</a:t>
            </a:r>
            <a:endParaRPr lang="es-NI" dirty="0"/>
          </a:p>
        </p:txBody>
      </p:sp>
      <p:sp>
        <p:nvSpPr>
          <p:cNvPr id="3" name="Marcador de contenido 2"/>
          <p:cNvSpPr>
            <a:spLocks noGrp="1"/>
          </p:cNvSpPr>
          <p:nvPr>
            <p:ph sz="half" idx="1"/>
          </p:nvPr>
        </p:nvSpPr>
        <p:spPr/>
        <p:txBody>
          <a:bodyPr>
            <a:normAutofit lnSpcReduction="10000"/>
          </a:bodyPr>
          <a:lstStyle/>
          <a:p>
            <a:r>
              <a:rPr lang="es-NI" dirty="0" smtClean="0"/>
              <a:t>A medida que la complejidad de los proyectos va aumentado se va haciendo necesaria una mayor cantidad de iteraciones para poder lograr los objetivos deseados en nuestros productos por lo tanto en este proyecto se ha implementado un control de versiones(GIT) a fin de documentar el proyecto de comienzo a fin y monitorear el avance.</a:t>
            </a:r>
            <a:endParaRPr lang="es-NI" dirty="0"/>
          </a:p>
        </p:txBody>
      </p:sp>
      <p:pic>
        <p:nvPicPr>
          <p:cNvPr id="5" name="Marcador de contenido 4" descr="Sourcetree"/>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29400" y="1459706"/>
            <a:ext cx="4238624" cy="4591844"/>
          </a:xfrm>
        </p:spPr>
      </p:pic>
    </p:spTree>
    <p:extLst>
      <p:ext uri="{BB962C8B-B14F-4D97-AF65-F5344CB8AC3E}">
        <p14:creationId xmlns:p14="http://schemas.microsoft.com/office/powerpoint/2010/main" val="3641158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smtClean="0"/>
              <a:t>Metodología / Administración</a:t>
            </a:r>
            <a:endParaRPr lang="es-NI" dirty="0"/>
          </a:p>
        </p:txBody>
      </p:sp>
      <p:pic>
        <p:nvPicPr>
          <p:cNvPr id="5" name="Marcador de contenido 4" descr="Monografia CNC Team - Asana - Mozilla Firefox"/>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t="7077"/>
          <a:stretch/>
        </p:blipFill>
        <p:spPr>
          <a:xfrm>
            <a:off x="948160" y="1690689"/>
            <a:ext cx="4481479" cy="4486274"/>
          </a:xfrm>
        </p:spPr>
      </p:pic>
      <p:sp>
        <p:nvSpPr>
          <p:cNvPr id="4" name="Marcador de contenido 3"/>
          <p:cNvSpPr>
            <a:spLocks noGrp="1"/>
          </p:cNvSpPr>
          <p:nvPr>
            <p:ph sz="half" idx="2"/>
          </p:nvPr>
        </p:nvSpPr>
        <p:spPr/>
        <p:txBody>
          <a:bodyPr/>
          <a:lstStyle/>
          <a:p>
            <a:pPr marL="0" indent="0">
              <a:buNone/>
            </a:pPr>
            <a:r>
              <a:rPr lang="es-NI" dirty="0" smtClean="0"/>
              <a:t>No se puede medir lo que no se ha planeado y dada esta premisa </a:t>
            </a:r>
            <a:r>
              <a:rPr lang="es-NI" dirty="0" smtClean="0"/>
              <a:t>se ha </a:t>
            </a:r>
            <a:r>
              <a:rPr lang="es-NI" dirty="0" smtClean="0"/>
              <a:t>decidido emplear una herramienta de gestión de personal a fin de agilizar los diferentes procesos que conlleva el diseño y fabricación de una maquina.</a:t>
            </a:r>
          </a:p>
        </p:txBody>
      </p:sp>
    </p:spTree>
    <p:extLst>
      <p:ext uri="{BB962C8B-B14F-4D97-AF65-F5344CB8AC3E}">
        <p14:creationId xmlns:p14="http://schemas.microsoft.com/office/powerpoint/2010/main" val="3268590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799</TotalTime>
  <Words>518</Words>
  <Application>Microsoft Office PowerPoint</Application>
  <PresentationFormat>Panorámica</PresentationFormat>
  <Paragraphs>37</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Diseño y fabricación de una máquina Control Numérico Computarizado (CNC) ROUTER de 3 ejes</vt:lpstr>
      <vt:lpstr>Introducción</vt:lpstr>
      <vt:lpstr>Definición</vt:lpstr>
      <vt:lpstr>Aplicación</vt:lpstr>
      <vt:lpstr>Metodología</vt:lpstr>
      <vt:lpstr>Metodología / Diseño</vt:lpstr>
      <vt:lpstr>Metodología / Manufactura</vt:lpstr>
      <vt:lpstr>Metodología / Control de datos</vt:lpstr>
      <vt:lpstr>Metodología / Administración</vt:lpstr>
      <vt:lpstr>Resultados(parciales)</vt:lpstr>
      <vt:lpstr>Piezas fabricadas</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y fabricación de una máquina Control Numérico Computarizado (CNC) ROUTER de 3 ejes</dc:title>
  <dc:creator>Richard Valverde</dc:creator>
  <cp:lastModifiedBy>Ishan</cp:lastModifiedBy>
  <cp:revision>24</cp:revision>
  <dcterms:created xsi:type="dcterms:W3CDTF">2018-11-14T01:38:16Z</dcterms:created>
  <dcterms:modified xsi:type="dcterms:W3CDTF">2018-11-14T23:19:36Z</dcterms:modified>
</cp:coreProperties>
</file>