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33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9" d="100"/>
          <a:sy n="19" d="100"/>
        </p:scale>
        <p:origin x="2268" y="60"/>
      </p:cViewPr>
      <p:guideLst>
        <p:guide orient="horz" pos="13482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2993-381D-431E-9DBF-608A945F9D89}" type="datetimeFigureOut">
              <a:rPr lang="es-NI" smtClean="0"/>
              <a:t>11/12/2019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3DA69-2E7E-49F0-A359-793C2C988412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158106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2993-381D-431E-9DBF-608A945F9D89}" type="datetimeFigureOut">
              <a:rPr lang="es-NI" smtClean="0"/>
              <a:t>11/12/2019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3DA69-2E7E-49F0-A359-793C2C988412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684069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2993-381D-431E-9DBF-608A945F9D89}" type="datetimeFigureOut">
              <a:rPr lang="es-NI" smtClean="0"/>
              <a:t>11/12/2019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3DA69-2E7E-49F0-A359-793C2C988412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00566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2993-381D-431E-9DBF-608A945F9D89}" type="datetimeFigureOut">
              <a:rPr lang="es-NI" smtClean="0"/>
              <a:t>11/12/2019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3DA69-2E7E-49F0-A359-793C2C988412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28046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2993-381D-431E-9DBF-608A945F9D89}" type="datetimeFigureOut">
              <a:rPr lang="es-NI" smtClean="0"/>
              <a:t>11/12/2019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3DA69-2E7E-49F0-A359-793C2C988412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548137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2993-381D-431E-9DBF-608A945F9D89}" type="datetimeFigureOut">
              <a:rPr lang="es-NI" smtClean="0"/>
              <a:t>11/12/2019</a:t>
            </a:fld>
            <a:endParaRPr lang="es-N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3DA69-2E7E-49F0-A359-793C2C988412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66124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2993-381D-431E-9DBF-608A945F9D89}" type="datetimeFigureOut">
              <a:rPr lang="es-NI" smtClean="0"/>
              <a:t>11/12/2019</a:t>
            </a:fld>
            <a:endParaRPr lang="es-N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3DA69-2E7E-49F0-A359-793C2C988412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97416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2993-381D-431E-9DBF-608A945F9D89}" type="datetimeFigureOut">
              <a:rPr lang="es-NI" smtClean="0"/>
              <a:t>11/12/2019</a:t>
            </a:fld>
            <a:endParaRPr lang="es-N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3DA69-2E7E-49F0-A359-793C2C988412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908449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2993-381D-431E-9DBF-608A945F9D89}" type="datetimeFigureOut">
              <a:rPr lang="es-NI" smtClean="0"/>
              <a:t>11/12/2019</a:t>
            </a:fld>
            <a:endParaRPr lang="es-N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3DA69-2E7E-49F0-A359-793C2C988412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421387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2993-381D-431E-9DBF-608A945F9D89}" type="datetimeFigureOut">
              <a:rPr lang="es-NI" smtClean="0"/>
              <a:t>11/12/2019</a:t>
            </a:fld>
            <a:endParaRPr lang="es-N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3DA69-2E7E-49F0-A359-793C2C988412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417506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2993-381D-431E-9DBF-608A945F9D89}" type="datetimeFigureOut">
              <a:rPr lang="es-NI" smtClean="0"/>
              <a:t>11/12/2019</a:t>
            </a:fld>
            <a:endParaRPr lang="es-N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3DA69-2E7E-49F0-A359-793C2C988412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48052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F2993-381D-431E-9DBF-608A945F9D89}" type="datetimeFigureOut">
              <a:rPr lang="es-NI" smtClean="0"/>
              <a:t>11/12/2019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3DA69-2E7E-49F0-A359-793C2C988412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545420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accent1"/>
          </a:fgClr>
          <a:bgClr>
            <a:schemeClr val="accent3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475FB279-B320-4A5F-BCEA-3BB829E52E3E}"/>
              </a:ext>
            </a:extLst>
          </p:cNvPr>
          <p:cNvSpPr/>
          <p:nvPr/>
        </p:nvSpPr>
        <p:spPr>
          <a:xfrm>
            <a:off x="0" y="0"/>
            <a:ext cx="5740400" cy="2960400"/>
          </a:xfrm>
          <a:custGeom>
            <a:avLst/>
            <a:gdLst>
              <a:gd name="connsiteX0" fmla="*/ 0 w 5740400"/>
              <a:gd name="connsiteY0" fmla="*/ 0 h 2960400"/>
              <a:gd name="connsiteX1" fmla="*/ 5740400 w 5740400"/>
              <a:gd name="connsiteY1" fmla="*/ 0 h 2960400"/>
              <a:gd name="connsiteX2" fmla="*/ 5740400 w 5740400"/>
              <a:gd name="connsiteY2" fmla="*/ 2960400 h 2960400"/>
              <a:gd name="connsiteX3" fmla="*/ 0 w 5740400"/>
              <a:gd name="connsiteY3" fmla="*/ 2960400 h 2960400"/>
              <a:gd name="connsiteX4" fmla="*/ 0 w 5740400"/>
              <a:gd name="connsiteY4" fmla="*/ 0 h 2960400"/>
              <a:gd name="connsiteX0" fmla="*/ 0 w 5740400"/>
              <a:gd name="connsiteY0" fmla="*/ 0 h 2960400"/>
              <a:gd name="connsiteX1" fmla="*/ 5740400 w 5740400"/>
              <a:gd name="connsiteY1" fmla="*/ 0 h 2960400"/>
              <a:gd name="connsiteX2" fmla="*/ 5181600 w 5740400"/>
              <a:gd name="connsiteY2" fmla="*/ 2452400 h 2960400"/>
              <a:gd name="connsiteX3" fmla="*/ 0 w 5740400"/>
              <a:gd name="connsiteY3" fmla="*/ 2960400 h 2960400"/>
              <a:gd name="connsiteX4" fmla="*/ 0 w 5740400"/>
              <a:gd name="connsiteY4" fmla="*/ 0 h 29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40400" h="2960400">
                <a:moveTo>
                  <a:pt x="0" y="0"/>
                </a:moveTo>
                <a:lnTo>
                  <a:pt x="5740400" y="0"/>
                </a:lnTo>
                <a:lnTo>
                  <a:pt x="5181600" y="2452400"/>
                </a:lnTo>
                <a:lnTo>
                  <a:pt x="0" y="2960400"/>
                </a:lnTo>
                <a:lnTo>
                  <a:pt x="0" y="0"/>
                </a:lnTo>
                <a:close/>
              </a:path>
            </a:pathLst>
          </a:custGeom>
          <a:solidFill>
            <a:srgbClr val="0833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7AEEBA6C-6416-4EA4-B5EF-30B730B336E6}"/>
              </a:ext>
            </a:extLst>
          </p:cNvPr>
          <p:cNvGrpSpPr/>
          <p:nvPr/>
        </p:nvGrpSpPr>
        <p:grpSpPr>
          <a:xfrm>
            <a:off x="1" y="-1"/>
            <a:ext cx="30683200" cy="4064001"/>
            <a:chOff x="0" y="-1"/>
            <a:chExt cx="30275213" cy="4064001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3292A34E-24F5-4A0B-914C-332AD127E7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172" r="1816" b="85914"/>
            <a:stretch/>
          </p:blipFill>
          <p:spPr>
            <a:xfrm>
              <a:off x="0" y="0"/>
              <a:ext cx="30275213" cy="4064000"/>
            </a:xfrm>
            <a:prstGeom prst="rect">
              <a:avLst/>
            </a:prstGeom>
          </p:spPr>
        </p:pic>
        <p:sp>
          <p:nvSpPr>
            <p:cNvPr id="9" name="Triángulo isósceles 8">
              <a:extLst>
                <a:ext uri="{FF2B5EF4-FFF2-40B4-BE49-F238E27FC236}">
                  <a16:creationId xmlns:a16="http://schemas.microsoft.com/office/drawing/2014/main" id="{DA442EF8-1926-4A35-BDC9-115F3969F860}"/>
                </a:ext>
              </a:extLst>
            </p:cNvPr>
            <p:cNvSpPr/>
            <p:nvPr/>
          </p:nvSpPr>
          <p:spPr>
            <a:xfrm flipV="1">
              <a:off x="5740400" y="-1"/>
              <a:ext cx="8381206" cy="1334799"/>
            </a:xfrm>
            <a:prstGeom prst="triangle">
              <a:avLst/>
            </a:prstGeom>
            <a:solidFill>
              <a:srgbClr val="0833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NI"/>
            </a:p>
          </p:txBody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C9F44076-DA34-42DF-8C35-620E0B8C889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1968" y="290801"/>
            <a:ext cx="4817632" cy="29604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A2ADF0F-FDDB-48E7-8CF5-527094D7D9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378" t="88472" r="36060" b="2533"/>
          <a:stretch/>
        </p:blipFill>
        <p:spPr>
          <a:xfrm>
            <a:off x="-2975832" y="39400163"/>
            <a:ext cx="21111433" cy="340360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016795" y="20482503"/>
            <a:ext cx="28649612" cy="5638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I" sz="10000" dirty="0">
                <a:solidFill>
                  <a:schemeClr val="tx1"/>
                </a:solidFill>
                <a:latin typeface="SOLIDWORKS GDT" panose="020B0603030804020204" pitchFamily="34" charset="0"/>
                <a:ea typeface="SOLIDWORKS GDT" panose="020B0603030804020204" pitchFamily="34" charset="0"/>
                <a:cs typeface="SOLIDWORKS GDT" panose="020B0603030804020204" pitchFamily="34" charset="0"/>
              </a:rPr>
              <a:t>Manufactura en maquinaria CNC aplicada a</a:t>
            </a:r>
          </a:p>
          <a:p>
            <a:pPr algn="ctr"/>
            <a:r>
              <a:rPr lang="es-NI" sz="10000" dirty="0">
                <a:solidFill>
                  <a:schemeClr val="tx1"/>
                </a:solidFill>
                <a:latin typeface="SOLIDWORKS GDT" panose="020B0603030804020204" pitchFamily="34" charset="0"/>
                <a:ea typeface="SOLIDWORKS GDT" panose="020B0603030804020204" pitchFamily="34" charset="0"/>
                <a:cs typeface="SOLIDWORKS GDT" panose="020B0603030804020204" pitchFamily="34" charset="0"/>
              </a:rPr>
              <a:t>proyectos académicos y posibles usos en la</a:t>
            </a:r>
          </a:p>
          <a:p>
            <a:pPr algn="ctr"/>
            <a:r>
              <a:rPr lang="es-NI" sz="10000" dirty="0" smtClean="0">
                <a:solidFill>
                  <a:schemeClr val="tx1"/>
                </a:solidFill>
                <a:latin typeface="SOLIDWORKS GDT" panose="020B0603030804020204" pitchFamily="34" charset="0"/>
                <a:ea typeface="SOLIDWORKS GDT" panose="020B0603030804020204" pitchFamily="34" charset="0"/>
                <a:cs typeface="SOLIDWORKS GDT" panose="020B0603030804020204" pitchFamily="34" charset="0"/>
              </a:rPr>
              <a:t>industria </a:t>
            </a:r>
            <a:r>
              <a:rPr lang="es-NI" sz="10000" dirty="0">
                <a:solidFill>
                  <a:schemeClr val="tx1"/>
                </a:solidFill>
                <a:latin typeface="SOLIDWORKS GDT" panose="020B0603030804020204" pitchFamily="34" charset="0"/>
                <a:ea typeface="SOLIDWORKS GDT" panose="020B0603030804020204" pitchFamily="34" charset="0"/>
                <a:cs typeface="SOLIDWORKS GDT" panose="020B0603030804020204" pitchFamily="34" charset="0"/>
              </a:rPr>
              <a:t>local</a:t>
            </a:r>
            <a:endParaRPr lang="es-NI" sz="10000" dirty="0" smtClean="0">
              <a:solidFill>
                <a:schemeClr val="tx1"/>
              </a:solidFill>
              <a:latin typeface="SOLIDWORKS GDT" panose="020B0603030804020204" pitchFamily="34" charset="0"/>
              <a:ea typeface="SOLIDWORKS GDT" panose="020B0603030804020204" pitchFamily="34" charset="0"/>
              <a:cs typeface="SOLIDWORKS GDT" panose="020B0603030804020204" pitchFamily="34" charset="0"/>
            </a:endParaRPr>
          </a:p>
        </p:txBody>
      </p:sp>
      <p:pic>
        <p:nvPicPr>
          <p:cNvPr id="12" name="Imagen 11" descr="C:\Users\Ishan\Documents\CNC-UNI-Monografia-\renders\area de trabajo.jp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66" t="12414" r="11707" b="11379"/>
          <a:stretch/>
        </p:blipFill>
        <p:spPr bwMode="auto">
          <a:xfrm>
            <a:off x="1767317" y="9437435"/>
            <a:ext cx="14844283" cy="1092907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Imagen 12" descr="C:\Users\Ishan\Documents\CNC-UNI-Monografia-\bibliografia\imagenes\F simulacion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1026" y="26237300"/>
            <a:ext cx="10780283" cy="9875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n 13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4" t="49311" r="74515" b="29617"/>
          <a:stretch/>
        </p:blipFill>
        <p:spPr bwMode="auto">
          <a:xfrm>
            <a:off x="10158841" y="32076912"/>
            <a:ext cx="7698915" cy="40356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Imagen 15" descr="C:\Users\Ishan\Documents\CNC-UNI-Monografia-\renders\Ejes de referencia1.jpg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81" t="4392" r="30730" b="3716"/>
          <a:stretch/>
        </p:blipFill>
        <p:spPr bwMode="auto">
          <a:xfrm>
            <a:off x="1767317" y="26344709"/>
            <a:ext cx="7792924" cy="84738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Imagen 16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643" y="3537745"/>
            <a:ext cx="8138683" cy="5568583"/>
          </a:xfrm>
          <a:prstGeom prst="rect">
            <a:avLst/>
          </a:prstGeom>
        </p:spPr>
      </p:pic>
      <p:pic>
        <p:nvPicPr>
          <p:cNvPr id="18" name="Imagen 17" descr="C:\Users\Ishan\Documents\Theo jansen\Diagrama de posiciones2.jpg"/>
          <p:cNvPicPr/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8" t="14865" r="35824" b="676"/>
          <a:stretch/>
        </p:blipFill>
        <p:spPr bwMode="auto">
          <a:xfrm>
            <a:off x="16967200" y="5892800"/>
            <a:ext cx="12104109" cy="144737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Imagen 18"/>
          <p:cNvPicPr/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32" t="45993" r="34827" b="21799"/>
          <a:stretch/>
        </p:blipFill>
        <p:spPr bwMode="auto">
          <a:xfrm>
            <a:off x="20932626" y="36461920"/>
            <a:ext cx="8138683" cy="54669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Imagen 19"/>
          <p:cNvPicPr/>
          <p:nvPr/>
        </p:nvPicPr>
        <p:blipFill rotWithShape="1">
          <a:blip r:embed="rId11"/>
          <a:srcRect l="1697" t="12609" r="18873" b="5427"/>
          <a:stretch/>
        </p:blipFill>
        <p:spPr bwMode="auto">
          <a:xfrm>
            <a:off x="10064833" y="26344709"/>
            <a:ext cx="7792924" cy="53307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865189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</TotalTime>
  <Words>15</Words>
  <Application>Microsoft Office PowerPoint</Application>
  <PresentationFormat>Personalizado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SOLIDWORKS GDT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Dirección Investigación - VRID</dc:creator>
  <cp:lastModifiedBy>Richard Valverde</cp:lastModifiedBy>
  <cp:revision>8</cp:revision>
  <dcterms:created xsi:type="dcterms:W3CDTF">2019-12-03T22:51:53Z</dcterms:created>
  <dcterms:modified xsi:type="dcterms:W3CDTF">2019-12-11T23:23:19Z</dcterms:modified>
</cp:coreProperties>
</file>