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1" r:id="rId2"/>
    <p:sldId id="257" r:id="rId3"/>
    <p:sldId id="262" r:id="rId4"/>
    <p:sldId id="258" r:id="rId5"/>
    <p:sldId id="260" r:id="rId6"/>
    <p:sldId id="259"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ham Khazanchi" userId="49e7d3fd91058b15" providerId="LiveId" clId="{3D67DE52-9206-4F61-A929-44A005C588E3}"/>
    <pc:docChg chg="custSel addSld modSld sldOrd">
      <pc:chgData name="Ridham Khazanchi" userId="49e7d3fd91058b15" providerId="LiveId" clId="{3D67DE52-9206-4F61-A929-44A005C588E3}" dt="2024-08-19T05:05:50.437" v="51" actId="113"/>
      <pc:docMkLst>
        <pc:docMk/>
      </pc:docMkLst>
      <pc:sldChg chg="modSp new mod ord">
        <pc:chgData name="Ridham Khazanchi" userId="49e7d3fd91058b15" providerId="LiveId" clId="{3D67DE52-9206-4F61-A929-44A005C588E3}" dt="2024-08-19T05:05:50.437" v="51" actId="113"/>
        <pc:sldMkLst>
          <pc:docMk/>
          <pc:sldMk cId="297652035" sldId="271"/>
        </pc:sldMkLst>
        <pc:spChg chg="mod">
          <ac:chgData name="Ridham Khazanchi" userId="49e7d3fd91058b15" providerId="LiveId" clId="{3D67DE52-9206-4F61-A929-44A005C588E3}" dt="2024-08-19T05:05:50.437" v="51" actId="113"/>
          <ac:spMkLst>
            <pc:docMk/>
            <pc:sldMk cId="297652035" sldId="271"/>
            <ac:spMk id="2" creationId="{61A68A86-7DFE-D411-3F26-8290862B81B3}"/>
          </ac:spMkLst>
        </pc:spChg>
      </pc:sldChg>
    </pc:docChg>
  </pc:docChgLst>
  <pc:docChgLst>
    <pc:chgData name="Ridham Khazanchi" userId="49e7d3fd91058b15" providerId="LiveId" clId="{360965CA-89D6-4117-A18B-BE16BB5DAE34}"/>
    <pc:docChg chg="undo custSel addSld modSld">
      <pc:chgData name="Ridham Khazanchi" userId="49e7d3fd91058b15" providerId="LiveId" clId="{360965CA-89D6-4117-A18B-BE16BB5DAE34}" dt="2024-08-18T16:29:24.410" v="994" actId="27636"/>
      <pc:docMkLst>
        <pc:docMk/>
      </pc:docMkLst>
      <pc:sldChg chg="modSp mod">
        <pc:chgData name="Ridham Khazanchi" userId="49e7d3fd91058b15" providerId="LiveId" clId="{360965CA-89D6-4117-A18B-BE16BB5DAE34}" dt="2024-08-18T16:28:19.699" v="978" actId="115"/>
        <pc:sldMkLst>
          <pc:docMk/>
          <pc:sldMk cId="4104670719" sldId="258"/>
        </pc:sldMkLst>
        <pc:spChg chg="mod">
          <ac:chgData name="Ridham Khazanchi" userId="49e7d3fd91058b15" providerId="LiveId" clId="{360965CA-89D6-4117-A18B-BE16BB5DAE34}" dt="2024-08-18T16:28:19.699" v="978" actId="115"/>
          <ac:spMkLst>
            <pc:docMk/>
            <pc:sldMk cId="4104670719" sldId="258"/>
            <ac:spMk id="4" creationId="{D905B14C-275B-FD24-E3AA-55A0CD3FAD45}"/>
          </ac:spMkLst>
        </pc:spChg>
      </pc:sldChg>
      <pc:sldChg chg="modSp mod">
        <pc:chgData name="Ridham Khazanchi" userId="49e7d3fd91058b15" providerId="LiveId" clId="{360965CA-89D6-4117-A18B-BE16BB5DAE34}" dt="2024-08-18T16:28:46.625" v="986" actId="1076"/>
        <pc:sldMkLst>
          <pc:docMk/>
          <pc:sldMk cId="1143327187" sldId="259"/>
        </pc:sldMkLst>
        <pc:spChg chg="mod">
          <ac:chgData name="Ridham Khazanchi" userId="49e7d3fd91058b15" providerId="LiveId" clId="{360965CA-89D6-4117-A18B-BE16BB5DAE34}" dt="2024-08-18T16:28:46.625" v="986" actId="1076"/>
          <ac:spMkLst>
            <pc:docMk/>
            <pc:sldMk cId="1143327187" sldId="259"/>
            <ac:spMk id="6" creationId="{DADA1BF9-C1AE-35FE-F945-6C67CBB87582}"/>
          </ac:spMkLst>
        </pc:spChg>
      </pc:sldChg>
      <pc:sldChg chg="modSp mod">
        <pc:chgData name="Ridham Khazanchi" userId="49e7d3fd91058b15" providerId="LiveId" clId="{360965CA-89D6-4117-A18B-BE16BB5DAE34}" dt="2024-08-18T14:42:49.219" v="0" actId="14100"/>
        <pc:sldMkLst>
          <pc:docMk/>
          <pc:sldMk cId="3383847310" sldId="260"/>
        </pc:sldMkLst>
        <pc:picChg chg="mod">
          <ac:chgData name="Ridham Khazanchi" userId="49e7d3fd91058b15" providerId="LiveId" clId="{360965CA-89D6-4117-A18B-BE16BB5DAE34}" dt="2024-08-18T14:42:49.219" v="0" actId="14100"/>
          <ac:picMkLst>
            <pc:docMk/>
            <pc:sldMk cId="3383847310" sldId="260"/>
            <ac:picMk id="5" creationId="{B951A126-B690-7BBF-C09A-BD62A4708FD0}"/>
          </ac:picMkLst>
        </pc:picChg>
      </pc:sldChg>
      <pc:sldChg chg="modSp mod">
        <pc:chgData name="Ridham Khazanchi" userId="49e7d3fd91058b15" providerId="LiveId" clId="{360965CA-89D6-4117-A18B-BE16BB5DAE34}" dt="2024-08-18T16:29:24.410" v="994" actId="27636"/>
        <pc:sldMkLst>
          <pc:docMk/>
          <pc:sldMk cId="1804610659" sldId="261"/>
        </pc:sldMkLst>
        <pc:spChg chg="mod">
          <ac:chgData name="Ridham Khazanchi" userId="49e7d3fd91058b15" providerId="LiveId" clId="{360965CA-89D6-4117-A18B-BE16BB5DAE34}" dt="2024-08-18T16:29:24.410" v="994" actId="27636"/>
          <ac:spMkLst>
            <pc:docMk/>
            <pc:sldMk cId="1804610659" sldId="261"/>
            <ac:spMk id="3" creationId="{006EDBDC-1E92-0706-A748-979A3DCF6A10}"/>
          </ac:spMkLst>
        </pc:spChg>
      </pc:sldChg>
      <pc:sldChg chg="addSp modSp mod">
        <pc:chgData name="Ridham Khazanchi" userId="49e7d3fd91058b15" providerId="LiveId" clId="{360965CA-89D6-4117-A18B-BE16BB5DAE34}" dt="2024-08-18T14:43:29.070" v="6" actId="1076"/>
        <pc:sldMkLst>
          <pc:docMk/>
          <pc:sldMk cId="504436847" sldId="263"/>
        </pc:sldMkLst>
        <pc:picChg chg="add mod modCrop">
          <ac:chgData name="Ridham Khazanchi" userId="49e7d3fd91058b15" providerId="LiveId" clId="{360965CA-89D6-4117-A18B-BE16BB5DAE34}" dt="2024-08-18T14:43:29.070" v="6" actId="1076"/>
          <ac:picMkLst>
            <pc:docMk/>
            <pc:sldMk cId="504436847" sldId="263"/>
            <ac:picMk id="3" creationId="{318E4F45-BC6A-4ADF-12EA-C2C8FA636513}"/>
          </ac:picMkLst>
        </pc:picChg>
      </pc:sldChg>
      <pc:sldChg chg="addSp delSp modSp new mod">
        <pc:chgData name="Ridham Khazanchi" userId="49e7d3fd91058b15" providerId="LiveId" clId="{360965CA-89D6-4117-A18B-BE16BB5DAE34}" dt="2024-08-18T14:59:03.981" v="43" actId="1076"/>
        <pc:sldMkLst>
          <pc:docMk/>
          <pc:sldMk cId="2643945401" sldId="264"/>
        </pc:sldMkLst>
        <pc:spChg chg="mod">
          <ac:chgData name="Ridham Khazanchi" userId="49e7d3fd91058b15" providerId="LiveId" clId="{360965CA-89D6-4117-A18B-BE16BB5DAE34}" dt="2024-08-18T14:57:26.245" v="29" actId="113"/>
          <ac:spMkLst>
            <pc:docMk/>
            <pc:sldMk cId="2643945401" sldId="264"/>
            <ac:spMk id="2" creationId="{E97BE549-1C6F-95DD-AF83-8914739B11BF}"/>
          </ac:spMkLst>
        </pc:spChg>
        <pc:spChg chg="del mod">
          <ac:chgData name="Ridham Khazanchi" userId="49e7d3fd91058b15" providerId="LiveId" clId="{360965CA-89D6-4117-A18B-BE16BB5DAE34}" dt="2024-08-18T14:55:26.270" v="13"/>
          <ac:spMkLst>
            <pc:docMk/>
            <pc:sldMk cId="2643945401" sldId="264"/>
            <ac:spMk id="3" creationId="{CA5BCB6B-C4E9-AF29-01A7-7CD52001E426}"/>
          </ac:spMkLst>
        </pc:spChg>
        <pc:spChg chg="add mod">
          <ac:chgData name="Ridham Khazanchi" userId="49e7d3fd91058b15" providerId="LiveId" clId="{360965CA-89D6-4117-A18B-BE16BB5DAE34}" dt="2024-08-18T14:59:03.981" v="43" actId="1076"/>
          <ac:spMkLst>
            <pc:docMk/>
            <pc:sldMk cId="2643945401" sldId="264"/>
            <ac:spMk id="4" creationId="{6C246BEA-1E3F-ED77-7230-774F6C2186A0}"/>
          </ac:spMkLst>
        </pc:spChg>
      </pc:sldChg>
      <pc:sldChg chg="addSp modSp new mod">
        <pc:chgData name="Ridham Khazanchi" userId="49e7d3fd91058b15" providerId="LiveId" clId="{360965CA-89D6-4117-A18B-BE16BB5DAE34}" dt="2024-08-18T15:03:13.047" v="61" actId="14100"/>
        <pc:sldMkLst>
          <pc:docMk/>
          <pc:sldMk cId="3036941161" sldId="265"/>
        </pc:sldMkLst>
        <pc:picChg chg="add mod modCrop">
          <ac:chgData name="Ridham Khazanchi" userId="49e7d3fd91058b15" providerId="LiveId" clId="{360965CA-89D6-4117-A18B-BE16BB5DAE34}" dt="2024-08-18T15:03:09.954" v="60" actId="14100"/>
          <ac:picMkLst>
            <pc:docMk/>
            <pc:sldMk cId="3036941161" sldId="265"/>
            <ac:picMk id="3" creationId="{2274E51B-4E59-3E0B-9681-268EED962C03}"/>
          </ac:picMkLst>
        </pc:picChg>
        <pc:picChg chg="add mod modCrop">
          <ac:chgData name="Ridham Khazanchi" userId="49e7d3fd91058b15" providerId="LiveId" clId="{360965CA-89D6-4117-A18B-BE16BB5DAE34}" dt="2024-08-18T15:03:13.047" v="61" actId="14100"/>
          <ac:picMkLst>
            <pc:docMk/>
            <pc:sldMk cId="3036941161" sldId="265"/>
            <ac:picMk id="5" creationId="{240A6B44-9809-20FA-B8ED-DF08791FB83C}"/>
          </ac:picMkLst>
        </pc:picChg>
      </pc:sldChg>
      <pc:sldChg chg="addSp delSp modSp new mod">
        <pc:chgData name="Ridham Khazanchi" userId="49e7d3fd91058b15" providerId="LiveId" clId="{360965CA-89D6-4117-A18B-BE16BB5DAE34}" dt="2024-08-18T16:26:23.137" v="964" actId="1076"/>
        <pc:sldMkLst>
          <pc:docMk/>
          <pc:sldMk cId="2115120615" sldId="266"/>
        </pc:sldMkLst>
        <pc:spChg chg="mod">
          <ac:chgData name="Ridham Khazanchi" userId="49e7d3fd91058b15" providerId="LiveId" clId="{360965CA-89D6-4117-A18B-BE16BB5DAE34}" dt="2024-08-18T16:24:48.758" v="952" actId="1076"/>
          <ac:spMkLst>
            <pc:docMk/>
            <pc:sldMk cId="2115120615" sldId="266"/>
            <ac:spMk id="2" creationId="{37446955-2A89-C091-5116-537517171FA1}"/>
          </ac:spMkLst>
        </pc:spChg>
        <pc:spChg chg="mod">
          <ac:chgData name="Ridham Khazanchi" userId="49e7d3fd91058b15" providerId="LiveId" clId="{360965CA-89D6-4117-A18B-BE16BB5DAE34}" dt="2024-08-18T16:26:23.137" v="964" actId="1076"/>
          <ac:spMkLst>
            <pc:docMk/>
            <pc:sldMk cId="2115120615" sldId="266"/>
            <ac:spMk id="3" creationId="{610804E0-74F6-9E4F-BD8E-756A6D1123D0}"/>
          </ac:spMkLst>
        </pc:spChg>
        <pc:picChg chg="add del mod">
          <ac:chgData name="Ridham Khazanchi" userId="49e7d3fd91058b15" providerId="LiveId" clId="{360965CA-89D6-4117-A18B-BE16BB5DAE34}" dt="2024-08-18T15:08:03.238" v="96" actId="21"/>
          <ac:picMkLst>
            <pc:docMk/>
            <pc:sldMk cId="2115120615" sldId="266"/>
            <ac:picMk id="5" creationId="{07BC9005-5DAB-9CA0-05F2-40FBBA4CC948}"/>
          </ac:picMkLst>
        </pc:picChg>
        <pc:picChg chg="add mod modCrop">
          <ac:chgData name="Ridham Khazanchi" userId="49e7d3fd91058b15" providerId="LiveId" clId="{360965CA-89D6-4117-A18B-BE16BB5DAE34}" dt="2024-08-18T15:09:01.616" v="111" actId="1076"/>
          <ac:picMkLst>
            <pc:docMk/>
            <pc:sldMk cId="2115120615" sldId="266"/>
            <ac:picMk id="7" creationId="{46BB1820-1B15-8AD4-4B93-D9EFA29155D6}"/>
          </ac:picMkLst>
        </pc:picChg>
      </pc:sldChg>
      <pc:sldChg chg="addSp delSp modSp new mod">
        <pc:chgData name="Ridham Khazanchi" userId="49e7d3fd91058b15" providerId="LiveId" clId="{360965CA-89D6-4117-A18B-BE16BB5DAE34}" dt="2024-08-18T16:24:34.801" v="951" actId="404"/>
        <pc:sldMkLst>
          <pc:docMk/>
          <pc:sldMk cId="2879429630" sldId="267"/>
        </pc:sldMkLst>
        <pc:spChg chg="mod">
          <ac:chgData name="Ridham Khazanchi" userId="49e7d3fd91058b15" providerId="LiveId" clId="{360965CA-89D6-4117-A18B-BE16BB5DAE34}" dt="2024-08-18T16:24:34.801" v="951" actId="404"/>
          <ac:spMkLst>
            <pc:docMk/>
            <pc:sldMk cId="2879429630" sldId="267"/>
            <ac:spMk id="2" creationId="{A4121B32-8E80-1696-5B89-A019705C5547}"/>
          </ac:spMkLst>
        </pc:spChg>
        <pc:spChg chg="del mod">
          <ac:chgData name="Ridham Khazanchi" userId="49e7d3fd91058b15" providerId="LiveId" clId="{360965CA-89D6-4117-A18B-BE16BB5DAE34}" dt="2024-08-18T15:21:21.707" v="130" actId="931"/>
          <ac:spMkLst>
            <pc:docMk/>
            <pc:sldMk cId="2879429630" sldId="267"/>
            <ac:spMk id="3" creationId="{5B15587B-DFDC-8059-567E-6789BCAB66D5}"/>
          </ac:spMkLst>
        </pc:spChg>
        <pc:spChg chg="add mod">
          <ac:chgData name="Ridham Khazanchi" userId="49e7d3fd91058b15" providerId="LiveId" clId="{360965CA-89D6-4117-A18B-BE16BB5DAE34}" dt="2024-08-18T16:23:49.045" v="949" actId="255"/>
          <ac:spMkLst>
            <pc:docMk/>
            <pc:sldMk cId="2879429630" sldId="267"/>
            <ac:spMk id="7" creationId="{EB444BB8-6352-ACAC-B7E4-79A0B7C462EB}"/>
          </ac:spMkLst>
        </pc:spChg>
        <pc:picChg chg="add del mod">
          <ac:chgData name="Ridham Khazanchi" userId="49e7d3fd91058b15" providerId="LiveId" clId="{360965CA-89D6-4117-A18B-BE16BB5DAE34}" dt="2024-08-18T15:21:36.507" v="131" actId="21"/>
          <ac:picMkLst>
            <pc:docMk/>
            <pc:sldMk cId="2879429630" sldId="267"/>
            <ac:picMk id="5" creationId="{F401FC6D-6022-8255-A9DB-28E51A1038A6}"/>
          </ac:picMkLst>
        </pc:picChg>
      </pc:sldChg>
      <pc:sldChg chg="addSp modSp new mod">
        <pc:chgData name="Ridham Khazanchi" userId="49e7d3fd91058b15" providerId="LiveId" clId="{360965CA-89D6-4117-A18B-BE16BB5DAE34}" dt="2024-08-18T15:22:59.103" v="171" actId="1440"/>
        <pc:sldMkLst>
          <pc:docMk/>
          <pc:sldMk cId="1806690615" sldId="268"/>
        </pc:sldMkLst>
        <pc:spChg chg="add mod">
          <ac:chgData name="Ridham Khazanchi" userId="49e7d3fd91058b15" providerId="LiveId" clId="{360965CA-89D6-4117-A18B-BE16BB5DAE34}" dt="2024-08-18T15:22:52.977" v="170" actId="115"/>
          <ac:spMkLst>
            <pc:docMk/>
            <pc:sldMk cId="1806690615" sldId="268"/>
            <ac:spMk id="4" creationId="{474E5AED-8DA7-7E83-18D7-33E31662D5D1}"/>
          </ac:spMkLst>
        </pc:spChg>
        <pc:picChg chg="add mod modCrop">
          <ac:chgData name="Ridham Khazanchi" userId="49e7d3fd91058b15" providerId="LiveId" clId="{360965CA-89D6-4117-A18B-BE16BB5DAE34}" dt="2024-08-18T15:22:59.103" v="171" actId="1440"/>
          <ac:picMkLst>
            <pc:docMk/>
            <pc:sldMk cId="1806690615" sldId="268"/>
            <ac:picMk id="3" creationId="{2B5370BC-F52B-BF16-3ABE-ACF528A71126}"/>
          </ac:picMkLst>
        </pc:picChg>
      </pc:sldChg>
      <pc:sldChg chg="addSp modSp new mod">
        <pc:chgData name="Ridham Khazanchi" userId="49e7d3fd91058b15" providerId="LiveId" clId="{360965CA-89D6-4117-A18B-BE16BB5DAE34}" dt="2024-08-18T15:24:29.222" v="199" actId="1076"/>
        <pc:sldMkLst>
          <pc:docMk/>
          <pc:sldMk cId="1316400585" sldId="269"/>
        </pc:sldMkLst>
        <pc:spChg chg="add mod">
          <ac:chgData name="Ridham Khazanchi" userId="49e7d3fd91058b15" providerId="LiveId" clId="{360965CA-89D6-4117-A18B-BE16BB5DAE34}" dt="2024-08-18T15:24:29.222" v="199" actId="1076"/>
          <ac:spMkLst>
            <pc:docMk/>
            <pc:sldMk cId="1316400585" sldId="269"/>
            <ac:spMk id="4" creationId="{3CB0F40F-02EC-7FEB-06CB-AF06251E5BB8}"/>
          </ac:spMkLst>
        </pc:spChg>
        <pc:picChg chg="add mod modCrop">
          <ac:chgData name="Ridham Khazanchi" userId="49e7d3fd91058b15" providerId="LiveId" clId="{360965CA-89D6-4117-A18B-BE16BB5DAE34}" dt="2024-08-18T15:23:52.156" v="181" actId="1076"/>
          <ac:picMkLst>
            <pc:docMk/>
            <pc:sldMk cId="1316400585" sldId="269"/>
            <ac:picMk id="3" creationId="{9F305985-235D-2E32-BE17-13D7B166BEBD}"/>
          </ac:picMkLst>
        </pc:picChg>
      </pc:sldChg>
      <pc:sldChg chg="addSp delSp modSp new mod">
        <pc:chgData name="Ridham Khazanchi" userId="49e7d3fd91058b15" providerId="LiveId" clId="{360965CA-89D6-4117-A18B-BE16BB5DAE34}" dt="2024-08-18T15:47:46.934" v="934" actId="1076"/>
        <pc:sldMkLst>
          <pc:docMk/>
          <pc:sldMk cId="3549612029" sldId="270"/>
        </pc:sldMkLst>
        <pc:spChg chg="mod">
          <ac:chgData name="Ridham Khazanchi" userId="49e7d3fd91058b15" providerId="LiveId" clId="{360965CA-89D6-4117-A18B-BE16BB5DAE34}" dt="2024-08-18T15:45:45.991" v="923" actId="404"/>
          <ac:spMkLst>
            <pc:docMk/>
            <pc:sldMk cId="3549612029" sldId="270"/>
            <ac:spMk id="2" creationId="{F39F601D-F3D9-AFFA-3D53-A47CAD53BC6B}"/>
          </ac:spMkLst>
        </pc:spChg>
        <pc:spChg chg="del mod">
          <ac:chgData name="Ridham Khazanchi" userId="49e7d3fd91058b15" providerId="LiveId" clId="{360965CA-89D6-4117-A18B-BE16BB5DAE34}" dt="2024-08-18T15:47:01.937" v="925"/>
          <ac:spMkLst>
            <pc:docMk/>
            <pc:sldMk cId="3549612029" sldId="270"/>
            <ac:spMk id="3" creationId="{0E19589C-3F2F-FA9D-F46F-760B2EAB308E}"/>
          </ac:spMkLst>
        </pc:spChg>
        <pc:spChg chg="add mod">
          <ac:chgData name="Ridham Khazanchi" userId="49e7d3fd91058b15" providerId="LiveId" clId="{360965CA-89D6-4117-A18B-BE16BB5DAE34}" dt="2024-08-18T15:47:46.934" v="934" actId="1076"/>
          <ac:spMkLst>
            <pc:docMk/>
            <pc:sldMk cId="3549612029" sldId="270"/>
            <ac:spMk id="4" creationId="{9C810D2B-B46A-D172-25C8-52955C0FEB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69FC0-7920-424C-B589-25567207D310}" type="datetimeFigureOut">
              <a:rPr lang="en-IN" smtClean="0"/>
              <a:t>19-08-2024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B7D36-1F69-49E0-B588-78D4D3DF1240}" type="slidenum">
              <a:rPr lang="en-IN" smtClean="0"/>
              <a:t>‹#›</a:t>
            </a:fld>
            <a:endParaRPr lang="en-IN"/>
          </a:p>
        </p:txBody>
      </p:sp>
    </p:spTree>
    <p:extLst>
      <p:ext uri="{BB962C8B-B14F-4D97-AF65-F5344CB8AC3E}">
        <p14:creationId xmlns:p14="http://schemas.microsoft.com/office/powerpoint/2010/main" val="1153086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2B7D36-1F69-49E0-B588-78D4D3DF1240}" type="slidenum">
              <a:rPr lang="en-IN" smtClean="0"/>
              <a:t>6</a:t>
            </a:fld>
            <a:endParaRPr lang="en-IN"/>
          </a:p>
        </p:txBody>
      </p:sp>
    </p:spTree>
    <p:extLst>
      <p:ext uri="{BB962C8B-B14F-4D97-AF65-F5344CB8AC3E}">
        <p14:creationId xmlns:p14="http://schemas.microsoft.com/office/powerpoint/2010/main" val="347496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AA30-2E28-A696-406F-7EC71D61C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4E3BFD-A551-48B8-1BC4-E03E4317B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9FEBF6-2644-E33F-A0B5-CF2E4DC7E12A}"/>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5" name="Footer Placeholder 4">
            <a:extLst>
              <a:ext uri="{FF2B5EF4-FFF2-40B4-BE49-F238E27FC236}">
                <a16:creationId xmlns:a16="http://schemas.microsoft.com/office/drawing/2014/main" id="{CCB1F832-8073-938B-0088-F001DF38D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75B40-5720-3ED3-BA0A-BEA1F6D23226}"/>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127972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654B-853D-4861-5770-9FC3A9A6E4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A297C8-41B0-DBB0-B0AB-045EF3B985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EE689F-286B-F5DF-5A44-21F7BFC83FAB}"/>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5" name="Footer Placeholder 4">
            <a:extLst>
              <a:ext uri="{FF2B5EF4-FFF2-40B4-BE49-F238E27FC236}">
                <a16:creationId xmlns:a16="http://schemas.microsoft.com/office/drawing/2014/main" id="{F3FE34BD-AD89-421E-3ECC-68420623BB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C1093-70F4-FFDB-1D00-4DF191917695}"/>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256597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309B31-4EEA-B9CB-7438-A9302DCD98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CB0389-5E5B-589D-CF79-108CA7EEF8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C297DE-F2AE-FAD9-02D7-A265BF26CC34}"/>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5" name="Footer Placeholder 4">
            <a:extLst>
              <a:ext uri="{FF2B5EF4-FFF2-40B4-BE49-F238E27FC236}">
                <a16:creationId xmlns:a16="http://schemas.microsoft.com/office/drawing/2014/main" id="{7170205D-C9D2-946D-A06E-8E42E2BA4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149184-4A91-9181-EC2F-BD31B77BECD9}"/>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2327004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BB4C-AA20-01D3-262F-0044150760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3C79A4-8D43-73E3-175F-7999EF3AE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C1E2F6-E9A4-F570-295A-0694E84879BC}"/>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5" name="Footer Placeholder 4">
            <a:extLst>
              <a:ext uri="{FF2B5EF4-FFF2-40B4-BE49-F238E27FC236}">
                <a16:creationId xmlns:a16="http://schemas.microsoft.com/office/drawing/2014/main" id="{8A7F11AF-D694-0A11-DFC8-A3D1615B1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EAECD-B86E-A0A3-97F8-77A8519A36F6}"/>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356360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9CB44-71AA-D0D4-70BE-DE9346048D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A9BB8E-EE1D-9C98-EBA4-331A7C3981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1EF98A-79CC-DC27-27B3-0DF42E0EDE38}"/>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5" name="Footer Placeholder 4">
            <a:extLst>
              <a:ext uri="{FF2B5EF4-FFF2-40B4-BE49-F238E27FC236}">
                <a16:creationId xmlns:a16="http://schemas.microsoft.com/office/drawing/2014/main" id="{247C5812-FE0D-9555-3C2E-D40E02015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20EF7B-71A0-9176-C4F0-4A00EFCD6A6A}"/>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419140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C92A-EDD0-EB5A-C260-DF21B99E41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D2CB92-F3C6-E155-8900-27A61D7726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C12CA9-CB3D-49A7-5694-F33CDF135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B1C037-F3AA-73BE-F4A2-5861957A9222}"/>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6" name="Footer Placeholder 5">
            <a:extLst>
              <a:ext uri="{FF2B5EF4-FFF2-40B4-BE49-F238E27FC236}">
                <a16:creationId xmlns:a16="http://schemas.microsoft.com/office/drawing/2014/main" id="{0E82EDD7-99A5-E32E-CF93-463FB03EF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CD910A-DD0C-914C-12B3-F11C819E7C5B}"/>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349897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64862-528C-9EA7-7303-076A9CB57C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308901-E3B6-83A7-1EB9-1B54AEE62A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C1E9A3-256C-19B1-C6C3-A570FF47B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BE9C48-95BD-78B9-8C25-9F622871C1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D9E03D-5784-7367-6D16-F8BDDD03C5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BA099D-154B-D0E4-2F10-30FFF8796C8E}"/>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8" name="Footer Placeholder 7">
            <a:extLst>
              <a:ext uri="{FF2B5EF4-FFF2-40B4-BE49-F238E27FC236}">
                <a16:creationId xmlns:a16="http://schemas.microsoft.com/office/drawing/2014/main" id="{61199426-1EC7-EACC-7DD2-E9929BE9AA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A22B20-DEA0-BD67-C5DD-D63E85DE03E0}"/>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4063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6954-3679-8B7F-98D9-439A363DE3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65AD22-861E-FA87-E2DA-9F8CFD0F21E7}"/>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4" name="Footer Placeholder 3">
            <a:extLst>
              <a:ext uri="{FF2B5EF4-FFF2-40B4-BE49-F238E27FC236}">
                <a16:creationId xmlns:a16="http://schemas.microsoft.com/office/drawing/2014/main" id="{D337646E-E38F-5297-8040-A38B25DABB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30F29D-EA9E-817D-E2DA-BF3A5FF0F49D}"/>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9665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26303D-49AC-7B9E-91DD-FD861E4FF02D}"/>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3" name="Footer Placeholder 2">
            <a:extLst>
              <a:ext uri="{FF2B5EF4-FFF2-40B4-BE49-F238E27FC236}">
                <a16:creationId xmlns:a16="http://schemas.microsoft.com/office/drawing/2014/main" id="{251369D5-EAEA-5CD3-724A-76549588362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F97113-C470-EAEF-A329-0AA82A0D287E}"/>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93895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06CE-4FA0-97CF-DEC3-8A4E809B3D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709E8C-2266-A99E-E8E4-E710CB0B9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A91B3F-05DD-A00B-7512-C5B2A0E0E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353AD-E605-1223-D226-9AD96A3C8569}"/>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6" name="Footer Placeholder 5">
            <a:extLst>
              <a:ext uri="{FF2B5EF4-FFF2-40B4-BE49-F238E27FC236}">
                <a16:creationId xmlns:a16="http://schemas.microsoft.com/office/drawing/2014/main" id="{60F09713-8748-09A8-5EBC-3DED725CB5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4E266D-1CCF-8886-5ECD-F72AC4F47975}"/>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266328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12D0-8F47-F9B0-45A2-3FFA7EDC5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EBB4B6-2CEC-870E-F415-4CE8D8057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9CE865-B89E-A1DD-58A5-0FE098A24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5CC34A-00F0-E0C5-D293-590AED4ADF77}"/>
              </a:ext>
            </a:extLst>
          </p:cNvPr>
          <p:cNvSpPr>
            <a:spLocks noGrp="1"/>
          </p:cNvSpPr>
          <p:nvPr>
            <p:ph type="dt" sz="half" idx="10"/>
          </p:nvPr>
        </p:nvSpPr>
        <p:spPr/>
        <p:txBody>
          <a:bodyPr/>
          <a:lstStyle/>
          <a:p>
            <a:fld id="{9DCBD629-94DC-4204-B47F-31B1D49BD2C7}" type="datetimeFigureOut">
              <a:rPr lang="en-IN" smtClean="0"/>
              <a:t>19-08-2024</a:t>
            </a:fld>
            <a:endParaRPr lang="en-IN"/>
          </a:p>
        </p:txBody>
      </p:sp>
      <p:sp>
        <p:nvSpPr>
          <p:cNvPr id="6" name="Footer Placeholder 5">
            <a:extLst>
              <a:ext uri="{FF2B5EF4-FFF2-40B4-BE49-F238E27FC236}">
                <a16:creationId xmlns:a16="http://schemas.microsoft.com/office/drawing/2014/main" id="{081D5306-4477-594F-CC32-E43429E57B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68CCA2-F153-A36C-EDDA-790D00B1364C}"/>
              </a:ext>
            </a:extLst>
          </p:cNvPr>
          <p:cNvSpPr>
            <a:spLocks noGrp="1"/>
          </p:cNvSpPr>
          <p:nvPr>
            <p:ph type="sldNum" sz="quarter" idx="12"/>
          </p:nvPr>
        </p:nvSpPr>
        <p:spPr/>
        <p:txBody>
          <a:bodyPr/>
          <a:lstStyle/>
          <a:p>
            <a:fld id="{D05D5320-FD87-413D-A793-646650568BEB}" type="slidenum">
              <a:rPr lang="en-IN" smtClean="0"/>
              <a:t>‹#›</a:t>
            </a:fld>
            <a:endParaRPr lang="en-IN"/>
          </a:p>
        </p:txBody>
      </p:sp>
    </p:spTree>
    <p:extLst>
      <p:ext uri="{BB962C8B-B14F-4D97-AF65-F5344CB8AC3E}">
        <p14:creationId xmlns:p14="http://schemas.microsoft.com/office/powerpoint/2010/main" val="260932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483966-EB0A-94DF-666A-24B02DAAC2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FAEA7E-E793-D8D4-76DB-8F49FA470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53A48-FDE8-C2EA-E97B-19A9E929C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BD629-94DC-4204-B47F-31B1D49BD2C7}" type="datetimeFigureOut">
              <a:rPr lang="en-IN" smtClean="0"/>
              <a:t>19-08-2024</a:t>
            </a:fld>
            <a:endParaRPr lang="en-IN"/>
          </a:p>
        </p:txBody>
      </p:sp>
      <p:sp>
        <p:nvSpPr>
          <p:cNvPr id="5" name="Footer Placeholder 4">
            <a:extLst>
              <a:ext uri="{FF2B5EF4-FFF2-40B4-BE49-F238E27FC236}">
                <a16:creationId xmlns:a16="http://schemas.microsoft.com/office/drawing/2014/main" id="{7B306BE8-CAEF-DADF-67C4-99981AC9E1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A503AE-F368-C99D-667B-CDA8E21A5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5320-FD87-413D-A793-646650568BEB}" type="slidenum">
              <a:rPr lang="en-IN" smtClean="0"/>
              <a:t>‹#›</a:t>
            </a:fld>
            <a:endParaRPr lang="en-IN"/>
          </a:p>
        </p:txBody>
      </p:sp>
    </p:spTree>
    <p:extLst>
      <p:ext uri="{BB962C8B-B14F-4D97-AF65-F5344CB8AC3E}">
        <p14:creationId xmlns:p14="http://schemas.microsoft.com/office/powerpoint/2010/main" val="416653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ozilla/geckodriver/relea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8A86-7DFE-D411-3F26-8290862B81B3}"/>
              </a:ext>
            </a:extLst>
          </p:cNvPr>
          <p:cNvSpPr>
            <a:spLocks noGrp="1"/>
          </p:cNvSpPr>
          <p:nvPr>
            <p:ph type="title"/>
          </p:nvPr>
        </p:nvSpPr>
        <p:spPr>
          <a:xfrm>
            <a:off x="838200" y="1885812"/>
            <a:ext cx="10515600" cy="2069962"/>
          </a:xfrm>
        </p:spPr>
        <p:txBody>
          <a:bodyPr>
            <a:normAutofit/>
          </a:bodyPr>
          <a:lstStyle/>
          <a:p>
            <a:pPr algn="ctr"/>
            <a:r>
              <a:rPr lang="en-IN" sz="4800" b="1" u="sng" dirty="0"/>
              <a:t>PROJECT REPORT</a:t>
            </a:r>
            <a:br>
              <a:rPr lang="en-IN" dirty="0"/>
            </a:br>
            <a:br>
              <a:rPr lang="en-IN" dirty="0"/>
            </a:br>
            <a:r>
              <a:rPr lang="en-IN" b="1" dirty="0"/>
              <a:t>NAME: RIDHAM KHAZANCHI</a:t>
            </a:r>
          </a:p>
        </p:txBody>
      </p:sp>
    </p:spTree>
    <p:extLst>
      <p:ext uri="{BB962C8B-B14F-4D97-AF65-F5344CB8AC3E}">
        <p14:creationId xmlns:p14="http://schemas.microsoft.com/office/powerpoint/2010/main" val="297652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74E51B-4E59-3E0B-9681-268EED962C03}"/>
              </a:ext>
            </a:extLst>
          </p:cNvPr>
          <p:cNvPicPr>
            <a:picLocks noChangeAspect="1"/>
          </p:cNvPicPr>
          <p:nvPr/>
        </p:nvPicPr>
        <p:blipFill rotWithShape="1">
          <a:blip r:embed="rId2">
            <a:extLst>
              <a:ext uri="{28A0092B-C50C-407E-A947-70E740481C1C}">
                <a14:useLocalDpi xmlns:a14="http://schemas.microsoft.com/office/drawing/2010/main" val="0"/>
              </a:ext>
            </a:extLst>
          </a:blip>
          <a:srcRect l="1314" t="2200" r="31881" b="13265"/>
          <a:stretch/>
        </p:blipFill>
        <p:spPr>
          <a:xfrm>
            <a:off x="160256" y="150829"/>
            <a:ext cx="5608948" cy="39924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240A6B44-9809-20FA-B8ED-DF08791FB83C}"/>
              </a:ext>
            </a:extLst>
          </p:cNvPr>
          <p:cNvPicPr>
            <a:picLocks noChangeAspect="1"/>
          </p:cNvPicPr>
          <p:nvPr/>
        </p:nvPicPr>
        <p:blipFill rotWithShape="1">
          <a:blip r:embed="rId3">
            <a:extLst>
              <a:ext uri="{28A0092B-C50C-407E-A947-70E740481C1C}">
                <a14:useLocalDpi xmlns:a14="http://schemas.microsoft.com/office/drawing/2010/main" val="0"/>
              </a:ext>
            </a:extLst>
          </a:blip>
          <a:srcRect l="1315" t="2199" r="31495" b="13814"/>
          <a:stretch/>
        </p:blipFill>
        <p:spPr>
          <a:xfrm>
            <a:off x="5929460" y="2432114"/>
            <a:ext cx="5825765" cy="40961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3694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6955-2A89-C091-5116-537517171FA1}"/>
              </a:ext>
            </a:extLst>
          </p:cNvPr>
          <p:cNvSpPr>
            <a:spLocks noGrp="1"/>
          </p:cNvSpPr>
          <p:nvPr>
            <p:ph type="title"/>
          </p:nvPr>
        </p:nvSpPr>
        <p:spPr>
          <a:xfrm>
            <a:off x="894761" y="600796"/>
            <a:ext cx="10002624" cy="1325563"/>
          </a:xfrm>
        </p:spPr>
        <p:txBody>
          <a:bodyPr>
            <a:noAutofit/>
          </a:bodyPr>
          <a:lstStyle/>
          <a:p>
            <a:r>
              <a:rPr lang="en-US" sz="2800" u="sng" dirty="0">
                <a:solidFill>
                  <a:schemeClr val="tx2"/>
                </a:solidFill>
                <a:effectLst>
                  <a:outerShdw blurRad="38100" dist="38100" dir="2700000" algn="tl">
                    <a:srgbClr val="000000">
                      <a:alpha val="43137"/>
                    </a:srgbClr>
                  </a:outerShdw>
                </a:effectLst>
                <a:latin typeface="+mn-lt"/>
              </a:rPr>
              <a:t>Task: Simulate keyboard and mouse actions on the Google Search Page. For instance, perform a search and handle search suggestions.</a:t>
            </a:r>
            <a:endParaRPr lang="en-IN" sz="2800" u="sng" dirty="0">
              <a:solidFill>
                <a:schemeClr val="tx2"/>
              </a:solidFill>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610804E0-74F6-9E4F-BD8E-756A6D1123D0}"/>
              </a:ext>
            </a:extLst>
          </p:cNvPr>
          <p:cNvSpPr>
            <a:spLocks noGrp="1"/>
          </p:cNvSpPr>
          <p:nvPr>
            <p:ph idx="1"/>
          </p:nvPr>
        </p:nvSpPr>
        <p:spPr>
          <a:xfrm>
            <a:off x="1007884" y="2127389"/>
            <a:ext cx="3978896" cy="4106903"/>
          </a:xfrm>
        </p:spPr>
        <p:txBody>
          <a:bodyPr>
            <a:normAutofit fontScale="85000" lnSpcReduction="20000"/>
          </a:bodyPr>
          <a:lstStyle/>
          <a:p>
            <a:pPr>
              <a:lnSpc>
                <a:spcPct val="120000"/>
              </a:lnSpc>
            </a:pPr>
            <a:r>
              <a:rPr lang="en-US" sz="2000" dirty="0"/>
              <a:t>This Selenium WebDriver script automates a search on Google by simulating keyboard actions. </a:t>
            </a:r>
          </a:p>
          <a:p>
            <a:pPr>
              <a:lnSpc>
                <a:spcPct val="120000"/>
              </a:lnSpc>
            </a:pPr>
            <a:r>
              <a:rPr lang="en-US" sz="2000" dirty="0"/>
              <a:t>It begins by navigating to the Google homepage and typing "Wikipedia" into the search box. </a:t>
            </a:r>
          </a:p>
          <a:p>
            <a:pPr>
              <a:lnSpc>
                <a:spcPct val="120000"/>
              </a:lnSpc>
            </a:pPr>
            <a:r>
              <a:rPr lang="en-US" sz="2000" dirty="0"/>
              <a:t>The script then simulates pressing the down arrow key twice to navigate through the search suggestions and selects one by pressing Enter.</a:t>
            </a:r>
          </a:p>
          <a:p>
            <a:pPr>
              <a:lnSpc>
                <a:spcPct val="120000"/>
              </a:lnSpc>
            </a:pPr>
            <a:r>
              <a:rPr lang="en-US" sz="2000" dirty="0"/>
              <a:t>Finally, it waits for the search results page to load and prints the page title before closing the browser.</a:t>
            </a:r>
            <a:endParaRPr lang="en-IN" sz="2000" dirty="0"/>
          </a:p>
        </p:txBody>
      </p:sp>
      <p:pic>
        <p:nvPicPr>
          <p:cNvPr id="7" name="Picture 6">
            <a:extLst>
              <a:ext uri="{FF2B5EF4-FFF2-40B4-BE49-F238E27FC236}">
                <a16:creationId xmlns:a16="http://schemas.microsoft.com/office/drawing/2014/main" id="{46BB1820-1B15-8AD4-4B93-D9EFA29155D6}"/>
              </a:ext>
            </a:extLst>
          </p:cNvPr>
          <p:cNvPicPr>
            <a:picLocks noChangeAspect="1"/>
          </p:cNvPicPr>
          <p:nvPr/>
        </p:nvPicPr>
        <p:blipFill rotWithShape="1">
          <a:blip r:embed="rId2">
            <a:extLst>
              <a:ext uri="{28A0092B-C50C-407E-A947-70E740481C1C}">
                <a14:useLocalDpi xmlns:a14="http://schemas.microsoft.com/office/drawing/2010/main" val="0"/>
              </a:ext>
            </a:extLst>
          </a:blip>
          <a:srcRect b="9141"/>
          <a:stretch/>
        </p:blipFill>
        <p:spPr>
          <a:xfrm>
            <a:off x="5335570" y="2020627"/>
            <a:ext cx="6134391" cy="4320429"/>
          </a:xfrm>
          <a:prstGeom prst="rect">
            <a:avLst/>
          </a:prstGeom>
        </p:spPr>
      </p:pic>
    </p:spTree>
    <p:extLst>
      <p:ext uri="{BB962C8B-B14F-4D97-AF65-F5344CB8AC3E}">
        <p14:creationId xmlns:p14="http://schemas.microsoft.com/office/powerpoint/2010/main" val="2115120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1B32-8E80-1696-5B89-A019705C5547}"/>
              </a:ext>
            </a:extLst>
          </p:cNvPr>
          <p:cNvSpPr>
            <a:spLocks noGrp="1"/>
          </p:cNvSpPr>
          <p:nvPr>
            <p:ph type="title"/>
          </p:nvPr>
        </p:nvSpPr>
        <p:spPr/>
        <p:txBody>
          <a:bodyPr>
            <a:noAutofit/>
          </a:bodyPr>
          <a:lstStyle/>
          <a:p>
            <a:r>
              <a:rPr lang="en-US" sz="3200" u="sng" dirty="0">
                <a:solidFill>
                  <a:schemeClr val="tx2"/>
                </a:solidFill>
                <a:effectLst>
                  <a:outerShdw blurRad="38100" dist="38100" dir="2700000" algn="tl">
                    <a:srgbClr val="000000">
                      <a:alpha val="43137"/>
                    </a:srgbClr>
                  </a:outerShdw>
                </a:effectLst>
                <a:latin typeface="+mn-lt"/>
              </a:rPr>
              <a:t>Task: Debug a provided Selenium script that interacts with the Selenium Official Site to identify and fix issues.</a:t>
            </a:r>
            <a:endParaRPr lang="en-IN" sz="3200" u="sng" dirty="0">
              <a:solidFill>
                <a:schemeClr val="tx2"/>
              </a:solidFill>
              <a:effectLst>
                <a:outerShdw blurRad="38100" dist="38100" dir="2700000" algn="tl">
                  <a:srgbClr val="000000">
                    <a:alpha val="43137"/>
                  </a:srgbClr>
                </a:outerShdw>
              </a:effectLst>
              <a:latin typeface="+mn-lt"/>
            </a:endParaRPr>
          </a:p>
        </p:txBody>
      </p:sp>
      <p:sp>
        <p:nvSpPr>
          <p:cNvPr id="7" name="Content Placeholder 6">
            <a:extLst>
              <a:ext uri="{FF2B5EF4-FFF2-40B4-BE49-F238E27FC236}">
                <a16:creationId xmlns:a16="http://schemas.microsoft.com/office/drawing/2014/main" id="{EB444BB8-6352-ACAC-B7E4-79A0B7C462EB}"/>
              </a:ext>
            </a:extLst>
          </p:cNvPr>
          <p:cNvSpPr>
            <a:spLocks noGrp="1"/>
          </p:cNvSpPr>
          <p:nvPr>
            <p:ph idx="1"/>
          </p:nvPr>
        </p:nvSpPr>
        <p:spPr>
          <a:xfrm>
            <a:off x="972139" y="1929321"/>
            <a:ext cx="10247722" cy="4351338"/>
          </a:xfrm>
        </p:spPr>
        <p:txBody>
          <a:bodyPr>
            <a:normAutofit/>
          </a:bodyPr>
          <a:lstStyle/>
          <a:p>
            <a:pPr marL="0" indent="0">
              <a:buNone/>
            </a:pPr>
            <a:r>
              <a:rPr lang="en-US" sz="2400" b="1" u="sng" dirty="0"/>
              <a:t>PROBLEM 1</a:t>
            </a:r>
            <a:r>
              <a:rPr lang="en-US" sz="2400" dirty="0"/>
              <a:t>: </a:t>
            </a:r>
            <a:r>
              <a:rPr lang="en-US" sz="2300" dirty="0"/>
              <a:t>We have given the wrong name of the search box, this could have been a typo, but leads to giving error and not taking any input.</a:t>
            </a:r>
          </a:p>
          <a:p>
            <a:pPr marL="0" indent="0">
              <a:buNone/>
            </a:pPr>
            <a:r>
              <a:rPr lang="en-US" sz="2400" b="1" u="sng" dirty="0"/>
              <a:t>FIX</a:t>
            </a:r>
            <a:r>
              <a:rPr lang="en-US" sz="2400" dirty="0"/>
              <a:t>: </a:t>
            </a:r>
            <a:r>
              <a:rPr lang="en-US" sz="2300" dirty="0"/>
              <a:t>This can be handled by easily writing the correct piece of code.</a:t>
            </a:r>
          </a:p>
          <a:p>
            <a:pPr marL="0" indent="0">
              <a:buNone/>
            </a:pPr>
            <a:endParaRPr lang="en-US" sz="2400" dirty="0"/>
          </a:p>
          <a:p>
            <a:pPr marL="0" indent="0">
              <a:buNone/>
            </a:pPr>
            <a:r>
              <a:rPr lang="en-US" sz="2400" b="1" u="sng" dirty="0"/>
              <a:t>PROBLEM 2</a:t>
            </a:r>
            <a:r>
              <a:rPr lang="en-US" sz="2400" dirty="0"/>
              <a:t>: </a:t>
            </a:r>
            <a:r>
              <a:rPr lang="en-US" sz="2300" dirty="0"/>
              <a:t>We have given the wrong name of the search box. The code is expected to break but should be handled such that driver is closed successfully and we see the exception trace clearly.</a:t>
            </a:r>
          </a:p>
          <a:p>
            <a:pPr marL="0" indent="0">
              <a:buNone/>
            </a:pPr>
            <a:r>
              <a:rPr lang="en-US" sz="2400" b="1" u="sng" dirty="0"/>
              <a:t>FIX</a:t>
            </a:r>
            <a:r>
              <a:rPr lang="en-US" sz="2400" dirty="0"/>
              <a:t>: </a:t>
            </a:r>
            <a:r>
              <a:rPr lang="en-US" sz="2300" dirty="0"/>
              <a:t>This could have been handled gracefully by using try catch finally block. The try block would hold the logic, the catch block is responsible for printing the exception trace and the finally block for closing the opened driver.</a:t>
            </a:r>
            <a:endParaRPr lang="en-IN" sz="2300" dirty="0"/>
          </a:p>
        </p:txBody>
      </p:sp>
    </p:spTree>
    <p:extLst>
      <p:ext uri="{BB962C8B-B14F-4D97-AF65-F5344CB8AC3E}">
        <p14:creationId xmlns:p14="http://schemas.microsoft.com/office/powerpoint/2010/main" val="287942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5370BC-F52B-BF16-3ABE-ACF528A71126}"/>
              </a:ext>
            </a:extLst>
          </p:cNvPr>
          <p:cNvPicPr>
            <a:picLocks noChangeAspect="1"/>
          </p:cNvPicPr>
          <p:nvPr/>
        </p:nvPicPr>
        <p:blipFill rotWithShape="1">
          <a:blip r:embed="rId2">
            <a:extLst>
              <a:ext uri="{28A0092B-C50C-407E-A947-70E740481C1C}">
                <a14:useLocalDpi xmlns:a14="http://schemas.microsoft.com/office/drawing/2010/main" val="0"/>
              </a:ext>
            </a:extLst>
          </a:blip>
          <a:srcRect l="25438" t="11134" r="6057" b="42406"/>
          <a:stretch/>
        </p:blipFill>
        <p:spPr>
          <a:xfrm>
            <a:off x="527901" y="1018093"/>
            <a:ext cx="10847908" cy="41383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474E5AED-8DA7-7E83-18D7-33E31662D5D1}"/>
              </a:ext>
            </a:extLst>
          </p:cNvPr>
          <p:cNvSpPr txBox="1"/>
          <p:nvPr/>
        </p:nvSpPr>
        <p:spPr>
          <a:xfrm>
            <a:off x="4128940" y="5590095"/>
            <a:ext cx="2544864" cy="369332"/>
          </a:xfrm>
          <a:prstGeom prst="rect">
            <a:avLst/>
          </a:prstGeom>
          <a:noFill/>
        </p:spPr>
        <p:txBody>
          <a:bodyPr wrap="none" rtlCol="0">
            <a:spAutoFit/>
          </a:bodyPr>
          <a:lstStyle/>
          <a:p>
            <a:r>
              <a:rPr lang="en-US" u="sng" dirty="0"/>
              <a:t>Sample Script with issues</a:t>
            </a:r>
            <a:endParaRPr lang="en-IN" u="sng" dirty="0"/>
          </a:p>
        </p:txBody>
      </p:sp>
    </p:spTree>
    <p:extLst>
      <p:ext uri="{BB962C8B-B14F-4D97-AF65-F5344CB8AC3E}">
        <p14:creationId xmlns:p14="http://schemas.microsoft.com/office/powerpoint/2010/main" val="180669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305985-235D-2E32-BE17-13D7B166BEBD}"/>
              </a:ext>
            </a:extLst>
          </p:cNvPr>
          <p:cNvPicPr>
            <a:picLocks noChangeAspect="1"/>
          </p:cNvPicPr>
          <p:nvPr/>
        </p:nvPicPr>
        <p:blipFill rotWithShape="1">
          <a:blip r:embed="rId2">
            <a:extLst>
              <a:ext uri="{28A0092B-C50C-407E-A947-70E740481C1C}">
                <a14:useLocalDpi xmlns:a14="http://schemas.microsoft.com/office/drawing/2010/main" val="0"/>
              </a:ext>
            </a:extLst>
          </a:blip>
          <a:srcRect l="24974" t="10585" r="6056" b="26323"/>
          <a:stretch/>
        </p:blipFill>
        <p:spPr>
          <a:xfrm>
            <a:off x="1159496" y="452487"/>
            <a:ext cx="9489566" cy="48830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3CB0F40F-02EC-7FEB-06CB-AF06251E5BB8}"/>
              </a:ext>
            </a:extLst>
          </p:cNvPr>
          <p:cNvSpPr txBox="1"/>
          <p:nvPr/>
        </p:nvSpPr>
        <p:spPr>
          <a:xfrm>
            <a:off x="4524865" y="5825765"/>
            <a:ext cx="1725105" cy="369332"/>
          </a:xfrm>
          <a:prstGeom prst="rect">
            <a:avLst/>
          </a:prstGeom>
          <a:noFill/>
        </p:spPr>
        <p:txBody>
          <a:bodyPr wrap="square" rtlCol="0">
            <a:spAutoFit/>
          </a:bodyPr>
          <a:lstStyle/>
          <a:p>
            <a:r>
              <a:rPr lang="en-US" u="sng" dirty="0"/>
              <a:t>Corrected Code</a:t>
            </a:r>
            <a:endParaRPr lang="en-IN" u="sng" dirty="0"/>
          </a:p>
        </p:txBody>
      </p:sp>
    </p:spTree>
    <p:extLst>
      <p:ext uri="{BB962C8B-B14F-4D97-AF65-F5344CB8AC3E}">
        <p14:creationId xmlns:p14="http://schemas.microsoft.com/office/powerpoint/2010/main" val="1316400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601D-F3D9-AFFA-3D53-A47CAD53BC6B}"/>
              </a:ext>
            </a:extLst>
          </p:cNvPr>
          <p:cNvSpPr>
            <a:spLocks noGrp="1"/>
          </p:cNvSpPr>
          <p:nvPr>
            <p:ph type="title"/>
          </p:nvPr>
        </p:nvSpPr>
        <p:spPr/>
        <p:txBody>
          <a:bodyPr>
            <a:normAutofit/>
          </a:bodyPr>
          <a:lstStyle/>
          <a:p>
            <a:r>
              <a:rPr lang="en-US" sz="4000" u="sng" dirty="0">
                <a:solidFill>
                  <a:schemeClr val="tx2"/>
                </a:solidFill>
                <a:effectLst>
                  <a:outerShdw blurRad="38100" dist="38100" dir="2700000" algn="tl">
                    <a:srgbClr val="000000">
                      <a:alpha val="43137"/>
                    </a:srgbClr>
                  </a:outerShdw>
                </a:effectLst>
                <a:latin typeface="+mn-lt"/>
              </a:rPr>
              <a:t>Task: A report explaining POM, its advantages, and its implementation. </a:t>
            </a:r>
            <a:endParaRPr lang="en-IN" sz="4000" u="sng" dirty="0">
              <a:solidFill>
                <a:schemeClr val="tx2"/>
              </a:solidFill>
              <a:effectLst>
                <a:outerShdw blurRad="38100" dist="38100" dir="2700000" algn="tl">
                  <a:srgbClr val="000000">
                    <a:alpha val="43137"/>
                  </a:srgbClr>
                </a:outerShdw>
              </a:effectLst>
              <a:latin typeface="+mn-lt"/>
            </a:endParaRPr>
          </a:p>
        </p:txBody>
      </p:sp>
      <p:sp>
        <p:nvSpPr>
          <p:cNvPr id="4" name="Rectangle 1">
            <a:extLst>
              <a:ext uri="{FF2B5EF4-FFF2-40B4-BE49-F238E27FC236}">
                <a16:creationId xmlns:a16="http://schemas.microsoft.com/office/drawing/2014/main" id="{9C810D2B-B46A-D172-25C8-52955C0FEBD8}"/>
              </a:ext>
            </a:extLst>
          </p:cNvPr>
          <p:cNvSpPr>
            <a:spLocks noGrp="1" noChangeArrowheads="1"/>
          </p:cNvSpPr>
          <p:nvPr>
            <p:ph idx="1"/>
          </p:nvPr>
        </p:nvSpPr>
        <p:spPr bwMode="auto">
          <a:xfrm>
            <a:off x="1058197" y="1962478"/>
            <a:ext cx="1007560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Page Object Model (POM) is a design pattern in Selenium WebDriver that enhances test maintenance and reduces code duplication by creating an object repository for web elements.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POM, each web page is represented as a class, and the various elements on the page are defined as variables within that class. Actions that can be performed on those elements are implemented as methods.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main advantages of POM include improved code readability, reusability, and ease of maintenance, as changes to the UI are confined to the page classes, minimizing the impact on test scripts.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Implementing POM involves creating a separate class for each web page, defining the elements using locators, and writing methods to interact with those elements. This separation of page structure and test logic helps in managing complex automation projects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961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F278-41D1-2D29-87DC-C83518C21BBB}"/>
              </a:ext>
            </a:extLst>
          </p:cNvPr>
          <p:cNvSpPr>
            <a:spLocks noGrp="1"/>
          </p:cNvSpPr>
          <p:nvPr>
            <p:ph type="title"/>
          </p:nvPr>
        </p:nvSpPr>
        <p:spPr/>
        <p:txBody>
          <a:bodyPr>
            <a:normAutofit/>
          </a:bodyPr>
          <a:lstStyle/>
          <a:p>
            <a:r>
              <a:rPr lang="en-US" sz="3600" u="sng" dirty="0">
                <a:solidFill>
                  <a:schemeClr val="tx2"/>
                </a:solidFill>
                <a:effectLst>
                  <a:outerShdw blurRad="38100" dist="38100" dir="2700000" algn="tl">
                    <a:srgbClr val="000000">
                      <a:alpha val="43137"/>
                    </a:srgbClr>
                  </a:outerShdw>
                </a:effectLst>
                <a:latin typeface="+mn-lt"/>
              </a:rPr>
              <a:t>Task: Learn and document ways to identify web elements using XPath and CSS Selectors</a:t>
            </a:r>
            <a:r>
              <a:rPr lang="en-US" sz="3600" u="sng" dirty="0">
                <a:solidFill>
                  <a:schemeClr val="tx2"/>
                </a:solidFill>
                <a:latin typeface="+mn-lt"/>
              </a:rPr>
              <a:t>. </a:t>
            </a:r>
            <a:endParaRPr lang="en-IN" sz="3600" u="sng" dirty="0">
              <a:solidFill>
                <a:schemeClr val="tx2"/>
              </a:solidFill>
              <a:latin typeface="+mn-lt"/>
            </a:endParaRPr>
          </a:p>
        </p:txBody>
      </p:sp>
      <p:sp>
        <p:nvSpPr>
          <p:cNvPr id="3" name="Content Placeholder 2">
            <a:extLst>
              <a:ext uri="{FF2B5EF4-FFF2-40B4-BE49-F238E27FC236}">
                <a16:creationId xmlns:a16="http://schemas.microsoft.com/office/drawing/2014/main" id="{4B907C41-ECCE-6D45-4523-BF209FC4613D}"/>
              </a:ext>
            </a:extLst>
          </p:cNvPr>
          <p:cNvSpPr>
            <a:spLocks noGrp="1"/>
          </p:cNvSpPr>
          <p:nvPr>
            <p:ph idx="1"/>
          </p:nvPr>
        </p:nvSpPr>
        <p:spPr>
          <a:xfrm>
            <a:off x="734503" y="1839880"/>
            <a:ext cx="9625553" cy="4351338"/>
          </a:xfrm>
        </p:spPr>
        <p:txBody>
          <a:bodyPr>
            <a:normAutofit fontScale="70000" lnSpcReduction="20000"/>
          </a:bodyPr>
          <a:lstStyle/>
          <a:p>
            <a:pPr marL="0" indent="0">
              <a:buNone/>
            </a:pPr>
            <a:endParaRPr lang="en-US" sz="2400" dirty="0">
              <a:solidFill>
                <a:schemeClr val="bg2">
                  <a:lumMod val="10000"/>
                </a:schemeClr>
              </a:solidFill>
            </a:endParaRPr>
          </a:p>
          <a:p>
            <a:pPr marL="0" indent="0">
              <a:lnSpc>
                <a:spcPct val="120000"/>
              </a:lnSpc>
              <a:buNone/>
            </a:pPr>
            <a:r>
              <a:rPr lang="en-US" sz="3100" b="1" u="sng" dirty="0"/>
              <a:t>XPath</a:t>
            </a:r>
            <a:r>
              <a:rPr lang="en-US" sz="2200" dirty="0"/>
              <a:t> </a:t>
            </a:r>
            <a:r>
              <a:rPr lang="en-US" sz="2600" dirty="0"/>
              <a:t>allows you to navigate and select elements based on their structure and relationships in the HTML document.</a:t>
            </a:r>
          </a:p>
          <a:p>
            <a:pPr marL="0" indent="0">
              <a:buNone/>
            </a:pPr>
            <a:r>
              <a:rPr lang="en-IN" sz="2600" dirty="0"/>
              <a:t>Examples:</a:t>
            </a:r>
          </a:p>
          <a:p>
            <a:r>
              <a:rPr lang="en-IN" sz="2600" dirty="0"/>
              <a:t>Relative XPath: //input[@id='username’]</a:t>
            </a:r>
          </a:p>
          <a:p>
            <a:r>
              <a:rPr lang="en-IN" sz="2600" dirty="0"/>
              <a:t>Text-Based XPath: //button[text()='Submit’] </a:t>
            </a:r>
          </a:p>
          <a:p>
            <a:r>
              <a:rPr lang="en-IN" sz="2600" dirty="0"/>
              <a:t>XPath with Axes: //div[@class='form']//following-sibling::input</a:t>
            </a:r>
          </a:p>
          <a:p>
            <a:pPr marL="0" indent="0">
              <a:buNone/>
            </a:pPr>
            <a:endParaRPr lang="en-IN" sz="2200" dirty="0"/>
          </a:p>
          <a:p>
            <a:pPr marL="0" indent="0">
              <a:buNone/>
            </a:pPr>
            <a:r>
              <a:rPr lang="en-US" sz="2900" b="1" u="sng" dirty="0"/>
              <a:t>CSS Selectors</a:t>
            </a:r>
            <a:r>
              <a:rPr lang="en-US" sz="2600" dirty="0"/>
              <a:t> are patterns used to select elements based on their attributes like ID, class, or type.</a:t>
            </a:r>
            <a:endParaRPr lang="en-IN" sz="2600" dirty="0"/>
          </a:p>
          <a:p>
            <a:pPr marL="0" indent="0">
              <a:buNone/>
            </a:pPr>
            <a:r>
              <a:rPr lang="en-IN" sz="2600" dirty="0"/>
              <a:t>Examples:</a:t>
            </a:r>
          </a:p>
          <a:p>
            <a:r>
              <a:rPr lang="en-IN" sz="2600" dirty="0"/>
              <a:t>ID Selector: #username</a:t>
            </a:r>
          </a:p>
          <a:p>
            <a:r>
              <a:rPr lang="en-IN" sz="2600" dirty="0"/>
              <a:t>Class Selector: .input-field</a:t>
            </a:r>
          </a:p>
          <a:p>
            <a:r>
              <a:rPr lang="en-IN" sz="2600" dirty="0"/>
              <a:t>Attribute Selector: input[type='text']</a:t>
            </a:r>
          </a:p>
        </p:txBody>
      </p:sp>
    </p:spTree>
    <p:extLst>
      <p:ext uri="{BB962C8B-B14F-4D97-AF65-F5344CB8AC3E}">
        <p14:creationId xmlns:p14="http://schemas.microsoft.com/office/powerpoint/2010/main" val="307096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39D843-93FB-46E3-E289-4F01E49EA51C}"/>
              </a:ext>
            </a:extLst>
          </p:cNvPr>
          <p:cNvPicPr>
            <a:picLocks noChangeAspect="1"/>
          </p:cNvPicPr>
          <p:nvPr/>
        </p:nvPicPr>
        <p:blipFill rotWithShape="1">
          <a:blip r:embed="rId2">
            <a:extLst>
              <a:ext uri="{28A0092B-C50C-407E-A947-70E740481C1C}">
                <a14:useLocalDpi xmlns:a14="http://schemas.microsoft.com/office/drawing/2010/main" val="0"/>
              </a:ext>
            </a:extLst>
          </a:blip>
          <a:srcRect l="25902" t="10172" r="6134" b="9966"/>
          <a:stretch/>
        </p:blipFill>
        <p:spPr>
          <a:xfrm>
            <a:off x="1593130" y="254523"/>
            <a:ext cx="8785782" cy="5807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FBC20AEF-822E-454B-B067-F95C8989FF6D}"/>
              </a:ext>
            </a:extLst>
          </p:cNvPr>
          <p:cNvSpPr txBox="1"/>
          <p:nvPr/>
        </p:nvSpPr>
        <p:spPr>
          <a:xfrm>
            <a:off x="4053526" y="6234145"/>
            <a:ext cx="2902205" cy="369332"/>
          </a:xfrm>
          <a:prstGeom prst="rect">
            <a:avLst/>
          </a:prstGeom>
          <a:noFill/>
        </p:spPr>
        <p:txBody>
          <a:bodyPr wrap="none" rtlCol="0">
            <a:spAutoFit/>
          </a:bodyPr>
          <a:lstStyle/>
          <a:p>
            <a:r>
              <a:rPr lang="en-IN" u="sng" dirty="0"/>
              <a:t>Use of xpath and css selector</a:t>
            </a:r>
          </a:p>
        </p:txBody>
      </p:sp>
    </p:spTree>
    <p:extLst>
      <p:ext uri="{BB962C8B-B14F-4D97-AF65-F5344CB8AC3E}">
        <p14:creationId xmlns:p14="http://schemas.microsoft.com/office/powerpoint/2010/main" val="418789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9412-7B0A-B059-F9BC-6D0685187D8A}"/>
              </a:ext>
            </a:extLst>
          </p:cNvPr>
          <p:cNvSpPr>
            <a:spLocks noGrp="1"/>
          </p:cNvSpPr>
          <p:nvPr>
            <p:ph type="title"/>
          </p:nvPr>
        </p:nvSpPr>
        <p:spPr/>
        <p:txBody>
          <a:bodyPr>
            <a:normAutofit/>
          </a:bodyPr>
          <a:lstStyle/>
          <a:p>
            <a:r>
              <a:rPr lang="en-US" sz="3600" u="sng" dirty="0">
                <a:solidFill>
                  <a:schemeClr val="tx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Task: Download and configure Java WebDriver for Firefox and Chrome browsers. </a:t>
            </a:r>
            <a:endParaRPr lang="en-IN" sz="3600" u="sng" dirty="0">
              <a:solidFill>
                <a:schemeClr val="tx2"/>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D905B14C-275B-FD24-E3AA-55A0CD3FAD45}"/>
              </a:ext>
            </a:extLst>
          </p:cNvPr>
          <p:cNvSpPr>
            <a:spLocks noGrp="1" noChangeArrowheads="1"/>
          </p:cNvSpPr>
          <p:nvPr>
            <p:ph idx="1"/>
          </p:nvPr>
        </p:nvSpPr>
        <p:spPr bwMode="auto">
          <a:xfrm>
            <a:off x="838200" y="1742255"/>
            <a:ext cx="8249239"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For Chrome:</a:t>
            </a:r>
            <a:endParaRPr kumimoji="0" lang="en-US" altLang="en-US" sz="20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Go to the ChromeDriver download page.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Download the version matching your Chrome browser.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Extract the downloaded file.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Arial" panose="020B0604020202020204" pitchFamily="34" charset="0"/>
              </a:rPr>
              <a:t>For Firefox:</a:t>
            </a:r>
            <a:endParaRPr kumimoji="0" lang="en-US" altLang="en-US" sz="20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Go to the </a:t>
            </a:r>
            <a:r>
              <a:rPr kumimoji="0" lang="en-US" altLang="en-US" sz="1800" b="0" i="0" strike="noStrike" cap="none" normalizeH="0" baseline="0" dirty="0" err="1">
                <a:ln>
                  <a:noFill/>
                </a:ln>
                <a:solidFill>
                  <a:schemeClr val="tx1"/>
                </a:solidFill>
                <a:effectLst/>
                <a:latin typeface="Arial" panose="020B0604020202020204" pitchFamily="34" charset="0"/>
                <a:hlinkClick r:id="rId2"/>
              </a:rPr>
              <a:t>GeckoDriver</a:t>
            </a:r>
            <a:r>
              <a:rPr kumimoji="0" lang="en-US" altLang="en-US" sz="1800" b="0" i="0" strike="noStrike" cap="none" normalizeH="0" baseline="0" dirty="0">
                <a:ln>
                  <a:noFill/>
                </a:ln>
                <a:solidFill>
                  <a:schemeClr val="tx1"/>
                </a:solidFill>
                <a:effectLst/>
                <a:latin typeface="Arial" panose="020B0604020202020204" pitchFamily="34" charset="0"/>
                <a:hlinkClick r:id="rId2"/>
              </a:rPr>
              <a:t> download page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Download the version matching your Firefox browser.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Extract the downloaded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sz="2000" dirty="0"/>
              <a:t>Download the WebDriver for Chrome and Firefox.</a:t>
            </a:r>
            <a:endParaRPr lang="en-US" sz="2000" dirty="0">
              <a:latin typeface="Arial" panose="020B0604020202020204" pitchFamily="34" charset="0"/>
            </a:endParaRPr>
          </a:p>
          <a:p>
            <a:pPr eaLnBrk="0" fontAlgn="base" hangingPunct="0">
              <a:lnSpc>
                <a:spcPct val="100000"/>
              </a:lnSpc>
              <a:spcBef>
                <a:spcPct val="0"/>
              </a:spcBef>
              <a:spcAft>
                <a:spcPct val="0"/>
              </a:spcAft>
            </a:pPr>
            <a:r>
              <a:rPr lang="en-US" sz="2000" dirty="0"/>
              <a:t>Place the WebDriver executables in a known directory.</a:t>
            </a:r>
            <a:endParaRPr lang="en-US" sz="2000" dirty="0">
              <a:latin typeface="Arial" panose="020B0604020202020204" pitchFamily="34" charset="0"/>
            </a:endParaRPr>
          </a:p>
          <a:p>
            <a:pPr eaLnBrk="0" fontAlgn="base" hangingPunct="0">
              <a:lnSpc>
                <a:spcPct val="100000"/>
              </a:lnSpc>
              <a:spcBef>
                <a:spcPct val="0"/>
              </a:spcBef>
              <a:spcAft>
                <a:spcPct val="0"/>
              </a:spcAft>
            </a:pPr>
            <a:r>
              <a:rPr lang="en-US" sz="2000" dirty="0"/>
              <a:t>Configure your project to use the WebDriver.</a:t>
            </a:r>
            <a:endParaRPr lang="en-US" sz="2000" dirty="0">
              <a:latin typeface="Arial" panose="020B0604020202020204" pitchFamily="34" charset="0"/>
            </a:endParaRPr>
          </a:p>
          <a:p>
            <a:pPr eaLnBrk="0" fontAlgn="base" hangingPunct="0">
              <a:lnSpc>
                <a:spcPct val="100000"/>
              </a:lnSpc>
              <a:spcBef>
                <a:spcPct val="0"/>
              </a:spcBef>
              <a:spcAft>
                <a:spcPct val="0"/>
              </a:spcAft>
            </a:pPr>
            <a:r>
              <a:rPr lang="en-US" sz="2000" dirty="0"/>
              <a:t>Add Selenium dependencies to your project.</a:t>
            </a:r>
            <a:endParaRPr lang="en-US" sz="2000" dirty="0">
              <a:latin typeface="Arial" panose="020B0604020202020204" pitchFamily="34" charset="0"/>
            </a:endParaRPr>
          </a:p>
          <a:p>
            <a:pPr eaLnBrk="0" fontAlgn="base" hangingPunct="0">
              <a:lnSpc>
                <a:spcPct val="100000"/>
              </a:lnSpc>
              <a:spcBef>
                <a:spcPct val="0"/>
              </a:spcBef>
              <a:spcAft>
                <a:spcPct val="0"/>
              </a:spcAft>
            </a:pPr>
            <a:r>
              <a:rPr lang="en-US" sz="2000" dirty="0"/>
              <a:t>Write and run sample code to verify configuration.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4670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09B05-E562-4F6D-7163-636F2ABABD90}"/>
              </a:ext>
            </a:extLst>
          </p:cNvPr>
          <p:cNvPicPr>
            <a:picLocks noChangeAspect="1"/>
          </p:cNvPicPr>
          <p:nvPr/>
        </p:nvPicPr>
        <p:blipFill rotWithShape="1">
          <a:blip r:embed="rId2">
            <a:extLst>
              <a:ext uri="{28A0092B-C50C-407E-A947-70E740481C1C}">
                <a14:useLocalDpi xmlns:a14="http://schemas.microsoft.com/office/drawing/2010/main" val="0"/>
              </a:ext>
            </a:extLst>
          </a:blip>
          <a:srcRect l="24820" t="10722" r="5206" b="58212"/>
          <a:stretch/>
        </p:blipFill>
        <p:spPr>
          <a:xfrm>
            <a:off x="1197204" y="103737"/>
            <a:ext cx="8267022" cy="2055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B951A126-B690-7BBF-C09A-BD62A4708FD0}"/>
              </a:ext>
            </a:extLst>
          </p:cNvPr>
          <p:cNvPicPr>
            <a:picLocks noChangeAspect="1"/>
          </p:cNvPicPr>
          <p:nvPr/>
        </p:nvPicPr>
        <p:blipFill rotWithShape="1">
          <a:blip r:embed="rId3">
            <a:extLst>
              <a:ext uri="{28A0092B-C50C-407E-A947-70E740481C1C}">
                <a14:useLocalDpi xmlns:a14="http://schemas.microsoft.com/office/drawing/2010/main" val="0"/>
              </a:ext>
            </a:extLst>
          </a:blip>
          <a:srcRect l="1313" t="1649" r="31496" b="8316"/>
          <a:stretch/>
        </p:blipFill>
        <p:spPr>
          <a:xfrm>
            <a:off x="2820114" y="1885360"/>
            <a:ext cx="6551772" cy="44965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33394B0B-044F-C44D-91A7-C246BB74146E}"/>
              </a:ext>
            </a:extLst>
          </p:cNvPr>
          <p:cNvSpPr txBox="1"/>
          <p:nvPr/>
        </p:nvSpPr>
        <p:spPr>
          <a:xfrm>
            <a:off x="5085618" y="6432107"/>
            <a:ext cx="1635693" cy="369332"/>
          </a:xfrm>
          <a:prstGeom prst="rect">
            <a:avLst/>
          </a:prstGeom>
          <a:noFill/>
        </p:spPr>
        <p:txBody>
          <a:bodyPr wrap="square" rtlCol="0">
            <a:spAutoFit/>
          </a:bodyPr>
          <a:lstStyle/>
          <a:p>
            <a:r>
              <a:rPr lang="en-IN" u="sng" dirty="0"/>
              <a:t>Chrome Driver</a:t>
            </a:r>
          </a:p>
        </p:txBody>
      </p:sp>
    </p:spTree>
    <p:extLst>
      <p:ext uri="{BB962C8B-B14F-4D97-AF65-F5344CB8AC3E}">
        <p14:creationId xmlns:p14="http://schemas.microsoft.com/office/powerpoint/2010/main" val="338384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E3CB8C-D8F8-52B5-65F1-1DF1A050D9E9}"/>
              </a:ext>
            </a:extLst>
          </p:cNvPr>
          <p:cNvPicPr>
            <a:picLocks noChangeAspect="1"/>
          </p:cNvPicPr>
          <p:nvPr/>
        </p:nvPicPr>
        <p:blipFill rotWithShape="1">
          <a:blip r:embed="rId3">
            <a:extLst>
              <a:ext uri="{28A0092B-C50C-407E-A947-70E740481C1C}">
                <a14:useLocalDpi xmlns:a14="http://schemas.microsoft.com/office/drawing/2010/main" val="0"/>
              </a:ext>
            </a:extLst>
          </a:blip>
          <a:srcRect l="25206" t="10859" r="10078" b="58763"/>
          <a:stretch/>
        </p:blipFill>
        <p:spPr>
          <a:xfrm>
            <a:off x="1584698" y="65988"/>
            <a:ext cx="7890235" cy="2083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1DB38651-DC3A-6440-5CC6-A80518C26D78}"/>
              </a:ext>
            </a:extLst>
          </p:cNvPr>
          <p:cNvPicPr>
            <a:picLocks noChangeAspect="1"/>
          </p:cNvPicPr>
          <p:nvPr/>
        </p:nvPicPr>
        <p:blipFill rotWithShape="1">
          <a:blip r:embed="rId4">
            <a:extLst>
              <a:ext uri="{28A0092B-C50C-407E-A947-70E740481C1C}">
                <a14:useLocalDpi xmlns:a14="http://schemas.microsoft.com/office/drawing/2010/main" val="0"/>
              </a:ext>
            </a:extLst>
          </a:blip>
          <a:srcRect l="928" t="1375" r="16031" b="15326"/>
          <a:stretch/>
        </p:blipFill>
        <p:spPr>
          <a:xfrm>
            <a:off x="2187020" y="1814660"/>
            <a:ext cx="7860600" cy="44353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DADA1BF9-C1AE-35FE-F945-6C67CBB87582}"/>
              </a:ext>
            </a:extLst>
          </p:cNvPr>
          <p:cNvSpPr txBox="1"/>
          <p:nvPr/>
        </p:nvSpPr>
        <p:spPr>
          <a:xfrm>
            <a:off x="4412485" y="6344239"/>
            <a:ext cx="1442383" cy="369332"/>
          </a:xfrm>
          <a:prstGeom prst="rect">
            <a:avLst/>
          </a:prstGeom>
          <a:noFill/>
        </p:spPr>
        <p:txBody>
          <a:bodyPr wrap="none" rtlCol="0">
            <a:spAutoFit/>
          </a:bodyPr>
          <a:lstStyle/>
          <a:p>
            <a:r>
              <a:rPr lang="en-IN" u="sng" dirty="0"/>
              <a:t>Firefox Driver</a:t>
            </a:r>
          </a:p>
        </p:txBody>
      </p:sp>
    </p:spTree>
    <p:extLst>
      <p:ext uri="{BB962C8B-B14F-4D97-AF65-F5344CB8AC3E}">
        <p14:creationId xmlns:p14="http://schemas.microsoft.com/office/powerpoint/2010/main" val="114332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6092-E98C-13AC-F523-4E5CF27B78EF}"/>
              </a:ext>
            </a:extLst>
          </p:cNvPr>
          <p:cNvSpPr>
            <a:spLocks noGrp="1"/>
          </p:cNvSpPr>
          <p:nvPr>
            <p:ph type="title"/>
          </p:nvPr>
        </p:nvSpPr>
        <p:spPr>
          <a:xfrm>
            <a:off x="838200" y="959014"/>
            <a:ext cx="10515600" cy="1325563"/>
          </a:xfrm>
        </p:spPr>
        <p:txBody>
          <a:bodyPr>
            <a:normAutofit/>
          </a:bodyPr>
          <a:lstStyle/>
          <a:p>
            <a:r>
              <a:rPr lang="en-US" sz="2800" b="1" u="sng" dirty="0">
                <a:solidFill>
                  <a:schemeClr val="tx2"/>
                </a:solidFill>
                <a:effectLst>
                  <a:outerShdw blurRad="38100" dist="38100" dir="2700000" algn="tl">
                    <a:srgbClr val="000000">
                      <a:alpha val="43137"/>
                    </a:srgbClr>
                  </a:outerShdw>
                </a:effectLst>
              </a:rPr>
              <a:t>Task: Write scripts to handle different types of web elements on the DemoQA Forms page: input boxes, buttons, list/selection/drop-down boxes, radio buttons, and checkboxes. </a:t>
            </a:r>
            <a:endParaRPr lang="en-IN" sz="2800" b="1" u="sng" dirty="0">
              <a:solidFill>
                <a:schemeClr val="tx2"/>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06EDBDC-1E92-0706-A748-979A3DCF6A10}"/>
              </a:ext>
            </a:extLst>
          </p:cNvPr>
          <p:cNvSpPr>
            <a:spLocks noGrp="1"/>
          </p:cNvSpPr>
          <p:nvPr>
            <p:ph idx="1"/>
          </p:nvPr>
        </p:nvSpPr>
        <p:spPr>
          <a:xfrm>
            <a:off x="1075834" y="2826289"/>
            <a:ext cx="8652628" cy="2245332"/>
          </a:xfrm>
        </p:spPr>
        <p:txBody>
          <a:bodyPr>
            <a:normAutofit fontScale="77500" lnSpcReduction="20000"/>
          </a:bodyPr>
          <a:lstStyle/>
          <a:p>
            <a:pPr marL="0" indent="0">
              <a:lnSpc>
                <a:spcPct val="170000"/>
              </a:lnSpc>
              <a:buNone/>
            </a:pPr>
            <a:r>
              <a:rPr lang="en-US" sz="2400" dirty="0"/>
              <a:t>The script sets up a ChromeDriver instance to automate interactions on the DemoQA Forms page. It fills out the form by entering text into input fields, selecting radio buttons, setting the date of birth, choosing subjects and hobbies, uploading a picture, and selecting the state and city from dropdowns. After filling out the form, it submits the form and then closes the browser.</a:t>
            </a:r>
            <a:endParaRPr lang="en-IN" sz="2400" dirty="0"/>
          </a:p>
        </p:txBody>
      </p:sp>
    </p:spTree>
    <p:extLst>
      <p:ext uri="{BB962C8B-B14F-4D97-AF65-F5344CB8AC3E}">
        <p14:creationId xmlns:p14="http://schemas.microsoft.com/office/powerpoint/2010/main" val="1804610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8E4F45-BC6A-4ADF-12EA-C2C8FA636513}"/>
              </a:ext>
            </a:extLst>
          </p:cNvPr>
          <p:cNvPicPr>
            <a:picLocks noChangeAspect="1"/>
          </p:cNvPicPr>
          <p:nvPr/>
        </p:nvPicPr>
        <p:blipFill rotWithShape="1">
          <a:blip r:embed="rId2">
            <a:extLst>
              <a:ext uri="{28A0092B-C50C-407E-A947-70E740481C1C}">
                <a14:useLocalDpi xmlns:a14="http://schemas.microsoft.com/office/drawing/2010/main" val="0"/>
              </a:ext>
            </a:extLst>
          </a:blip>
          <a:srcRect l="23814" t="10447" r="24073" b="5567"/>
          <a:stretch/>
        </p:blipFill>
        <p:spPr>
          <a:xfrm>
            <a:off x="2601798" y="461912"/>
            <a:ext cx="6353666" cy="5759777"/>
          </a:xfrm>
          <a:prstGeom prst="rect">
            <a:avLst/>
          </a:prstGeom>
        </p:spPr>
      </p:pic>
    </p:spTree>
    <p:extLst>
      <p:ext uri="{BB962C8B-B14F-4D97-AF65-F5344CB8AC3E}">
        <p14:creationId xmlns:p14="http://schemas.microsoft.com/office/powerpoint/2010/main" val="50443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E549-1C6F-95DD-AF83-8914739B11BF}"/>
              </a:ext>
            </a:extLst>
          </p:cNvPr>
          <p:cNvSpPr>
            <a:spLocks noGrp="1"/>
          </p:cNvSpPr>
          <p:nvPr>
            <p:ph type="title"/>
          </p:nvPr>
        </p:nvSpPr>
        <p:spPr/>
        <p:txBody>
          <a:bodyPr>
            <a:noAutofit/>
          </a:bodyPr>
          <a:lstStyle/>
          <a:p>
            <a:r>
              <a:rPr lang="en-US" sz="3200" u="sng" dirty="0">
                <a:solidFill>
                  <a:schemeClr val="tx2"/>
                </a:solidFill>
                <a:effectLst>
                  <a:outerShdw blurRad="38100" dist="38100" dir="2700000" algn="tl">
                    <a:srgbClr val="000000">
                      <a:alpha val="43137"/>
                    </a:srgbClr>
                  </a:outerShdw>
                </a:effectLst>
                <a:latin typeface="+mn-lt"/>
              </a:rPr>
              <a:t>Extract all links and other web elements from the Wikipedia Main Page. Implement synchronization using implicit and explicit waits.</a:t>
            </a:r>
            <a:endParaRPr lang="en-IN" sz="3200" u="sng" dirty="0">
              <a:solidFill>
                <a:schemeClr val="tx2"/>
              </a:solidFill>
              <a:effectLst>
                <a:outerShdw blurRad="38100" dist="38100" dir="2700000" algn="tl">
                  <a:srgbClr val="000000">
                    <a:alpha val="43137"/>
                  </a:srgbClr>
                </a:outerShdw>
              </a:effectLst>
              <a:latin typeface="+mn-lt"/>
            </a:endParaRPr>
          </a:p>
        </p:txBody>
      </p:sp>
      <p:sp>
        <p:nvSpPr>
          <p:cNvPr id="4" name="Rectangle 1">
            <a:extLst>
              <a:ext uri="{FF2B5EF4-FFF2-40B4-BE49-F238E27FC236}">
                <a16:creationId xmlns:a16="http://schemas.microsoft.com/office/drawing/2014/main" id="{6C246BEA-1E3F-ED77-7230-774F6C2186A0}"/>
              </a:ext>
            </a:extLst>
          </p:cNvPr>
          <p:cNvSpPr>
            <a:spLocks noGrp="1" noChangeArrowheads="1"/>
          </p:cNvSpPr>
          <p:nvPr>
            <p:ph idx="1"/>
          </p:nvPr>
        </p:nvSpPr>
        <p:spPr bwMode="auto">
          <a:xfrm>
            <a:off x="1036163" y="1968560"/>
            <a:ext cx="99404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Selenium WebDriver script is designed to interact with the Wikipedia homepage by performing a series of actions including navigating to the site, extracting and clicking on language links, selecting a language from a dropdown, and conducting a search.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script starts by setting up the Chrome WebDriver and opening the Wikipedia homepage. It then finds all the language links on the page and iteratively clicks each one, waits for the page to load, and navigates back to the main page.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After interacting with the language links, the script selects "English" from the language dropdown using the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Select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and performs a search for "Selenium WebDriver" in the search box.</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Synchronization is handled through basic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Thread.sleep</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calls to ensure that the script waits for the necessary elements to be ready before interacting with them.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Finally, the script handles exceptions gracefully and ensures that the browser is closed properly at the end of the execution. </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945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950</Words>
  <Application>Microsoft Office PowerPoint</Application>
  <PresentationFormat>Widescreen</PresentationFormat>
  <Paragraphs>67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PROJECT REPORT  NAME: RIDHAM KHAZANCHI</vt:lpstr>
      <vt:lpstr>Task: Learn and document ways to identify web elements using XPath and CSS Selectors. </vt:lpstr>
      <vt:lpstr>PowerPoint Presentation</vt:lpstr>
      <vt:lpstr>Task: Download and configure Java WebDriver for Firefox and Chrome browsers. </vt:lpstr>
      <vt:lpstr>PowerPoint Presentation</vt:lpstr>
      <vt:lpstr>PowerPoint Presentation</vt:lpstr>
      <vt:lpstr>Task: Write scripts to handle different types of web elements on the DemoQA Forms page: input boxes, buttons, list/selection/drop-down boxes, radio buttons, and checkboxes. </vt:lpstr>
      <vt:lpstr>PowerPoint Presentation</vt:lpstr>
      <vt:lpstr>Extract all links and other web elements from the Wikipedia Main Page. Implement synchronization using implicit and explicit waits.</vt:lpstr>
      <vt:lpstr>PowerPoint Presentation</vt:lpstr>
      <vt:lpstr>Task: Simulate keyboard and mouse actions on the Google Search Page. For instance, perform a search and handle search suggestions.</vt:lpstr>
      <vt:lpstr>Task: Debug a provided Selenium script that interacts with the Selenium Official Site to identify and fix issues.</vt:lpstr>
      <vt:lpstr>PowerPoint Presentation</vt:lpstr>
      <vt:lpstr>PowerPoint Presentation</vt:lpstr>
      <vt:lpstr>Task: A report explaining POM, its advantages, and its implementation.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Ridham Khazanchi</dc:creator>
  <cp:lastModifiedBy>Ridham Khazanchi</cp:lastModifiedBy>
  <cp:revision>2</cp:revision>
  <dcterms:created xsi:type="dcterms:W3CDTF">2024-08-18T07:55:14Z</dcterms:created>
  <dcterms:modified xsi:type="dcterms:W3CDTF">2024-08-19T05:05:53Z</dcterms:modified>
</cp:coreProperties>
</file>