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73" r:id="rId10"/>
    <p:sldId id="275" r:id="rId11"/>
    <p:sldId id="279" r:id="rId12"/>
    <p:sldId id="280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3" d="100"/>
          <a:sy n="63" d="100"/>
        </p:scale>
        <p:origin x="9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5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ctrTitle"/>
          </p:nvPr>
        </p:nvSpPr>
        <p:spPr>
          <a:xfrm>
            <a:off x="660399" y="1180512"/>
            <a:ext cx="10858500" cy="2174216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72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4" name="AutoShape 84"/>
          <p:cNvSpPr>
            <a:spLocks noGrp="1"/>
          </p:cNvSpPr>
          <p:nvPr>
            <p:ph type="subTitle" sz="quarter" idx="1"/>
          </p:nvPr>
        </p:nvSpPr>
        <p:spPr>
          <a:xfrm>
            <a:off x="660399" y="3482429"/>
            <a:ext cx="10858500" cy="8186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subtitle</a:t>
            </a:r>
          </a:p>
        </p:txBody>
      </p:sp>
      <p:pic>
        <p:nvPicPr>
          <p:cNvPr id="85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7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1328414" y="1500189"/>
            <a:ext cx="2061861" cy="864515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638391" y="1500189"/>
            <a:ext cx="7880509" cy="4633912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7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title"/>
          </p:nvPr>
        </p:nvSpPr>
        <p:spPr>
          <a:xfrm>
            <a:off x="660402" y="1724212"/>
            <a:ext cx="10858498" cy="188685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54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4" name="AutoShape 84"/>
          <p:cNvSpPr>
            <a:spLocks noGrp="1"/>
          </p:cNvSpPr>
          <p:nvPr>
            <p:ph type="body" sz="quarter" idx="1"/>
          </p:nvPr>
        </p:nvSpPr>
        <p:spPr>
          <a:xfrm>
            <a:off x="660402" y="3622918"/>
            <a:ext cx="10858498" cy="1466851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</p:txBody>
      </p:sp>
      <p:sp>
        <p:nvSpPr>
          <p:cNvPr id="85" name="AutoShape 8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af-ZA" sz="1200" b="0" i="0" u="none" baseline="0">
                <a:solidFill>
                  <a:srgbClr val="FFFFFF"/>
                </a:solidFill>
                <a:latin typeface="Arial"/>
                <a:ea typeface="Arial"/>
              </a:rPr>
              <a:t>OfficePLUS</a:t>
            </a:r>
          </a:p>
        </p:txBody>
      </p:sp>
      <p:sp>
        <p:nvSpPr>
          <p:cNvPr id="86" name="AutoShape 8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/>
              </a:solidFill>
              <a:latin typeface="Arial"/>
              <a:ea typeface="Arial"/>
            </a:endParaRPr>
          </a:p>
        </p:txBody>
      </p:sp>
      <p:pic>
        <p:nvPicPr>
          <p:cNvPr id="87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000000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000000">
                  <a:tint val="75000"/>
                </a:srgbClr>
              </a:solidFill>
              <a:latin typeface="Arial"/>
              <a:ea typeface="Arial"/>
            </a:endParaRPr>
          </a:p>
        </p:txBody>
      </p:sp>
      <p:pic>
        <p:nvPicPr>
          <p:cNvPr id="6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2192001" cy="6858571"/>
            <a:chOff x="0" y="0"/>
            <a:chExt cx="12192001" cy="6858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DA8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345837" y="3457662"/>
              <a:ext cx="1498663" cy="1393126"/>
            </a:xfrm>
            <a:custGeom>
              <a:avLst/>
              <a:gdLst/>
              <a:ahLst/>
              <a:cxnLst/>
              <a:rect l="l" t="t" r="r" b="b"/>
              <a:pathLst>
                <a:path w="1498663" h="1393126">
                  <a:moveTo>
                    <a:pt x="1498663" y="696563"/>
                  </a:moveTo>
                  <a:cubicBezTo>
                    <a:pt x="1498663" y="1081265"/>
                    <a:pt x="1163176" y="1393127"/>
                    <a:pt x="749332" y="1393127"/>
                  </a:cubicBezTo>
                  <a:cubicBezTo>
                    <a:pt x="335487" y="1393127"/>
                    <a:pt x="0" y="1081265"/>
                    <a:pt x="0" y="696563"/>
                  </a:cubicBezTo>
                  <a:cubicBezTo>
                    <a:pt x="0" y="311862"/>
                    <a:pt x="335487" y="0"/>
                    <a:pt x="749332" y="0"/>
                  </a:cubicBezTo>
                  <a:cubicBezTo>
                    <a:pt x="1163176" y="0"/>
                    <a:pt x="1498663" y="311862"/>
                    <a:pt x="1498663" y="696563"/>
                  </a:cubicBezTo>
                  <a:close/>
                </a:path>
              </a:pathLst>
            </a:custGeom>
            <a:solidFill>
              <a:srgbClr val="FFE59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444322" y="2105026"/>
              <a:ext cx="5747679" cy="4752975"/>
            </a:xfrm>
            <a:custGeom>
              <a:avLst/>
              <a:gdLst/>
              <a:ahLst/>
              <a:cxnLst/>
              <a:rect l="l" t="t" r="r" b="b"/>
              <a:pathLst>
                <a:path w="5747679" h="4752975">
                  <a:moveTo>
                    <a:pt x="4311133" y="403"/>
                  </a:moveTo>
                  <a:cubicBezTo>
                    <a:pt x="4697936" y="9349"/>
                    <a:pt x="5133063" y="166873"/>
                    <a:pt x="5503933" y="420166"/>
                  </a:cubicBezTo>
                  <a:cubicBezTo>
                    <a:pt x="5571364" y="466220"/>
                    <a:pt x="5631039" y="511608"/>
                    <a:pt x="5683851" y="556204"/>
                  </a:cubicBezTo>
                  <a:lnTo>
                    <a:pt x="5747679" y="616599"/>
                  </a:lnTo>
                  <a:lnTo>
                    <a:pt x="5747679" y="4752975"/>
                  </a:lnTo>
                  <a:lnTo>
                    <a:pt x="0" y="4752975"/>
                  </a:lnTo>
                  <a:lnTo>
                    <a:pt x="31482" y="4554509"/>
                  </a:lnTo>
                  <a:cubicBezTo>
                    <a:pt x="129078" y="4130452"/>
                    <a:pt x="416846" y="3732617"/>
                    <a:pt x="1087858" y="3545129"/>
                  </a:cubicBezTo>
                  <a:cubicBezTo>
                    <a:pt x="2877224" y="3045161"/>
                    <a:pt x="4012794" y="4125201"/>
                    <a:pt x="3407481" y="1941118"/>
                  </a:cubicBezTo>
                  <a:cubicBezTo>
                    <a:pt x="3010369" y="507752"/>
                    <a:pt x="3572691" y="-16677"/>
                    <a:pt x="4311133" y="403"/>
                  </a:cubicBezTo>
                  <a:close/>
                </a:path>
              </a:pathLst>
            </a:custGeom>
            <a:solidFill>
              <a:srgbClr val="FFCB4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10211480" y="343483"/>
              <a:ext cx="1636369" cy="1427246"/>
              <a:chOff x="10634688" y="-6006744"/>
              <a:chExt cx="1636369" cy="1427246"/>
            </a:xfrm>
            <a:solidFill>
              <a:srgbClr val="FFCB48"/>
            </a:solidFill>
          </p:grpSpPr>
          <p:sp>
            <p:nvSpPr>
              <p:cNvPr id="7" name="Freeform 7"/>
              <p:cNvSpPr/>
              <p:nvPr/>
            </p:nvSpPr>
            <p:spPr>
              <a:xfrm>
                <a:off x="11690794" y="-6006744"/>
                <a:ext cx="580263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580263" h="638175">
                    <a:moveTo>
                      <a:pt x="580263" y="319088"/>
                    </a:moveTo>
                    <a:cubicBezTo>
                      <a:pt x="580263" y="495315"/>
                      <a:pt x="450367" y="638175"/>
                      <a:pt x="290131" y="638175"/>
                    </a:cubicBezTo>
                    <a:cubicBezTo>
                      <a:pt x="129896" y="638175"/>
                      <a:pt x="-1" y="495315"/>
                      <a:pt x="-1" y="319088"/>
                    </a:cubicBezTo>
                    <a:cubicBezTo>
                      <a:pt x="-1" y="142860"/>
                      <a:pt x="129896" y="0"/>
                      <a:pt x="290131" y="0"/>
                    </a:cubicBezTo>
                    <a:cubicBezTo>
                      <a:pt x="450366" y="0"/>
                      <a:pt x="580263" y="142860"/>
                      <a:pt x="580263" y="319088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0634688" y="-5146806"/>
                <a:ext cx="602932" cy="567308"/>
              </a:xfrm>
              <a:custGeom>
                <a:avLst/>
                <a:gdLst/>
                <a:ahLst/>
                <a:cxnLst/>
                <a:rect l="l" t="t" r="r" b="b"/>
                <a:pathLst>
                  <a:path w="602932" h="567308">
                    <a:moveTo>
                      <a:pt x="602933" y="283655"/>
                    </a:moveTo>
                    <a:cubicBezTo>
                      <a:pt x="602933" y="440313"/>
                      <a:pt x="467961" y="567309"/>
                      <a:pt x="301466" y="567309"/>
                    </a:cubicBezTo>
                    <a:cubicBezTo>
                      <a:pt x="134971" y="567309"/>
                      <a:pt x="0" y="440313"/>
                      <a:pt x="0" y="283655"/>
                    </a:cubicBezTo>
                    <a:cubicBezTo>
                      <a:pt x="0" y="126996"/>
                      <a:pt x="134971" y="0"/>
                      <a:pt x="301466" y="0"/>
                    </a:cubicBezTo>
                    <a:cubicBezTo>
                      <a:pt x="467961" y="0"/>
                      <a:pt x="602933" y="126996"/>
                      <a:pt x="602933" y="283655"/>
                    </a:cubicBezTo>
                    <a:close/>
                  </a:path>
                </a:pathLst>
              </a:custGeom>
              <a:solidFill>
                <a:srgbClr val="FFCB4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9021055" y="2844684"/>
              <a:ext cx="341233" cy="341233"/>
            </a:xfrm>
            <a:custGeom>
              <a:avLst/>
              <a:gdLst/>
              <a:ahLst/>
              <a:cxnLst/>
              <a:rect l="l" t="t" r="r" b="b"/>
              <a:pathLst>
                <a:path w="341233" h="341233">
                  <a:moveTo>
                    <a:pt x="14073" y="189333"/>
                  </a:moveTo>
                  <a:cubicBezTo>
                    <a:pt x="95607" y="213241"/>
                    <a:pt x="127992" y="245626"/>
                    <a:pt x="151900" y="327160"/>
                  </a:cubicBezTo>
                  <a:cubicBezTo>
                    <a:pt x="157424" y="345924"/>
                    <a:pt x="183809" y="345924"/>
                    <a:pt x="189333" y="327160"/>
                  </a:cubicBezTo>
                  <a:cubicBezTo>
                    <a:pt x="213241" y="245626"/>
                    <a:pt x="245626" y="213241"/>
                    <a:pt x="327160" y="189333"/>
                  </a:cubicBezTo>
                  <a:cubicBezTo>
                    <a:pt x="345924" y="183809"/>
                    <a:pt x="345924" y="157424"/>
                    <a:pt x="327160" y="151900"/>
                  </a:cubicBezTo>
                  <a:cubicBezTo>
                    <a:pt x="245626" y="127992"/>
                    <a:pt x="213241" y="95607"/>
                    <a:pt x="189333" y="14073"/>
                  </a:cubicBezTo>
                  <a:cubicBezTo>
                    <a:pt x="183809" y="-4691"/>
                    <a:pt x="157424" y="-4691"/>
                    <a:pt x="151900" y="14073"/>
                  </a:cubicBezTo>
                  <a:cubicBezTo>
                    <a:pt x="127992" y="95607"/>
                    <a:pt x="95607" y="127992"/>
                    <a:pt x="14073" y="151900"/>
                  </a:cubicBezTo>
                  <a:cubicBezTo>
                    <a:pt x="-4691" y="157424"/>
                    <a:pt x="-4691" y="183809"/>
                    <a:pt x="14073" y="1893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6856762" y="3892249"/>
              <a:ext cx="5134322" cy="2965751"/>
              <a:chOff x="5365315" y="-5239314"/>
              <a:chExt cx="6253564" cy="3612261"/>
            </a:xfrm>
          </p:grpSpPr>
          <p:grpSp>
            <p:nvGrpSpPr>
              <p:cNvPr id="11" name="Group 11"/>
              <p:cNvGrpSpPr/>
              <p:nvPr/>
            </p:nvGrpSpPr>
            <p:grpSpPr>
              <a:xfrm>
                <a:off x="5365315" y="-2645085"/>
                <a:ext cx="6253564" cy="1018032"/>
                <a:chOff x="5365315" y="-2645085"/>
                <a:chExt cx="6253564" cy="1018032"/>
              </a:xfrm>
            </p:grpSpPr>
            <p:grpSp>
              <p:nvGrpSpPr>
                <p:cNvPr id="12" name="Group 12"/>
                <p:cNvGrpSpPr/>
                <p:nvPr/>
              </p:nvGrpSpPr>
              <p:grpSpPr>
                <a:xfrm>
                  <a:off x="5365315" y="-2645085"/>
                  <a:ext cx="6253564" cy="1018032"/>
                  <a:chOff x="5365315" y="-2645085"/>
                  <a:chExt cx="6253564" cy="1018032"/>
                </a:xfrm>
              </p:grpSpPr>
              <p:sp>
                <p:nvSpPr>
                  <p:cNvPr id="13" name="Freeform 13"/>
                  <p:cNvSpPr/>
                  <p:nvPr/>
                </p:nvSpPr>
                <p:spPr>
                  <a:xfrm>
                    <a:off x="5365315" y="-2645085"/>
                    <a:ext cx="19175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7594" h="1017936">
                        <a:moveTo>
                          <a:pt x="1917594" y="1017937"/>
                        </a:move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1917594" y="0"/>
                        </a:lnTo>
                        <a:cubicBezTo>
                          <a:pt x="1917594" y="0"/>
                          <a:pt x="1443916" y="459486"/>
                          <a:pt x="1917594" y="1017937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4" name="Freeform 14"/>
                  <p:cNvSpPr/>
                  <p:nvPr/>
                </p:nvSpPr>
                <p:spPr>
                  <a:xfrm>
                    <a:off x="7072386" y="-2644990"/>
                    <a:ext cx="4546494" cy="1017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6494" h="1017936">
                        <a:moveTo>
                          <a:pt x="156707" y="348996"/>
                        </a:moveTo>
                        <a:cubicBezTo>
                          <a:pt x="102224" y="528542"/>
                          <a:pt x="141848" y="708565"/>
                          <a:pt x="274341" y="884968"/>
                        </a:cubicBezTo>
                        <a:lnTo>
                          <a:pt x="4480010" y="884968"/>
                        </a:lnTo>
                        <a:cubicBezTo>
                          <a:pt x="4516681" y="884968"/>
                          <a:pt x="4546495" y="914686"/>
                          <a:pt x="4546495" y="951452"/>
                        </a:cubicBezTo>
                        <a:lnTo>
                          <a:pt x="4546495" y="951452"/>
                        </a:lnTo>
                        <a:cubicBezTo>
                          <a:pt x="4546495" y="988124"/>
                          <a:pt x="4516777" y="1017937"/>
                          <a:pt x="4480010" y="1017937"/>
                        </a:cubicBezTo>
                        <a:lnTo>
                          <a:pt x="210524" y="1017937"/>
                        </a:lnTo>
                        <a:cubicBezTo>
                          <a:pt x="-263155" y="459486"/>
                          <a:pt x="210524" y="0"/>
                          <a:pt x="210524" y="0"/>
                        </a:cubicBezTo>
                        <a:lnTo>
                          <a:pt x="4480010" y="0"/>
                        </a:lnTo>
                        <a:cubicBezTo>
                          <a:pt x="4516681" y="0"/>
                          <a:pt x="4546495" y="29718"/>
                          <a:pt x="4546495" y="66485"/>
                        </a:cubicBezTo>
                        <a:lnTo>
                          <a:pt x="4546495" y="66485"/>
                        </a:lnTo>
                        <a:cubicBezTo>
                          <a:pt x="4546495" y="103156"/>
                          <a:pt x="4516777" y="132969"/>
                          <a:pt x="4480010" y="132969"/>
                        </a:cubicBezTo>
                        <a:lnTo>
                          <a:pt x="270817" y="132969"/>
                        </a:lnTo>
                        <a:cubicBezTo>
                          <a:pt x="237384" y="175355"/>
                          <a:pt x="186330" y="251365"/>
                          <a:pt x="156707" y="348996"/>
                        </a:cubicBezTo>
                        <a:close/>
                      </a:path>
                    </a:pathLst>
                  </a:custGeom>
                  <a:solidFill>
                    <a:srgbClr val="FF740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5" name="Freeform 15"/>
                  <p:cNvSpPr/>
                  <p:nvPr/>
                </p:nvSpPr>
                <p:spPr>
                  <a:xfrm>
                    <a:off x="7205406" y="-2512116"/>
                    <a:ext cx="4216211" cy="7520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6211" h="752093">
                        <a:moveTo>
                          <a:pt x="4216211" y="0"/>
                        </a:moveTo>
                        <a:lnTo>
                          <a:pt x="4216211" y="752094"/>
                        </a:lnTo>
                        <a:lnTo>
                          <a:pt x="141321" y="752094"/>
                        </a:lnTo>
                        <a:cubicBezTo>
                          <a:pt x="8828" y="575786"/>
                          <a:pt x="-30796" y="395669"/>
                          <a:pt x="23687" y="216122"/>
                        </a:cubicBezTo>
                        <a:cubicBezTo>
                          <a:pt x="53310" y="118491"/>
                          <a:pt x="104364" y="42481"/>
                          <a:pt x="137797" y="0"/>
                        </a:cubicBezTo>
                        <a:lnTo>
                          <a:pt x="42162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6" name="Freeform 16"/>
                <p:cNvSpPr/>
                <p:nvPr/>
              </p:nvSpPr>
              <p:spPr>
                <a:xfrm>
                  <a:off x="7953184" y="-2280945"/>
                  <a:ext cx="319782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828" h="9525">
                      <a:moveTo>
                        <a:pt x="3197829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" name="Freeform 17"/>
                <p:cNvSpPr/>
                <p:nvPr/>
              </p:nvSpPr>
              <p:spPr>
                <a:xfrm>
                  <a:off x="8780144" y="-2143880"/>
                  <a:ext cx="235772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723" h="9525">
                      <a:moveTo>
                        <a:pt x="0" y="0"/>
                      </a:moveTo>
                      <a:lnTo>
                        <a:pt x="2357724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" name="Freeform 18"/>
                <p:cNvSpPr/>
                <p:nvPr/>
              </p:nvSpPr>
              <p:spPr>
                <a:xfrm>
                  <a:off x="7527988" y="-1902897"/>
                  <a:ext cx="3761041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041" h="9525">
                      <a:moveTo>
                        <a:pt x="3761042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" name="Freeform 19"/>
                <p:cNvSpPr/>
                <p:nvPr/>
              </p:nvSpPr>
              <p:spPr>
                <a:xfrm>
                  <a:off x="8111584" y="-2287803"/>
                  <a:ext cx="430815" cy="336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815" h="336041">
                      <a:moveTo>
                        <a:pt x="430816" y="336042"/>
                      </a:moveTo>
                      <a:lnTo>
                        <a:pt x="255366" y="249650"/>
                      </a:lnTo>
                      <a:lnTo>
                        <a:pt x="124683" y="336042"/>
                      </a:lnTo>
                      <a:lnTo>
                        <a:pt x="0" y="0"/>
                      </a:lnTo>
                      <a:lnTo>
                        <a:pt x="306134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5757385" y="-2251893"/>
                  <a:ext cx="919733" cy="225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733" h="225361">
                      <a:moveTo>
                        <a:pt x="919734" y="112681"/>
                      </a:moveTo>
                      <a:cubicBezTo>
                        <a:pt x="919734" y="174913"/>
                        <a:pt x="713845" y="225361"/>
                        <a:pt x="459867" y="225361"/>
                      </a:cubicBezTo>
                      <a:cubicBezTo>
                        <a:pt x="205889" y="225361"/>
                        <a:pt x="0" y="174912"/>
                        <a:pt x="0" y="112681"/>
                      </a:cubicBezTo>
                      <a:cubicBezTo>
                        <a:pt x="0" y="50449"/>
                        <a:pt x="205889" y="0"/>
                        <a:pt x="459867" y="0"/>
                      </a:cubicBezTo>
                      <a:cubicBezTo>
                        <a:pt x="713845" y="0"/>
                        <a:pt x="919734" y="50449"/>
                        <a:pt x="919734" y="112681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1" name="Group 21"/>
              <p:cNvGrpSpPr/>
              <p:nvPr/>
            </p:nvGrpSpPr>
            <p:grpSpPr>
              <a:xfrm>
                <a:off x="6550754" y="-3503193"/>
                <a:ext cx="4401184" cy="861631"/>
                <a:chOff x="6550754" y="-3503193"/>
                <a:chExt cx="4401184" cy="861631"/>
              </a:xfrm>
            </p:grpSpPr>
            <p:grpSp>
              <p:nvGrpSpPr>
                <p:cNvPr id="22" name="Group 22"/>
                <p:cNvGrpSpPr/>
                <p:nvPr/>
              </p:nvGrpSpPr>
              <p:grpSpPr>
                <a:xfrm>
                  <a:off x="6550754" y="-3503193"/>
                  <a:ext cx="4401184" cy="861631"/>
                  <a:chOff x="6550754" y="-3503193"/>
                  <a:chExt cx="4401184" cy="861631"/>
                </a:xfrm>
              </p:grpSpPr>
              <p:sp>
                <p:nvSpPr>
                  <p:cNvPr id="23" name="Freeform 23"/>
                  <p:cNvSpPr/>
                  <p:nvPr/>
                </p:nvSpPr>
                <p:spPr>
                  <a:xfrm>
                    <a:off x="7752238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3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4" name="Freeform 24"/>
                  <p:cNvSpPr/>
                  <p:nvPr/>
                </p:nvSpPr>
                <p:spPr>
                  <a:xfrm>
                    <a:off x="6583520" y="-3503193"/>
                    <a:ext cx="1346803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6803" h="861631">
                        <a:moveTo>
                          <a:pt x="1346803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1346803" y="0"/>
                        </a:lnTo>
                        <a:cubicBezTo>
                          <a:pt x="1346803" y="0"/>
                          <a:pt x="945896" y="388906"/>
                          <a:pt x="1346803" y="861632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" name="Freeform 25"/>
                  <p:cNvSpPr/>
                  <p:nvPr/>
                </p:nvSpPr>
                <p:spPr>
                  <a:xfrm>
                    <a:off x="8028272" y="-3503097"/>
                    <a:ext cx="2923666" cy="86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3666" h="861536">
                        <a:moveTo>
                          <a:pt x="132652" y="295370"/>
                        </a:moveTo>
                        <a:cubicBezTo>
                          <a:pt x="86551" y="447294"/>
                          <a:pt x="120078" y="599694"/>
                          <a:pt x="232188" y="748951"/>
                        </a:cubicBezTo>
                        <a:lnTo>
                          <a:pt x="2867375" y="748951"/>
                        </a:lnTo>
                        <a:cubicBezTo>
                          <a:pt x="2898426" y="748951"/>
                          <a:pt x="2923667" y="774097"/>
                          <a:pt x="2923667" y="805244"/>
                        </a:cubicBezTo>
                        <a:lnTo>
                          <a:pt x="2923667" y="805244"/>
                        </a:lnTo>
                        <a:cubicBezTo>
                          <a:pt x="2923667" y="836295"/>
                          <a:pt x="2898521" y="861536"/>
                          <a:pt x="2867375" y="861536"/>
                        </a:cubicBezTo>
                        <a:lnTo>
                          <a:pt x="178181" y="861536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2867375" y="0"/>
                        </a:lnTo>
                        <a:cubicBezTo>
                          <a:pt x="2898426" y="0"/>
                          <a:pt x="2923667" y="25146"/>
                          <a:pt x="2923667" y="56293"/>
                        </a:cubicBezTo>
                        <a:lnTo>
                          <a:pt x="2923667" y="56293"/>
                        </a:lnTo>
                        <a:cubicBezTo>
                          <a:pt x="2923667" y="87344"/>
                          <a:pt x="2898521" y="112586"/>
                          <a:pt x="2867375" y="112586"/>
                        </a:cubicBezTo>
                        <a:lnTo>
                          <a:pt x="229235" y="112586"/>
                        </a:lnTo>
                        <a:cubicBezTo>
                          <a:pt x="200946" y="148495"/>
                          <a:pt x="157702" y="212788"/>
                          <a:pt x="132652" y="295370"/>
                        </a:cubicBezTo>
                        <a:close/>
                      </a:path>
                    </a:pathLst>
                  </a:custGeom>
                  <a:solidFill>
                    <a:srgbClr val="1B327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6" name="Freeform 26"/>
                  <p:cNvSpPr/>
                  <p:nvPr/>
                </p:nvSpPr>
                <p:spPr>
                  <a:xfrm>
                    <a:off x="8140881" y="-3390607"/>
                    <a:ext cx="2644085" cy="636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4085" h="636555">
                        <a:moveTo>
                          <a:pt x="2644086" y="0"/>
                        </a:moveTo>
                        <a:lnTo>
                          <a:pt x="2644086" y="636556"/>
                        </a:lnTo>
                        <a:lnTo>
                          <a:pt x="119579" y="636556"/>
                        </a:lnTo>
                        <a:cubicBezTo>
                          <a:pt x="7470" y="487299"/>
                          <a:pt x="-26058" y="334899"/>
                          <a:pt x="20043" y="182975"/>
                        </a:cubicBezTo>
                        <a:cubicBezTo>
                          <a:pt x="45094" y="100298"/>
                          <a:pt x="88337" y="36004"/>
                          <a:pt x="116626" y="0"/>
                        </a:cubicBezTo>
                        <a:lnTo>
                          <a:pt x="264408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7" name="Freeform 27"/>
                  <p:cNvSpPr/>
                  <p:nvPr/>
                </p:nvSpPr>
                <p:spPr>
                  <a:xfrm>
                    <a:off x="6550754" y="-3503193"/>
                    <a:ext cx="454310" cy="861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310" h="861631">
                        <a:moveTo>
                          <a:pt x="454311" y="861632"/>
                        </a:moveTo>
                        <a:lnTo>
                          <a:pt x="178181" y="861632"/>
                        </a:lnTo>
                        <a:cubicBezTo>
                          <a:pt x="-222726" y="388906"/>
                          <a:pt x="178181" y="0"/>
                          <a:pt x="178181" y="0"/>
                        </a:cubicBezTo>
                        <a:lnTo>
                          <a:pt x="454311" y="0"/>
                        </a:lnTo>
                        <a:cubicBezTo>
                          <a:pt x="454311" y="0"/>
                          <a:pt x="53404" y="388906"/>
                          <a:pt x="454311" y="861632"/>
                        </a:cubicBezTo>
                        <a:close/>
                      </a:path>
                    </a:pathLst>
                  </a:custGeom>
                  <a:solidFill>
                    <a:srgbClr val="28449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28" name="Freeform 28"/>
                <p:cNvSpPr/>
                <p:nvPr/>
              </p:nvSpPr>
              <p:spPr>
                <a:xfrm>
                  <a:off x="8773667" y="-3194963"/>
                  <a:ext cx="1782318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318" h="9525">
                      <a:moveTo>
                        <a:pt x="1782318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9473564" y="-3078949"/>
                  <a:ext cx="107127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76" h="9525">
                      <a:moveTo>
                        <a:pt x="0" y="0"/>
                      </a:moveTo>
                      <a:lnTo>
                        <a:pt x="107127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8413908" y="-2875019"/>
                  <a:ext cx="2258853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853" h="9525">
                      <a:moveTo>
                        <a:pt x="2258854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31" name="Group 31"/>
              <p:cNvGrpSpPr/>
              <p:nvPr/>
            </p:nvGrpSpPr>
            <p:grpSpPr>
              <a:xfrm>
                <a:off x="9038137" y="-5239314"/>
                <a:ext cx="1631705" cy="1728487"/>
                <a:chOff x="9038137" y="-5239314"/>
                <a:chExt cx="1631705" cy="1728487"/>
              </a:xfrm>
            </p:grpSpPr>
            <p:grpSp>
              <p:nvGrpSpPr>
                <p:cNvPr id="32" name="Group 32"/>
                <p:cNvGrpSpPr/>
                <p:nvPr/>
              </p:nvGrpSpPr>
              <p:grpSpPr>
                <a:xfrm>
                  <a:off x="9038137" y="-5239314"/>
                  <a:ext cx="1631705" cy="1728487"/>
                  <a:chOff x="9038137" y="-5239314"/>
                  <a:chExt cx="1631705" cy="1728487"/>
                </a:xfrm>
              </p:grpSpPr>
              <p:sp>
                <p:nvSpPr>
                  <p:cNvPr id="33" name="Freeform 33"/>
                  <p:cNvSpPr/>
                  <p:nvPr/>
                </p:nvSpPr>
                <p:spPr>
                  <a:xfrm>
                    <a:off x="9099422" y="-5217209"/>
                    <a:ext cx="753808" cy="3920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3808" h="392067">
                        <a:moveTo>
                          <a:pt x="0" y="37426"/>
                        </a:moveTo>
                        <a:cubicBezTo>
                          <a:pt x="0" y="37426"/>
                          <a:pt x="114776" y="436142"/>
                          <a:pt x="753808" y="388041"/>
                        </a:cubicBezTo>
                        <a:cubicBezTo>
                          <a:pt x="753808" y="387946"/>
                          <a:pt x="700088" y="-143073"/>
                          <a:pt x="0" y="37426"/>
                        </a:cubicBezTo>
                        <a:close/>
                      </a:path>
                    </a:pathLst>
                  </a:custGeom>
                  <a:solidFill>
                    <a:srgbClr val="0C1A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9713403" y="-5239314"/>
                    <a:ext cx="152788" cy="52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788" h="527399">
                        <a:moveTo>
                          <a:pt x="0" y="0"/>
                        </a:moveTo>
                        <a:cubicBezTo>
                          <a:pt x="0" y="0"/>
                          <a:pt x="242126" y="154876"/>
                          <a:pt x="116777" y="527399"/>
                        </a:cubicBezTo>
                      </a:path>
                    </a:pathLst>
                  </a:custGeom>
                  <a:noFill/>
                  <a:ln w="19050" cap="rnd">
                    <a:solidFill>
                      <a:srgbClr val="2C0303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9038137" y="-4857608"/>
                    <a:ext cx="1631705" cy="13467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1705" h="1346781">
                        <a:moveTo>
                          <a:pt x="776994" y="138454"/>
                        </a:moveTo>
                        <a:cubicBezTo>
                          <a:pt x="776994" y="138454"/>
                          <a:pt x="29662" y="-226163"/>
                          <a:pt x="1278" y="410679"/>
                        </a:cubicBezTo>
                        <a:cubicBezTo>
                          <a:pt x="-27012" y="1047425"/>
                          <a:pt x="418854" y="1360512"/>
                          <a:pt x="899962" y="1346320"/>
                        </a:cubicBezTo>
                        <a:cubicBezTo>
                          <a:pt x="1381069" y="1332127"/>
                          <a:pt x="1858748" y="641089"/>
                          <a:pt x="1514610" y="173411"/>
                        </a:cubicBezTo>
                        <a:cubicBezTo>
                          <a:pt x="1243338" y="-195206"/>
                          <a:pt x="776994" y="138454"/>
                          <a:pt x="776994" y="138454"/>
                        </a:cubicBezTo>
                        <a:close/>
                      </a:path>
                    </a:pathLst>
                  </a:custGeom>
                  <a:solidFill>
                    <a:srgbClr val="FF59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>
                  <a:off x="10044112" y="-4788306"/>
                  <a:ext cx="354711" cy="208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711" h="208978">
                      <a:moveTo>
                        <a:pt x="354711" y="104489"/>
                      </a:moveTo>
                      <a:cubicBezTo>
                        <a:pt x="354711" y="162197"/>
                        <a:pt x="275306" y="208979"/>
                        <a:pt x="177355" y="208979"/>
                      </a:cubicBezTo>
                      <a:cubicBezTo>
                        <a:pt x="79405" y="208979"/>
                        <a:pt x="0" y="162197"/>
                        <a:pt x="0" y="104489"/>
                      </a:cubicBezTo>
                      <a:cubicBezTo>
                        <a:pt x="0" y="46781"/>
                        <a:pt x="79405" y="0"/>
                        <a:pt x="177355" y="0"/>
                      </a:cubicBezTo>
                      <a:cubicBezTo>
                        <a:pt x="275306" y="0"/>
                        <a:pt x="354711" y="46781"/>
                        <a:pt x="354711" y="104489"/>
                      </a:cubicBezTo>
                      <a:close/>
                    </a:path>
                  </a:pathLst>
                </a:custGeom>
                <a:solidFill>
                  <a:srgbClr val="FF740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sp>
          <p:nvSpPr>
            <p:cNvPr id="37" name="Freeform 37"/>
            <p:cNvSpPr/>
            <p:nvPr/>
          </p:nvSpPr>
          <p:spPr>
            <a:xfrm>
              <a:off x="7813458" y="3255479"/>
              <a:ext cx="959725" cy="960911"/>
            </a:xfrm>
            <a:custGeom>
              <a:avLst/>
              <a:gdLst/>
              <a:ahLst/>
              <a:cxnLst/>
              <a:rect l="l" t="t" r="r" b="b"/>
              <a:pathLst>
                <a:path w="959725" h="960911">
                  <a:moveTo>
                    <a:pt x="705225" y="36475"/>
                  </a:moveTo>
                  <a:lnTo>
                    <a:pt x="702939" y="312319"/>
                  </a:lnTo>
                  <a:cubicBezTo>
                    <a:pt x="702843" y="324225"/>
                    <a:pt x="708558" y="335369"/>
                    <a:pt x="718369" y="342227"/>
                  </a:cubicBezTo>
                  <a:lnTo>
                    <a:pt x="944302" y="500533"/>
                  </a:lnTo>
                  <a:cubicBezTo>
                    <a:pt x="968877" y="517678"/>
                    <a:pt x="962971" y="555587"/>
                    <a:pt x="934491" y="564636"/>
                  </a:cubicBezTo>
                  <a:lnTo>
                    <a:pt x="671411" y="647694"/>
                  </a:lnTo>
                  <a:cubicBezTo>
                    <a:pt x="660076" y="651314"/>
                    <a:pt x="651218" y="660172"/>
                    <a:pt x="647694" y="671602"/>
                  </a:cubicBezTo>
                  <a:lnTo>
                    <a:pt x="567017" y="935349"/>
                  </a:lnTo>
                  <a:cubicBezTo>
                    <a:pt x="558254" y="964019"/>
                    <a:pt x="520440" y="970115"/>
                    <a:pt x="503009" y="945732"/>
                  </a:cubicBezTo>
                  <a:lnTo>
                    <a:pt x="342703" y="721227"/>
                  </a:lnTo>
                  <a:cubicBezTo>
                    <a:pt x="335750" y="711512"/>
                    <a:pt x="324510" y="705892"/>
                    <a:pt x="312699" y="706082"/>
                  </a:cubicBezTo>
                  <a:lnTo>
                    <a:pt x="36855" y="710845"/>
                  </a:lnTo>
                  <a:cubicBezTo>
                    <a:pt x="6947" y="711321"/>
                    <a:pt x="-10674" y="677317"/>
                    <a:pt x="7137" y="653219"/>
                  </a:cubicBezTo>
                  <a:lnTo>
                    <a:pt x="171158" y="431381"/>
                  </a:lnTo>
                  <a:cubicBezTo>
                    <a:pt x="178206" y="421856"/>
                    <a:pt x="180111" y="409379"/>
                    <a:pt x="176301" y="398139"/>
                  </a:cubicBezTo>
                  <a:lnTo>
                    <a:pt x="86576" y="137249"/>
                  </a:lnTo>
                  <a:cubicBezTo>
                    <a:pt x="76860" y="108960"/>
                    <a:pt x="103816" y="81719"/>
                    <a:pt x="132201" y="91244"/>
                  </a:cubicBezTo>
                  <a:lnTo>
                    <a:pt x="393852" y="178683"/>
                  </a:lnTo>
                  <a:cubicBezTo>
                    <a:pt x="405092" y="182493"/>
                    <a:pt x="417570" y="180398"/>
                    <a:pt x="427095" y="173254"/>
                  </a:cubicBezTo>
                  <a:lnTo>
                    <a:pt x="647408" y="7328"/>
                  </a:lnTo>
                  <a:cubicBezTo>
                    <a:pt x="671316" y="-10674"/>
                    <a:pt x="705510" y="6566"/>
                    <a:pt x="705225" y="36475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462589" y="461102"/>
              <a:ext cx="494489" cy="1314545"/>
            </a:xfrm>
            <a:custGeom>
              <a:avLst/>
              <a:gdLst/>
              <a:ahLst/>
              <a:cxnLst/>
              <a:rect l="l" t="t" r="r" b="b"/>
              <a:pathLst>
                <a:path w="494489" h="1314545">
                  <a:moveTo>
                    <a:pt x="217091" y="0"/>
                  </a:moveTo>
                  <a:cubicBezTo>
                    <a:pt x="733537" y="224599"/>
                    <a:pt x="425308" y="828104"/>
                    <a:pt x="126127" y="859917"/>
                  </a:cubicBezTo>
                  <a:cubicBezTo>
                    <a:pt x="-173053" y="891730"/>
                    <a:pt x="128128" y="444151"/>
                    <a:pt x="327677" y="856679"/>
                  </a:cubicBezTo>
                  <a:cubicBezTo>
                    <a:pt x="449406" y="1108234"/>
                    <a:pt x="254239" y="1314545"/>
                    <a:pt x="254239" y="131454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845906" y="782715"/>
              <a:ext cx="917878" cy="566356"/>
            </a:xfrm>
            <a:custGeom>
              <a:avLst/>
              <a:gdLst/>
              <a:ahLst/>
              <a:cxnLst/>
              <a:rect l="l" t="t" r="r" b="b"/>
              <a:pathLst>
                <a:path w="917878" h="566356">
                  <a:moveTo>
                    <a:pt x="0" y="566357"/>
                  </a:moveTo>
                  <a:cubicBezTo>
                    <a:pt x="6191" y="547878"/>
                    <a:pt x="116967" y="0"/>
                    <a:pt x="560165" y="0"/>
                  </a:cubicBezTo>
                  <a:cubicBezTo>
                    <a:pt x="1003363" y="0"/>
                    <a:pt x="966502" y="369380"/>
                    <a:pt x="812578" y="320135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40" name="Group 40"/>
            <p:cNvGrpSpPr/>
            <p:nvPr/>
          </p:nvGrpSpPr>
          <p:grpSpPr>
            <a:xfrm>
              <a:off x="1" y="1063960"/>
              <a:ext cx="5259062" cy="5794611"/>
              <a:chOff x="0" y="257633"/>
              <a:chExt cx="5990867" cy="6600938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575595" y="257633"/>
                <a:ext cx="2406205" cy="2236469"/>
              </a:xfrm>
              <a:custGeom>
                <a:avLst/>
                <a:gdLst/>
                <a:ahLst/>
                <a:cxnLst/>
                <a:rect l="l" t="t" r="r" b="b"/>
                <a:pathLst>
                  <a:path w="2406205" h="2236470">
                    <a:moveTo>
                      <a:pt x="2406205" y="1118235"/>
                    </a:moveTo>
                    <a:cubicBezTo>
                      <a:pt x="2406205" y="1735819"/>
                      <a:pt x="1867558" y="2236470"/>
                      <a:pt x="1203103" y="2236470"/>
                    </a:cubicBezTo>
                    <a:cubicBezTo>
                      <a:pt x="538647" y="2236470"/>
                      <a:pt x="0" y="1735819"/>
                      <a:pt x="0" y="1118235"/>
                    </a:cubicBezTo>
                    <a:cubicBezTo>
                      <a:pt x="0" y="500651"/>
                      <a:pt x="538647" y="0"/>
                      <a:pt x="1203103" y="0"/>
                    </a:cubicBezTo>
                    <a:cubicBezTo>
                      <a:pt x="1867558" y="0"/>
                      <a:pt x="2406205" y="500651"/>
                      <a:pt x="2406205" y="1118235"/>
                    </a:cubicBezTo>
                    <a:close/>
                  </a:path>
                </a:pathLst>
              </a:custGeom>
              <a:solidFill>
                <a:srgbClr val="FFE59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42" name="Group 42"/>
              <p:cNvGrpSpPr/>
              <p:nvPr/>
            </p:nvGrpSpPr>
            <p:grpSpPr>
              <a:xfrm>
                <a:off x="377571" y="2105025"/>
                <a:ext cx="5613296" cy="4707350"/>
                <a:chOff x="377571" y="2105025"/>
                <a:chExt cx="5613296" cy="4707350"/>
              </a:xfrm>
              <a:solidFill>
                <a:srgbClr val="FFCB48"/>
              </a:solidFill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377571" y="2105025"/>
                  <a:ext cx="1482090" cy="134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090" h="1348359">
                      <a:moveTo>
                        <a:pt x="1482090" y="674180"/>
                      </a:moveTo>
                      <a:cubicBezTo>
                        <a:pt x="1482090" y="1046519"/>
                        <a:pt x="1150313" y="1348359"/>
                        <a:pt x="741045" y="1348359"/>
                      </a:cubicBezTo>
                      <a:cubicBezTo>
                        <a:pt x="331777" y="1348359"/>
                        <a:pt x="0" y="1046519"/>
                        <a:pt x="0" y="674180"/>
                      </a:cubicBezTo>
                      <a:cubicBezTo>
                        <a:pt x="0" y="301840"/>
                        <a:pt x="331777" y="0"/>
                        <a:pt x="741045" y="0"/>
                      </a:cubicBezTo>
                      <a:cubicBezTo>
                        <a:pt x="1150313" y="0"/>
                        <a:pt x="1482090" y="301840"/>
                        <a:pt x="1482090" y="674180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4" name="Freeform 44"/>
                <p:cNvSpPr/>
                <p:nvPr/>
              </p:nvSpPr>
              <p:spPr>
                <a:xfrm>
                  <a:off x="912399" y="3318031"/>
                  <a:ext cx="5078467" cy="3494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8467" h="3494343">
                      <a:moveTo>
                        <a:pt x="149447" y="8193"/>
                      </a:moveTo>
                      <a:cubicBezTo>
                        <a:pt x="149447" y="52294"/>
                        <a:pt x="595503" y="635415"/>
                        <a:pt x="1153001" y="272988"/>
                      </a:cubicBezTo>
                      <a:cubicBezTo>
                        <a:pt x="1710500" y="-89438"/>
                        <a:pt x="2379535" y="-173067"/>
                        <a:pt x="2421350" y="537783"/>
                      </a:cubicBezTo>
                      <a:cubicBezTo>
                        <a:pt x="2463165" y="1248634"/>
                        <a:pt x="2783777" y="1429799"/>
                        <a:pt x="2895219" y="1151003"/>
                      </a:cubicBezTo>
                      <a:cubicBezTo>
                        <a:pt x="3006757" y="872206"/>
                        <a:pt x="3427667" y="861824"/>
                        <a:pt x="3433572" y="1165957"/>
                      </a:cubicBezTo>
                      <a:cubicBezTo>
                        <a:pt x="3439382" y="1470090"/>
                        <a:pt x="3221927" y="1956341"/>
                        <a:pt x="3646265" y="1978725"/>
                      </a:cubicBezTo>
                      <a:cubicBezTo>
                        <a:pt x="4070509" y="2001014"/>
                        <a:pt x="4271486" y="1606583"/>
                        <a:pt x="4532090" y="1904335"/>
                      </a:cubicBezTo>
                      <a:cubicBezTo>
                        <a:pt x="4792599" y="2202087"/>
                        <a:pt x="4152424" y="2015968"/>
                        <a:pt x="4293870" y="2388205"/>
                      </a:cubicBezTo>
                      <a:cubicBezTo>
                        <a:pt x="4435317" y="2760347"/>
                        <a:pt x="4577429" y="2850739"/>
                        <a:pt x="4853274" y="2988661"/>
                      </a:cubicBezTo>
                      <a:cubicBezTo>
                        <a:pt x="5129118" y="3126583"/>
                        <a:pt x="5073968" y="3494343"/>
                        <a:pt x="5073968" y="3494343"/>
                      </a:cubicBezTo>
                      <a:lnTo>
                        <a:pt x="0" y="3494343"/>
                      </a:lnTo>
                      <a:cubicBezTo>
                        <a:pt x="0" y="3494343"/>
                        <a:pt x="149447" y="-19334"/>
                        <a:pt x="149447" y="8193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5" name="Freeform 45"/>
                <p:cNvSpPr/>
                <p:nvPr/>
              </p:nvSpPr>
              <p:spPr>
                <a:xfrm>
                  <a:off x="5342477" y="4379976"/>
                  <a:ext cx="300799" cy="319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9" h="319087">
                      <a:moveTo>
                        <a:pt x="300799" y="159544"/>
                      </a:moveTo>
                      <a:cubicBezTo>
                        <a:pt x="300799" y="247657"/>
                        <a:pt x="233463" y="319087"/>
                        <a:pt x="150400" y="319087"/>
                      </a:cubicBezTo>
                      <a:cubicBezTo>
                        <a:pt x="67336" y="319087"/>
                        <a:pt x="0" y="247657"/>
                        <a:pt x="0" y="159544"/>
                      </a:cubicBezTo>
                      <a:cubicBezTo>
                        <a:pt x="0" y="71430"/>
                        <a:pt x="67336" y="0"/>
                        <a:pt x="150400" y="0"/>
                      </a:cubicBezTo>
                      <a:cubicBezTo>
                        <a:pt x="233463" y="0"/>
                        <a:pt x="300799" y="71430"/>
                        <a:pt x="300799" y="159544"/>
                      </a:cubicBezTo>
                      <a:close/>
                    </a:path>
                  </a:pathLst>
                </a:custGeom>
                <a:solidFill>
                  <a:srgbClr val="FFCB4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2435076" y="5916549"/>
                <a:ext cx="3350122" cy="927068"/>
                <a:chOff x="2435076" y="5916549"/>
                <a:chExt cx="3350122" cy="927068"/>
              </a:xfrm>
            </p:grpSpPr>
            <p:grpSp>
              <p:nvGrpSpPr>
                <p:cNvPr id="47" name="Group 47"/>
                <p:cNvGrpSpPr/>
                <p:nvPr/>
              </p:nvGrpSpPr>
              <p:grpSpPr>
                <a:xfrm>
                  <a:off x="2435076" y="5916549"/>
                  <a:ext cx="3350122" cy="927068"/>
                  <a:chOff x="2435076" y="5916549"/>
                  <a:chExt cx="3350122" cy="927068"/>
                </a:xfrm>
              </p:grpSpPr>
              <p:sp>
                <p:nvSpPr>
                  <p:cNvPr id="48" name="Freeform 48"/>
                  <p:cNvSpPr/>
                  <p:nvPr/>
                </p:nvSpPr>
                <p:spPr>
                  <a:xfrm>
                    <a:off x="2435076" y="5916549"/>
                    <a:ext cx="3350122" cy="927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0122" h="927068">
                        <a:moveTo>
                          <a:pt x="3350122" y="866585"/>
                        </a:moveTo>
                        <a:cubicBezTo>
                          <a:pt x="3350122" y="883253"/>
                          <a:pt x="3343265" y="898398"/>
                          <a:pt x="3332406" y="909352"/>
                        </a:cubicBezTo>
                        <a:cubicBezTo>
                          <a:pt x="3321357" y="920210"/>
                          <a:pt x="3306308" y="927068"/>
                          <a:pt x="3289639" y="927068"/>
                        </a:cubicBezTo>
                        <a:lnTo>
                          <a:pt x="191728" y="927068"/>
                        </a:lnTo>
                        <a:cubicBezTo>
                          <a:pt x="-239660" y="418529"/>
                          <a:pt x="191728" y="0"/>
                          <a:pt x="191728" y="0"/>
                        </a:cubicBezTo>
                        <a:lnTo>
                          <a:pt x="3289544" y="0"/>
                        </a:lnTo>
                        <a:cubicBezTo>
                          <a:pt x="3322881" y="0"/>
                          <a:pt x="3350122" y="27146"/>
                          <a:pt x="3350122" y="60579"/>
                        </a:cubicBezTo>
                        <a:cubicBezTo>
                          <a:pt x="3350122" y="77248"/>
                          <a:pt x="3343265" y="92488"/>
                          <a:pt x="3332406" y="103346"/>
                        </a:cubicBezTo>
                        <a:cubicBezTo>
                          <a:pt x="3321357" y="114205"/>
                          <a:pt x="3306308" y="121063"/>
                          <a:pt x="3289639" y="121063"/>
                        </a:cubicBezTo>
                        <a:lnTo>
                          <a:pt x="246592" y="121063"/>
                        </a:lnTo>
                        <a:cubicBezTo>
                          <a:pt x="216302" y="159829"/>
                          <a:pt x="169630" y="228981"/>
                          <a:pt x="142769" y="317945"/>
                        </a:cubicBezTo>
                        <a:cubicBezTo>
                          <a:pt x="93239" y="481394"/>
                          <a:pt x="129244" y="645414"/>
                          <a:pt x="249926" y="806005"/>
                        </a:cubicBezTo>
                        <a:lnTo>
                          <a:pt x="3289639" y="806005"/>
                        </a:lnTo>
                        <a:cubicBezTo>
                          <a:pt x="3322976" y="806005"/>
                          <a:pt x="3350122" y="833056"/>
                          <a:pt x="3350122" y="866585"/>
                        </a:cubicBezTo>
                        <a:close/>
                      </a:path>
                    </a:pathLst>
                  </a:custGeom>
                  <a:solidFill>
                    <a:srgbClr val="FF888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2556331" y="6037707"/>
                    <a:ext cx="3049226" cy="6848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9226" h="684847">
                        <a:moveTo>
                          <a:pt x="3049226" y="0"/>
                        </a:moveTo>
                        <a:lnTo>
                          <a:pt x="3049226" y="684847"/>
                        </a:lnTo>
                        <a:lnTo>
                          <a:pt x="128671" y="684847"/>
                        </a:lnTo>
                        <a:cubicBezTo>
                          <a:pt x="8084" y="524256"/>
                          <a:pt x="-28015" y="360331"/>
                          <a:pt x="21515" y="196882"/>
                        </a:cubicBezTo>
                        <a:cubicBezTo>
                          <a:pt x="48470" y="108013"/>
                          <a:pt x="94952" y="38767"/>
                          <a:pt x="125432" y="95"/>
                        </a:cubicBezTo>
                        <a:lnTo>
                          <a:pt x="3049226" y="9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0" name="Freeform 50"/>
                <p:cNvSpPr/>
                <p:nvPr/>
              </p:nvSpPr>
              <p:spPr>
                <a:xfrm>
                  <a:off x="3237166" y="6248209"/>
                  <a:ext cx="2121979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979" h="9525">
                      <a:moveTo>
                        <a:pt x="2121980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3990117" y="6372987"/>
                  <a:ext cx="1357026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026" h="9525">
                      <a:moveTo>
                        <a:pt x="0" y="0"/>
                      </a:moveTo>
                      <a:lnTo>
                        <a:pt x="1357027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2849975" y="6592443"/>
                  <a:ext cx="263480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805" h="9525">
                      <a:moveTo>
                        <a:pt x="2634806" y="0"/>
                      </a:moveTo>
                      <a:lnTo>
                        <a:pt x="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3217735" y="6237065"/>
                  <a:ext cx="328041" cy="25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41" h="255841">
                      <a:moveTo>
                        <a:pt x="328041" y="255842"/>
                      </a:moveTo>
                      <a:lnTo>
                        <a:pt x="194405" y="190119"/>
                      </a:lnTo>
                      <a:lnTo>
                        <a:pt x="94964" y="255842"/>
                      </a:lnTo>
                      <a:lnTo>
                        <a:pt x="0" y="0"/>
                      </a:lnTo>
                      <a:lnTo>
                        <a:pt x="233077" y="0"/>
                      </a:lnTo>
                      <a:close/>
                    </a:path>
                  </a:pathLst>
                </a:custGeom>
                <a:solidFill>
                  <a:srgbClr val="0C1A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54" name="Group 54"/>
              <p:cNvGrpSpPr/>
              <p:nvPr/>
            </p:nvGrpSpPr>
            <p:grpSpPr>
              <a:xfrm>
                <a:off x="2624020" y="4861325"/>
                <a:ext cx="2975250" cy="1038848"/>
                <a:chOff x="2624020" y="4861325"/>
                <a:chExt cx="2975250" cy="1038848"/>
              </a:xfrm>
            </p:grpSpPr>
            <p:sp>
              <p:nvSpPr>
                <p:cNvPr id="55" name="Freeform 55"/>
                <p:cNvSpPr/>
                <p:nvPr/>
              </p:nvSpPr>
              <p:spPr>
                <a:xfrm rot="-4846898">
                  <a:off x="2624020" y="4861325"/>
                  <a:ext cx="1038621" cy="1038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621" h="1038621">
                      <a:moveTo>
                        <a:pt x="1038622" y="519311"/>
                      </a:moveTo>
                      <a:cubicBezTo>
                        <a:pt x="1038622" y="806119"/>
                        <a:pt x="806118" y="1038622"/>
                        <a:pt x="519311" y="1038622"/>
                      </a:cubicBezTo>
                      <a:cubicBezTo>
                        <a:pt x="232503" y="1038622"/>
                        <a:pt x="0" y="806119"/>
                        <a:pt x="0" y="519311"/>
                      </a:cubicBezTo>
                      <a:cubicBezTo>
                        <a:pt x="0" y="232504"/>
                        <a:pt x="232503" y="0"/>
                        <a:pt x="519311" y="0"/>
                      </a:cubicBezTo>
                      <a:cubicBezTo>
                        <a:pt x="806118" y="0"/>
                        <a:pt x="1038622" y="232504"/>
                        <a:pt x="1038622" y="519311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rot="-4644133">
                  <a:off x="3938815" y="4861594"/>
                  <a:ext cx="1038579" cy="10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8579" h="1038579">
                      <a:moveTo>
                        <a:pt x="1038579" y="519290"/>
                      </a:moveTo>
                      <a:cubicBezTo>
                        <a:pt x="1038579" y="806086"/>
                        <a:pt x="806085" y="1038579"/>
                        <a:pt x="519290" y="1038579"/>
                      </a:cubicBezTo>
                      <a:cubicBezTo>
                        <a:pt x="232494" y="1038579"/>
                        <a:pt x="0" y="806086"/>
                        <a:pt x="0" y="519290"/>
                      </a:cubicBezTo>
                      <a:cubicBezTo>
                        <a:pt x="0" y="232494"/>
                        <a:pt x="232494" y="0"/>
                        <a:pt x="519290" y="0"/>
                      </a:cubicBezTo>
                      <a:cubicBezTo>
                        <a:pt x="806085" y="0"/>
                        <a:pt x="1038579" y="232494"/>
                        <a:pt x="1038579" y="519290"/>
                      </a:cubicBez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3662553" y="5380577"/>
                  <a:ext cx="27632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20" h="9525">
                      <a:moveTo>
                        <a:pt x="0" y="0"/>
                      </a:moveTo>
                      <a:lnTo>
                        <a:pt x="276320" y="0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2625566" y="5423916"/>
                  <a:ext cx="1784413" cy="476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413" h="476059">
                      <a:moveTo>
                        <a:pt x="0" y="0"/>
                      </a:moveTo>
                      <a:lnTo>
                        <a:pt x="1667161" y="94964"/>
                      </a:lnTo>
                      <a:cubicBezTo>
                        <a:pt x="1732979" y="98679"/>
                        <a:pt x="1784414" y="153162"/>
                        <a:pt x="1784414" y="219170"/>
                      </a:cubicBezTo>
                      <a:lnTo>
                        <a:pt x="1784414" y="476060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4980432" y="5469159"/>
                  <a:ext cx="618838" cy="430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38" h="430720">
                      <a:moveTo>
                        <a:pt x="0" y="0"/>
                      </a:moveTo>
                      <a:lnTo>
                        <a:pt x="501586" y="49625"/>
                      </a:lnTo>
                      <a:cubicBezTo>
                        <a:pt x="567404" y="53340"/>
                        <a:pt x="618839" y="107823"/>
                        <a:pt x="618839" y="173831"/>
                      </a:cubicBezTo>
                      <a:lnTo>
                        <a:pt x="618839" y="430721"/>
                      </a:lnTo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0" name="Group 60"/>
              <p:cNvGrpSpPr/>
              <p:nvPr/>
            </p:nvGrpSpPr>
            <p:grpSpPr>
              <a:xfrm>
                <a:off x="1593913" y="3974306"/>
                <a:ext cx="625887" cy="2884265"/>
                <a:chOff x="1593913" y="3974306"/>
                <a:chExt cx="625887" cy="2884265"/>
              </a:xfrm>
            </p:grpSpPr>
            <p:sp>
              <p:nvSpPr>
                <p:cNvPr id="61" name="Freeform 61"/>
                <p:cNvSpPr/>
                <p:nvPr/>
              </p:nvSpPr>
              <p:spPr>
                <a:xfrm>
                  <a:off x="1593913" y="3974306"/>
                  <a:ext cx="625887" cy="2884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887" h="2884265">
                      <a:moveTo>
                        <a:pt x="0" y="0"/>
                      </a:moveTo>
                      <a:lnTo>
                        <a:pt x="625888" y="0"/>
                      </a:lnTo>
                      <a:lnTo>
                        <a:pt x="625888" y="2884265"/>
                      </a:lnTo>
                      <a:lnTo>
                        <a:pt x="0" y="2884265"/>
                      </a:lnTo>
                      <a:close/>
                    </a:path>
                  </a:pathLst>
                </a:custGeom>
                <a:solidFill>
                  <a:srgbClr val="FF590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1778698" y="4233672"/>
                  <a:ext cx="214693" cy="241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93" h="2412777">
                      <a:moveTo>
                        <a:pt x="0" y="0"/>
                      </a:moveTo>
                      <a:lnTo>
                        <a:pt x="214693" y="0"/>
                      </a:lnTo>
                      <a:lnTo>
                        <a:pt x="214693" y="2412778"/>
                      </a:lnTo>
                      <a:lnTo>
                        <a:pt x="0" y="2412778"/>
                      </a:lnTo>
                      <a:close/>
                    </a:path>
                  </a:pathLst>
                </a:custGeom>
                <a:noFill/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0" y="3109817"/>
                <a:ext cx="625792" cy="3748754"/>
                <a:chOff x="0" y="3109817"/>
                <a:chExt cx="625792" cy="3748754"/>
              </a:xfrm>
            </p:grpSpPr>
            <p:sp>
              <p:nvSpPr>
                <p:cNvPr id="64" name="Freeform 64"/>
                <p:cNvSpPr/>
                <p:nvPr/>
              </p:nvSpPr>
              <p:spPr>
                <a:xfrm>
                  <a:off x="0" y="3109817"/>
                  <a:ext cx="625792" cy="374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792" h="3748754">
                      <a:moveTo>
                        <a:pt x="0" y="0"/>
                      </a:moveTo>
                      <a:lnTo>
                        <a:pt x="625793" y="0"/>
                      </a:lnTo>
                      <a:lnTo>
                        <a:pt x="625793" y="3748754"/>
                      </a:lnTo>
                      <a:lnTo>
                        <a:pt x="0" y="3748754"/>
                      </a:lnTo>
                      <a:close/>
                    </a:path>
                  </a:pathLst>
                </a:custGeom>
                <a:solidFill>
                  <a:srgbClr val="FF888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65" name="Group 65"/>
                <p:cNvGrpSpPr/>
                <p:nvPr/>
              </p:nvGrpSpPr>
              <p:grpSpPr>
                <a:xfrm>
                  <a:off x="0" y="3306413"/>
                  <a:ext cx="625792" cy="283083"/>
                  <a:chOff x="0" y="3306413"/>
                  <a:chExt cx="625792" cy="283083"/>
                </a:xfrm>
                <a:solidFill>
                  <a:srgbClr val="FFFFFF"/>
                </a:solidFill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0" y="3306413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0" y="3479482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0" y="6376130"/>
                  <a:ext cx="625792" cy="283178"/>
                  <a:chOff x="0" y="6376130"/>
                  <a:chExt cx="625792" cy="283178"/>
                </a:xfrm>
                <a:solidFill>
                  <a:srgbClr val="FFFFFF"/>
                </a:solidFill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0" y="6376130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0" y="6549294"/>
                    <a:ext cx="625792" cy="1100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792" h="110013">
                        <a:moveTo>
                          <a:pt x="0" y="0"/>
                        </a:moveTo>
                        <a:lnTo>
                          <a:pt x="625793" y="0"/>
                        </a:lnTo>
                        <a:lnTo>
                          <a:pt x="625793" y="110014"/>
                        </a:lnTo>
                        <a:lnTo>
                          <a:pt x="0" y="1100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71" name="Freeform 71"/>
                <p:cNvSpPr/>
                <p:nvPr/>
              </p:nvSpPr>
              <p:spPr>
                <a:xfrm>
                  <a:off x="301847" y="3864483"/>
                  <a:ext cx="25812" cy="2180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12" h="2180939">
                      <a:moveTo>
                        <a:pt x="0" y="0"/>
                      </a:moveTo>
                      <a:lnTo>
                        <a:pt x="25813" y="2180939"/>
                      </a:lnTo>
                    </a:path>
                  </a:pathLst>
                </a:custGeom>
                <a:ln w="19050" cap="rnd">
                  <a:solidFill>
                    <a:srgbClr val="2C0303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2" name="Group 72"/>
              <p:cNvGrpSpPr/>
              <p:nvPr/>
            </p:nvGrpSpPr>
            <p:grpSpPr>
              <a:xfrm>
                <a:off x="592836" y="3114389"/>
                <a:ext cx="1004506" cy="3739229"/>
                <a:chOff x="592836" y="3114389"/>
                <a:chExt cx="1004506" cy="3739229"/>
              </a:xfrm>
            </p:grpSpPr>
            <p:sp>
              <p:nvSpPr>
                <p:cNvPr id="73" name="Freeform 73"/>
                <p:cNvSpPr/>
                <p:nvPr/>
              </p:nvSpPr>
              <p:spPr>
                <a:xfrm>
                  <a:off x="592836" y="3114389"/>
                  <a:ext cx="1004506" cy="3739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3739229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3739229"/>
                      </a:lnTo>
                      <a:lnTo>
                        <a:pt x="0" y="3739229"/>
                      </a:lnTo>
                      <a:close/>
                    </a:path>
                  </a:pathLst>
                </a:custGeom>
                <a:solidFill>
                  <a:srgbClr val="1B327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974502" y="3673411"/>
                  <a:ext cx="206502" cy="2605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502" h="2605278">
                      <a:moveTo>
                        <a:pt x="0" y="0"/>
                      </a:moveTo>
                      <a:lnTo>
                        <a:pt x="206502" y="0"/>
                      </a:lnTo>
                      <a:lnTo>
                        <a:pt x="206502" y="2605278"/>
                      </a:lnTo>
                      <a:lnTo>
                        <a:pt x="0" y="26052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592836" y="3114389"/>
                  <a:ext cx="1004506" cy="471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1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1488"/>
                      </a:lnTo>
                      <a:lnTo>
                        <a:pt x="0" y="471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592836" y="6380130"/>
                  <a:ext cx="1004506" cy="473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506" h="473487">
                      <a:moveTo>
                        <a:pt x="0" y="0"/>
                      </a:moveTo>
                      <a:lnTo>
                        <a:pt x="1004507" y="0"/>
                      </a:lnTo>
                      <a:lnTo>
                        <a:pt x="1004507" y="473488"/>
                      </a:lnTo>
                      <a:lnTo>
                        <a:pt x="0" y="473488"/>
                      </a:lnTo>
                      <a:close/>
                    </a:path>
                  </a:pathLst>
                </a:custGeom>
                <a:solidFill>
                  <a:srgbClr val="28449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77" name="Group 77"/>
              <p:cNvGrpSpPr/>
              <p:nvPr/>
            </p:nvGrpSpPr>
            <p:grpSpPr>
              <a:xfrm>
                <a:off x="2051994" y="2856190"/>
                <a:ext cx="3637121" cy="897445"/>
                <a:chOff x="2051994" y="2856190"/>
                <a:chExt cx="3637121" cy="897445"/>
              </a:xfrm>
              <a:solidFill>
                <a:srgbClr val="FFFFFF"/>
              </a:solidFill>
            </p:grpSpPr>
            <p:sp>
              <p:nvSpPr>
                <p:cNvPr id="78" name="Freeform 78"/>
                <p:cNvSpPr/>
                <p:nvPr/>
              </p:nvSpPr>
              <p:spPr>
                <a:xfrm>
                  <a:off x="2051994" y="2856190"/>
                  <a:ext cx="341233" cy="341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33" h="341233">
                      <a:moveTo>
                        <a:pt x="14073" y="189333"/>
                      </a:moveTo>
                      <a:cubicBezTo>
                        <a:pt x="95607" y="213241"/>
                        <a:pt x="127992" y="245626"/>
                        <a:pt x="151900" y="327160"/>
                      </a:cubicBezTo>
                      <a:cubicBezTo>
                        <a:pt x="157424" y="345924"/>
                        <a:pt x="183809" y="345924"/>
                        <a:pt x="189333" y="327160"/>
                      </a:cubicBezTo>
                      <a:cubicBezTo>
                        <a:pt x="213241" y="245626"/>
                        <a:pt x="245626" y="213241"/>
                        <a:pt x="327160" y="189333"/>
                      </a:cubicBezTo>
                      <a:cubicBezTo>
                        <a:pt x="345924" y="183809"/>
                        <a:pt x="345924" y="157424"/>
                        <a:pt x="327160" y="151900"/>
                      </a:cubicBezTo>
                      <a:cubicBezTo>
                        <a:pt x="245626" y="127992"/>
                        <a:pt x="213241" y="95607"/>
                        <a:pt x="189333" y="14073"/>
                      </a:cubicBezTo>
                      <a:cubicBezTo>
                        <a:pt x="183809" y="-4691"/>
                        <a:pt x="157424" y="-4691"/>
                        <a:pt x="151900" y="14073"/>
                      </a:cubicBezTo>
                      <a:cubicBezTo>
                        <a:pt x="127992" y="95607"/>
                        <a:pt x="95607" y="127992"/>
                        <a:pt x="14073" y="151900"/>
                      </a:cubicBezTo>
                      <a:cubicBezTo>
                        <a:pt x="-4691" y="157424"/>
                        <a:pt x="-4691" y="183809"/>
                        <a:pt x="14073" y="1893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5462087" y="3526607"/>
                  <a:ext cx="227028" cy="22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028" h="227028">
                      <a:moveTo>
                        <a:pt x="9358" y="125944"/>
                      </a:moveTo>
                      <a:cubicBezTo>
                        <a:pt x="63556" y="141851"/>
                        <a:pt x="85178" y="163378"/>
                        <a:pt x="101084" y="217670"/>
                      </a:cubicBezTo>
                      <a:cubicBezTo>
                        <a:pt x="104704" y="230148"/>
                        <a:pt x="122325" y="230148"/>
                        <a:pt x="125944" y="217670"/>
                      </a:cubicBezTo>
                      <a:cubicBezTo>
                        <a:pt x="141851" y="163473"/>
                        <a:pt x="163377" y="141851"/>
                        <a:pt x="217670" y="125944"/>
                      </a:cubicBezTo>
                      <a:cubicBezTo>
                        <a:pt x="230148" y="122325"/>
                        <a:pt x="230148" y="104704"/>
                        <a:pt x="217670" y="101084"/>
                      </a:cubicBezTo>
                      <a:cubicBezTo>
                        <a:pt x="163473" y="85177"/>
                        <a:pt x="141851" y="63651"/>
                        <a:pt x="125944" y="9358"/>
                      </a:cubicBezTo>
                      <a:cubicBezTo>
                        <a:pt x="122325" y="-3119"/>
                        <a:pt x="104704" y="-3119"/>
                        <a:pt x="101084" y="9358"/>
                      </a:cubicBezTo>
                      <a:cubicBezTo>
                        <a:pt x="85178" y="63556"/>
                        <a:pt x="63651" y="85177"/>
                        <a:pt x="9358" y="101084"/>
                      </a:cubicBezTo>
                      <a:cubicBezTo>
                        <a:pt x="-3119" y="104799"/>
                        <a:pt x="-3119" y="122325"/>
                        <a:pt x="9358" y="12594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80" name="Freeform 80"/>
              <p:cNvSpPr/>
              <p:nvPr/>
            </p:nvSpPr>
            <p:spPr>
              <a:xfrm>
                <a:off x="4192996" y="3254702"/>
                <a:ext cx="918219" cy="942076"/>
              </a:xfrm>
              <a:custGeom>
                <a:avLst/>
                <a:gdLst/>
                <a:ahLst/>
                <a:cxnLst/>
                <a:rect l="l" t="t" r="r" b="b"/>
                <a:pathLst>
                  <a:path w="918219" h="942076">
                    <a:moveTo>
                      <a:pt x="344713" y="8944"/>
                    </a:moveTo>
                    <a:lnTo>
                      <a:pt x="544834" y="187442"/>
                    </a:lnTo>
                    <a:cubicBezTo>
                      <a:pt x="553501" y="195157"/>
                      <a:pt x="565312" y="198110"/>
                      <a:pt x="576552" y="195348"/>
                    </a:cubicBezTo>
                    <a:lnTo>
                      <a:pt x="836965" y="131721"/>
                    </a:lnTo>
                    <a:cubicBezTo>
                      <a:pt x="865254" y="124768"/>
                      <a:pt x="889162" y="153343"/>
                      <a:pt x="877447" y="180013"/>
                    </a:cubicBezTo>
                    <a:lnTo>
                      <a:pt x="769528" y="425472"/>
                    </a:lnTo>
                    <a:cubicBezTo>
                      <a:pt x="764861" y="436044"/>
                      <a:pt x="765718" y="448236"/>
                      <a:pt x="771814" y="458047"/>
                    </a:cubicBezTo>
                    <a:lnTo>
                      <a:pt x="912879" y="686076"/>
                    </a:lnTo>
                    <a:cubicBezTo>
                      <a:pt x="928215" y="710841"/>
                      <a:pt x="908498" y="742369"/>
                      <a:pt x="879447" y="739511"/>
                    </a:cubicBezTo>
                    <a:lnTo>
                      <a:pt x="612652" y="712746"/>
                    </a:lnTo>
                    <a:cubicBezTo>
                      <a:pt x="601126" y="711603"/>
                      <a:pt x="589792" y="716175"/>
                      <a:pt x="582362" y="725033"/>
                    </a:cubicBezTo>
                    <a:lnTo>
                      <a:pt x="409102" y="929630"/>
                    </a:lnTo>
                    <a:cubicBezTo>
                      <a:pt x="390243" y="951823"/>
                      <a:pt x="354143" y="942870"/>
                      <a:pt x="347952" y="914390"/>
                    </a:cubicBezTo>
                    <a:lnTo>
                      <a:pt x="290992" y="652357"/>
                    </a:lnTo>
                    <a:cubicBezTo>
                      <a:pt x="288516" y="641023"/>
                      <a:pt x="280705" y="631688"/>
                      <a:pt x="269942" y="627307"/>
                    </a:cubicBezTo>
                    <a:lnTo>
                      <a:pt x="21816" y="525675"/>
                    </a:lnTo>
                    <a:cubicBezTo>
                      <a:pt x="-5140" y="514626"/>
                      <a:pt x="-7712" y="477478"/>
                      <a:pt x="17434" y="462810"/>
                    </a:cubicBezTo>
                    <a:lnTo>
                      <a:pt x="248987" y="327650"/>
                    </a:lnTo>
                    <a:cubicBezTo>
                      <a:pt x="258988" y="321840"/>
                      <a:pt x="265465" y="311457"/>
                      <a:pt x="266323" y="299932"/>
                    </a:cubicBezTo>
                    <a:lnTo>
                      <a:pt x="286230" y="32566"/>
                    </a:lnTo>
                    <a:cubicBezTo>
                      <a:pt x="288516" y="3514"/>
                      <a:pt x="322996" y="-10392"/>
                      <a:pt x="344713" y="894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2573924" y="2400014"/>
                <a:ext cx="494489" cy="1314545"/>
              </a:xfrm>
              <a:custGeom>
                <a:avLst/>
                <a:gdLst/>
                <a:ahLst/>
                <a:cxnLst/>
                <a:rect l="l" t="t" r="r" b="b"/>
                <a:pathLst>
                  <a:path w="494489" h="1314545">
                    <a:moveTo>
                      <a:pt x="217091" y="0"/>
                    </a:moveTo>
                    <a:cubicBezTo>
                      <a:pt x="733537" y="224600"/>
                      <a:pt x="425308" y="828104"/>
                      <a:pt x="126128" y="859917"/>
                    </a:cubicBezTo>
                    <a:cubicBezTo>
                      <a:pt x="-173053" y="891731"/>
                      <a:pt x="128128" y="444151"/>
                      <a:pt x="327677" y="856679"/>
                    </a:cubicBezTo>
                    <a:cubicBezTo>
                      <a:pt x="449406" y="1108234"/>
                      <a:pt x="254239" y="1314545"/>
                      <a:pt x="254239" y="131454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2833592" y="3809809"/>
                <a:ext cx="917878" cy="566356"/>
              </a:xfrm>
              <a:custGeom>
                <a:avLst/>
                <a:gdLst/>
                <a:ahLst/>
                <a:cxnLst/>
                <a:rect l="l" t="t" r="r" b="b"/>
                <a:pathLst>
                  <a:path w="917878" h="566356">
                    <a:moveTo>
                      <a:pt x="0" y="566357"/>
                    </a:moveTo>
                    <a:cubicBezTo>
                      <a:pt x="6191" y="547878"/>
                      <a:pt x="116967" y="0"/>
                      <a:pt x="560165" y="0"/>
                    </a:cubicBezTo>
                    <a:cubicBezTo>
                      <a:pt x="1003363" y="0"/>
                      <a:pt x="966502" y="369380"/>
                      <a:pt x="812578" y="320135"/>
                    </a:cubicBezTo>
                  </a:path>
                </a:pathLst>
              </a:custGeom>
              <a:noFill/>
              <a:ln w="19050" cap="flat">
                <a:solidFill>
                  <a:srgbClr val="FFFFFF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3" name="AutoShape 83"/>
          <p:cNvSpPr>
            <a:spLocks noGrp="1"/>
          </p:cNvSpPr>
          <p:nvPr>
            <p:ph type="title"/>
          </p:nvPr>
        </p:nvSpPr>
        <p:spPr>
          <a:xfrm>
            <a:off x="660399" y="1163301"/>
            <a:ext cx="10858500" cy="264965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72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pic>
        <p:nvPicPr>
          <p:cNvPr id="84" name="6e0b7303173347029f2d4d7d642193c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833806" y="4992914"/>
            <a:ext cx="10358194" cy="1865086"/>
          </a:xfrm>
          <a:custGeom>
            <a:avLst/>
            <a:gdLst/>
            <a:ahLst/>
            <a:cxnLst/>
            <a:rect l="l" t="t" r="r" b="b"/>
            <a:pathLst>
              <a:path w="7753350" h="3032718">
                <a:moveTo>
                  <a:pt x="3524250" y="2228850"/>
                </a:moveTo>
                <a:cubicBezTo>
                  <a:pt x="1696022" y="3831146"/>
                  <a:pt x="0" y="2543175"/>
                  <a:pt x="0" y="2543175"/>
                </a:cubicBezTo>
                <a:lnTo>
                  <a:pt x="0" y="0"/>
                </a:lnTo>
                <a:lnTo>
                  <a:pt x="7753350" y="0"/>
                </a:lnTo>
                <a:cubicBezTo>
                  <a:pt x="7753350" y="0"/>
                  <a:pt x="6067425" y="0"/>
                  <a:pt x="3524250" y="222885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 flipH="1" flipV="1">
            <a:off x="0" y="5568683"/>
            <a:ext cx="3729839" cy="1160730"/>
          </a:xfrm>
          <a:custGeom>
            <a:avLst/>
            <a:gdLst/>
            <a:ahLst/>
            <a:cxnLst/>
            <a:rect l="l" t="t" r="r" b="b"/>
            <a:pathLst>
              <a:path w="2791872" h="1160730">
                <a:moveTo>
                  <a:pt x="2791873" y="1160731"/>
                </a:moveTo>
                <a:lnTo>
                  <a:pt x="2579656" y="938131"/>
                </a:lnTo>
                <a:cubicBezTo>
                  <a:pt x="2108169" y="443593"/>
                  <a:pt x="1447419" y="174703"/>
                  <a:pt x="764667" y="199468"/>
                </a:cubicBezTo>
                <a:lnTo>
                  <a:pt x="0" y="227281"/>
                </a:lnTo>
                <a:lnTo>
                  <a:pt x="668845" y="70309"/>
                </a:lnTo>
                <a:cubicBezTo>
                  <a:pt x="1333976" y="-85711"/>
                  <a:pt x="2033588" y="20112"/>
                  <a:pt x="2622709" y="366060"/>
                </a:cubicBezTo>
                <a:lnTo>
                  <a:pt x="2791873" y="465406"/>
                </a:lnTo>
                <a:lnTo>
                  <a:pt x="2791873" y="1160731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6" name="AutoShape 6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9" name="6e0b7303173347029f2d4d7d642193ce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p1Y6aWAzgx69XhNAcuypcUpnyN7UcEvp/view?usp=sharing" TargetMode="External"/><Relationship Id="rId3" Type="http://schemas.openxmlformats.org/officeDocument/2006/relationships/hyperlink" Target="https://openclipart.org/detail/16972/book-by-jean_victor_balin" TargetMode="External"/><Relationship Id="rId7" Type="http://schemas.openxmlformats.org/officeDocument/2006/relationships/hyperlink" Target="https://drive.google.com/file/d/1N8o5ywuCR-Z4uNdtWVzwkPYK7yWwmhpv/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rive.google.com/file/d/1vQHLkXNMYz3FICZwayx5nOdxzfq2DKB1/view" TargetMode="External"/><Relationship Id="rId5" Type="http://schemas.openxmlformats.org/officeDocument/2006/relationships/hyperlink" Target="https://drive.google.com/file/d/10byphZ9cdZgrYO28Eqw54nhXiRDawKg8/view" TargetMode="External"/><Relationship Id="rId4" Type="http://schemas.openxmlformats.org/officeDocument/2006/relationships/hyperlink" Target="https://drive.google.com/file/d/12Buqsyd8kjp8ftLggD2VZarrQv4s46ma/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972/book-by-jean_victor_bali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666750" y="875336"/>
            <a:ext cx="10858500" cy="1297328"/>
          </a:xfr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Online Book Store</a:t>
            </a:r>
            <a:r>
              <a:rPr lang="zh-CN" altLang="en-US" sz="4800" b="1" i="0" u="none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zh-CN" altLang="en-US" sz="4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System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ubTitle" sz="quarter" idx="1"/>
          </p:nvPr>
        </p:nvSpPr>
        <p:spPr>
          <a:xfrm>
            <a:off x="952304" y="3019651"/>
            <a:ext cx="10236201" cy="818697"/>
          </a:xfrm>
        </p:spPr>
        <p:txBody>
          <a:bodyPr vert="horz" lIns="91440" tIns="45720" rIns="91440" bIns="45720" anchor="t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Muskan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20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Altaf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 (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2022-CS-116)</a:t>
            </a: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Rida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Batool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 (2022-CS-118)</a:t>
            </a: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Hadia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2000" b="0" i="0" u="none" baseline="0" dirty="0" err="1">
                <a:solidFill>
                  <a:srgbClr val="000000"/>
                </a:solidFill>
                <a:latin typeface="微软雅黑"/>
                <a:ea typeface="微软雅黑"/>
              </a:rPr>
              <a:t>Moosa</a:t>
            </a:r>
            <a:r>
              <a:rPr lang="en-US" altLang="zh-CN" sz="20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(2022-CS-119)</a:t>
            </a:r>
          </a:p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Momina</a:t>
            </a:r>
            <a:r>
              <a:rPr lang="en-US" alt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 Rashad (2022-CS-137)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867C2-3C3E-C5BC-1470-511BDAE1B6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58400" y="-152400"/>
            <a:ext cx="2324121" cy="16764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6" dur="5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" dur="5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" dur="5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Challenges and Risk Mitigation Strategies</a:t>
            </a:r>
          </a:p>
        </p:txBody>
      </p:sp>
      <p:sp>
        <p:nvSpPr>
          <p:cNvPr id="3" name="AutoShape 3"/>
          <p:cNvSpPr/>
          <p:nvPr/>
        </p:nvSpPr>
        <p:spPr>
          <a:xfrm>
            <a:off x="1571025" y="1600849"/>
            <a:ext cx="1225296" cy="1097706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ctr"/>
            <a:r>
              <a:rPr lang="en-US" sz="2800" b="0" i="0" u="none" baseline="0">
                <a:solidFill>
                  <a:srgbClr val="000000"/>
                </a:solidFill>
                <a:latin typeface="Arial"/>
                <a:ea typeface="Arial"/>
              </a:rPr>
              <a:t>O1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8378" y="2904304"/>
            <a:ext cx="36230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Payment Security</a:t>
            </a:r>
            <a:endParaRPr lang="en-US" sz="1100" dirty="0"/>
          </a:p>
        </p:txBody>
      </p:sp>
      <p:sp>
        <p:nvSpPr>
          <p:cNvPr id="5" name="TextBox 5"/>
          <p:cNvSpPr txBox="1"/>
          <p:nvPr/>
        </p:nvSpPr>
        <p:spPr>
          <a:xfrm>
            <a:off x="358378" y="3389928"/>
            <a:ext cx="3623072" cy="25410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A key challenge is ensuring secure and fast payment transactions. To mitigate this, the project will incorporate robust payment gateways and encryption techniques.</a:t>
            </a:r>
            <a:endParaRPr lang="en-US" dirty="0"/>
          </a:p>
        </p:txBody>
      </p:sp>
      <p:sp>
        <p:nvSpPr>
          <p:cNvPr id="6" name="AutoShape 6"/>
          <p:cNvSpPr/>
          <p:nvPr/>
        </p:nvSpPr>
        <p:spPr>
          <a:xfrm>
            <a:off x="5498238" y="1600849"/>
            <a:ext cx="1225296" cy="1097706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800" b="0" i="0" u="none" baseline="0">
                <a:solidFill>
                  <a:schemeClr val="lt1"/>
                </a:solidFill>
                <a:latin typeface="Arial"/>
                <a:ea typeface="Arial"/>
              </a:rPr>
              <a:t>O2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85591" y="2904304"/>
            <a:ext cx="36230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Inventory Management</a:t>
            </a:r>
            <a:endParaRPr lang="en-US" sz="1100" dirty="0"/>
          </a:p>
        </p:txBody>
      </p:sp>
      <p:sp>
        <p:nvSpPr>
          <p:cNvPr id="8" name="TextBox 8"/>
          <p:cNvSpPr txBox="1"/>
          <p:nvPr/>
        </p:nvSpPr>
        <p:spPr>
          <a:xfrm>
            <a:off x="4285591" y="3389928"/>
            <a:ext cx="3623072" cy="295657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Efficiently managing a large inventory is crucial. The team plans to use optimized database queries and regular data maintenance to ensure system performance remains high.</a:t>
            </a:r>
            <a:endParaRPr lang="en-US" dirty="0"/>
          </a:p>
        </p:txBody>
      </p:sp>
      <p:sp>
        <p:nvSpPr>
          <p:cNvPr id="9" name="AutoShape 9"/>
          <p:cNvSpPr/>
          <p:nvPr/>
        </p:nvSpPr>
        <p:spPr>
          <a:xfrm>
            <a:off x="9425450" y="1600849"/>
            <a:ext cx="1225296" cy="1097706"/>
          </a:xfrm>
          <a:prstGeom prst="rect">
            <a:avLst/>
          </a:prstGeom>
          <a:noFill/>
          <a:ln w="12700" cap="rnd" cmpd="sng">
            <a:solidFill>
              <a:srgbClr val="000000"/>
            </a:solidFill>
            <a:prstDash val="solid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ctr"/>
            <a:r>
              <a:rPr lang="en-US" sz="2800" b="0" i="0" u="none" baseline="0">
                <a:solidFill>
                  <a:srgbClr val="000000"/>
                </a:solidFill>
                <a:latin typeface="Arial"/>
                <a:ea typeface="Arial"/>
              </a:rPr>
              <a:t>O3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12803" y="2904304"/>
            <a:ext cx="362307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Seller Verification</a:t>
            </a:r>
            <a:endParaRPr lang="en-US" sz="1100" dirty="0"/>
          </a:p>
        </p:txBody>
      </p:sp>
      <p:sp>
        <p:nvSpPr>
          <p:cNvPr id="11" name="TextBox 11"/>
          <p:cNvSpPr txBox="1"/>
          <p:nvPr/>
        </p:nvSpPr>
        <p:spPr>
          <a:xfrm>
            <a:off x="8212803" y="3389928"/>
            <a:ext cx="3623072" cy="295657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Verifying sellers to prevent fraud is necessary. The implementation of strict verification policies and background checks will safeguard the integrity of marketplace transactions.</a:t>
            </a:r>
            <a:endParaRPr lang="en-US" dirty="0"/>
          </a:p>
        </p:txBody>
      </p:sp>
      <p:cxnSp>
        <p:nvCxnSpPr>
          <p:cNvPr id="12" name="Connector 12"/>
          <p:cNvCxnSpPr/>
          <p:nvPr/>
        </p:nvCxnSpPr>
        <p:spPr>
          <a:xfrm>
            <a:off x="2796321" y="2149702"/>
            <a:ext cx="2701917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dash"/>
          </a:ln>
        </p:spPr>
      </p:cxnSp>
      <p:cxnSp>
        <p:nvCxnSpPr>
          <p:cNvPr id="13" name="Connector 13"/>
          <p:cNvCxnSpPr/>
          <p:nvPr/>
        </p:nvCxnSpPr>
        <p:spPr>
          <a:xfrm>
            <a:off x="6723534" y="2149702"/>
            <a:ext cx="2701916" cy="0"/>
          </a:xfrm>
          <a:prstGeom prst="line">
            <a:avLst/>
          </a:prstGeom>
          <a:ln w="6350" cap="flat" cmpd="sng">
            <a:solidFill>
              <a:srgbClr val="000000"/>
            </a:solidFill>
            <a:prstDash val="dash"/>
          </a:ln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EC355A-D426-E2B4-0417-6F4A7BEC2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58597" y="-168203"/>
            <a:ext cx="2002923" cy="1493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97C1-7B8B-5213-4CE2-448160D4E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Future Work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53844-2E36-DA02-4E8A-2600B0055B78}"/>
              </a:ext>
            </a:extLst>
          </p:cNvPr>
          <p:cNvSpPr txBox="1"/>
          <p:nvPr/>
        </p:nvSpPr>
        <p:spPr>
          <a:xfrm>
            <a:off x="5638800" y="1524000"/>
            <a:ext cx="137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defRPr/>
            </a:pPr>
            <a:r>
              <a:rPr lang="en-US" sz="60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lang="en-US" sz="6000" dirty="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5F77A-E30A-EE8C-13F5-18088E300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5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2C8A8F1-D46A-0E37-DB32-D588243187D0}"/>
              </a:ext>
            </a:extLst>
          </p:cNvPr>
          <p:cNvSpPr txBox="1">
            <a:spLocks/>
          </p:cNvSpPr>
          <p:nvPr/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>
                <a:solidFill>
                  <a:srgbClr val="000000"/>
                </a:solidFill>
                <a:latin typeface="微软雅黑"/>
                <a:ea typeface="微软雅黑"/>
              </a:rPr>
              <a:t>AI-Powered </a:t>
            </a:r>
            <a:r>
              <a:rPr lang="en-US" altLang="zh-CN" sz="2800" b="1" dirty="0">
                <a:solidFill>
                  <a:srgbClr val="000000"/>
                </a:solidFill>
                <a:latin typeface="微软雅黑"/>
                <a:ea typeface="微软雅黑"/>
              </a:rPr>
              <a:t>Book Recommendations</a:t>
            </a:r>
            <a:endParaRPr lang="zh-CN" altLang="en-US" sz="2800" b="1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368DE54-68C2-2D9E-B59D-D588C13A0D40}"/>
              </a:ext>
            </a:extLst>
          </p:cNvPr>
          <p:cNvSpPr/>
          <p:nvPr/>
        </p:nvSpPr>
        <p:spPr>
          <a:xfrm>
            <a:off x="5432310" y="1379011"/>
            <a:ext cx="6338301" cy="1438703"/>
          </a:xfrm>
          <a:prstGeom prst="roundRect">
            <a:avLst>
              <a:gd name="adj" fmla="val 13475"/>
            </a:avLst>
          </a:prstGeom>
          <a:noFill/>
          <a:ln w="19050" cap="flat" cmpd="sng">
            <a:solidFill>
              <a:srgbClr val="2F2F2F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3EFFBFD-B489-4F1B-F8A9-0E9F3D6E5A20}"/>
              </a:ext>
            </a:extLst>
          </p:cNvPr>
          <p:cNvSpPr/>
          <p:nvPr/>
        </p:nvSpPr>
        <p:spPr>
          <a:xfrm>
            <a:off x="5498196" y="1178540"/>
            <a:ext cx="5035454" cy="364748"/>
          </a:xfrm>
          <a:prstGeom prst="roundRect">
            <a:avLst>
              <a:gd name="adj" fmla="val 13475"/>
            </a:avLst>
          </a:prstGeom>
          <a:solidFill>
            <a:srgbClr val="2F2F2F"/>
          </a:solidFill>
          <a:ln cap="flat" cmpd="sng">
            <a:prstDash val="solid"/>
          </a:ln>
        </p:spPr>
        <p:txBody>
          <a:bodyPr vert="horz" lIns="360000" tIns="45720" rIns="91440" bIns="45720" anchor="ctr">
            <a:spAutoFit/>
          </a:bodyPr>
          <a:lstStyle/>
          <a:p>
            <a:pPr marL="0" algn="l"/>
            <a:r>
              <a:rPr lang="en-US" sz="1600" b="1" dirty="0">
                <a:solidFill>
                  <a:schemeClr val="lt1"/>
                </a:solidFill>
                <a:latin typeface="Arial"/>
                <a:ea typeface="Arial"/>
              </a:rPr>
              <a:t>C</a:t>
            </a:r>
            <a:r>
              <a:rPr lang="en-US" sz="16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ollaborative Filtering</a:t>
            </a:r>
            <a:endParaRPr lang="zh-CN" altLang="en-US" sz="1600" b="1" i="0" u="none" baseline="0" dirty="0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49E13B4-1EEA-BA50-4E7A-210873605C3F}"/>
              </a:ext>
            </a:extLst>
          </p:cNvPr>
          <p:cNvSpPr/>
          <p:nvPr/>
        </p:nvSpPr>
        <p:spPr>
          <a:xfrm>
            <a:off x="5478882" y="1219124"/>
            <a:ext cx="232939" cy="283578"/>
          </a:xfrm>
          <a:custGeom>
            <a:avLst/>
            <a:gdLst/>
            <a:ahLst/>
            <a:cxnLst/>
            <a:rect l="l" t="t" r="r" b="b"/>
            <a:pathLst>
              <a:path w="438150" h="533400">
                <a:moveTo>
                  <a:pt x="284197" y="621"/>
                </a:moveTo>
                <a:cubicBezTo>
                  <a:pt x="285149" y="621"/>
                  <a:pt x="286102" y="621"/>
                  <a:pt x="286102" y="621"/>
                </a:cubicBezTo>
                <a:lnTo>
                  <a:pt x="286102" y="124446"/>
                </a:lnTo>
                <a:lnTo>
                  <a:pt x="286102" y="126351"/>
                </a:lnTo>
                <a:cubicBezTo>
                  <a:pt x="287055" y="141591"/>
                  <a:pt x="299437" y="153021"/>
                  <a:pt x="314677" y="153021"/>
                </a:cubicBezTo>
                <a:lnTo>
                  <a:pt x="314677" y="153021"/>
                </a:lnTo>
                <a:lnTo>
                  <a:pt x="438502" y="153021"/>
                </a:lnTo>
                <a:cubicBezTo>
                  <a:pt x="438502" y="153974"/>
                  <a:pt x="438502" y="154926"/>
                  <a:pt x="438502" y="154926"/>
                </a:cubicBezTo>
                <a:lnTo>
                  <a:pt x="438502" y="505446"/>
                </a:lnTo>
                <a:cubicBezTo>
                  <a:pt x="438502" y="521639"/>
                  <a:pt x="426120" y="534021"/>
                  <a:pt x="409927" y="534021"/>
                </a:cubicBezTo>
                <a:lnTo>
                  <a:pt x="28927" y="534021"/>
                </a:lnTo>
                <a:cubicBezTo>
                  <a:pt x="12734" y="534021"/>
                  <a:pt x="352" y="521639"/>
                  <a:pt x="352" y="505446"/>
                </a:cubicBezTo>
                <a:lnTo>
                  <a:pt x="352" y="29196"/>
                </a:lnTo>
                <a:cubicBezTo>
                  <a:pt x="352" y="13004"/>
                  <a:pt x="12734" y="621"/>
                  <a:pt x="28927" y="621"/>
                </a:cubicBezTo>
                <a:lnTo>
                  <a:pt x="284197" y="621"/>
                </a:lnTo>
                <a:close/>
                <a:moveTo>
                  <a:pt x="248002" y="200646"/>
                </a:moveTo>
                <a:lnTo>
                  <a:pt x="152752" y="200646"/>
                </a:lnTo>
                <a:lnTo>
                  <a:pt x="152752" y="410196"/>
                </a:lnTo>
                <a:lnTo>
                  <a:pt x="171802" y="410196"/>
                </a:lnTo>
                <a:lnTo>
                  <a:pt x="171802" y="314946"/>
                </a:lnTo>
                <a:lnTo>
                  <a:pt x="248002" y="314946"/>
                </a:lnTo>
                <a:lnTo>
                  <a:pt x="249907" y="314946"/>
                </a:lnTo>
                <a:cubicBezTo>
                  <a:pt x="280387" y="313994"/>
                  <a:pt x="305152" y="288276"/>
                  <a:pt x="305152" y="257796"/>
                </a:cubicBezTo>
                <a:cubicBezTo>
                  <a:pt x="305152" y="226364"/>
                  <a:pt x="279434" y="200646"/>
                  <a:pt x="248002" y="200646"/>
                </a:cubicBezTo>
                <a:lnTo>
                  <a:pt x="248002" y="200646"/>
                </a:lnTo>
                <a:close/>
                <a:moveTo>
                  <a:pt x="248002" y="219696"/>
                </a:moveTo>
                <a:cubicBezTo>
                  <a:pt x="268957" y="219696"/>
                  <a:pt x="286102" y="236841"/>
                  <a:pt x="286102" y="257796"/>
                </a:cubicBezTo>
                <a:cubicBezTo>
                  <a:pt x="286102" y="278751"/>
                  <a:pt x="268957" y="295896"/>
                  <a:pt x="248002" y="295896"/>
                </a:cubicBezTo>
                <a:lnTo>
                  <a:pt x="248002" y="295896"/>
                </a:lnTo>
                <a:lnTo>
                  <a:pt x="171802" y="295896"/>
                </a:lnTo>
                <a:lnTo>
                  <a:pt x="171802" y="219696"/>
                </a:lnTo>
                <a:lnTo>
                  <a:pt x="248002" y="219696"/>
                </a:lnTo>
                <a:close/>
                <a:moveTo>
                  <a:pt x="428977" y="133971"/>
                </a:moveTo>
                <a:lnTo>
                  <a:pt x="314677" y="133971"/>
                </a:lnTo>
                <a:lnTo>
                  <a:pt x="313724" y="133971"/>
                </a:lnTo>
                <a:cubicBezTo>
                  <a:pt x="308962" y="133019"/>
                  <a:pt x="305152" y="129209"/>
                  <a:pt x="305152" y="124446"/>
                </a:cubicBezTo>
                <a:lnTo>
                  <a:pt x="305152" y="124446"/>
                </a:lnTo>
                <a:lnTo>
                  <a:pt x="305152" y="10146"/>
                </a:lnTo>
                <a:lnTo>
                  <a:pt x="428977" y="133971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6FB4490-91C4-DD7A-A495-5731F087B60A}"/>
              </a:ext>
            </a:extLst>
          </p:cNvPr>
          <p:cNvSpPr txBox="1"/>
          <p:nvPr/>
        </p:nvSpPr>
        <p:spPr>
          <a:xfrm>
            <a:off x="5708700" y="1632486"/>
            <a:ext cx="5953133" cy="6247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Implement collaborative filtering (similar to Amazon's "Customers Also Bought") to suggest books based on user purchase history.</a:t>
            </a:r>
            <a:endParaRPr lang="en-US" sz="1100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1B83C5C-118C-9FA3-ADDB-12FF13A016F6}"/>
              </a:ext>
            </a:extLst>
          </p:cNvPr>
          <p:cNvSpPr/>
          <p:nvPr/>
        </p:nvSpPr>
        <p:spPr>
          <a:xfrm>
            <a:off x="5432310" y="3250156"/>
            <a:ext cx="6338301" cy="1438703"/>
          </a:xfrm>
          <a:prstGeom prst="roundRect">
            <a:avLst>
              <a:gd name="adj" fmla="val 13475"/>
            </a:avLst>
          </a:prstGeom>
          <a:noFill/>
          <a:ln w="19050" cap="flat" cmpd="sng">
            <a:solidFill>
              <a:schemeClr val="accent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BA9672D4-C2C3-96D3-D36A-DDD692E8A04B}"/>
              </a:ext>
            </a:extLst>
          </p:cNvPr>
          <p:cNvSpPr/>
          <p:nvPr/>
        </p:nvSpPr>
        <p:spPr>
          <a:xfrm>
            <a:off x="5306462" y="3049685"/>
            <a:ext cx="5035454" cy="364748"/>
          </a:xfrm>
          <a:prstGeom prst="roundRect">
            <a:avLst>
              <a:gd name="adj" fmla="val 13475"/>
            </a:avLst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360000" tIns="45720" rIns="91440" bIns="45720" anchor="ctr">
            <a:spAutoFit/>
          </a:bodyPr>
          <a:lstStyle/>
          <a:p>
            <a:pPr marL="0" algn="l"/>
            <a:r>
              <a:rPr lang="en-US" sz="16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      </a:t>
            </a:r>
            <a:r>
              <a:rPr lang="en-US" sz="1600" b="1" dirty="0">
                <a:solidFill>
                  <a:schemeClr val="lt1"/>
                </a:solidFill>
                <a:latin typeface="微软雅黑"/>
                <a:ea typeface="微软雅黑"/>
              </a:rPr>
              <a:t>C</a:t>
            </a:r>
            <a:r>
              <a:rPr lang="en-US" altLang="zh-CN" sz="1600" b="1" i="0" u="none" baseline="0" dirty="0">
                <a:solidFill>
                  <a:schemeClr val="lt1"/>
                </a:solidFill>
                <a:latin typeface="微软雅黑"/>
                <a:ea typeface="微软雅黑"/>
              </a:rPr>
              <a:t>ontent-based Filtering </a:t>
            </a:r>
            <a:endParaRPr lang="zh-CN" altLang="en-US" sz="1600" b="1" i="0" u="none" baseline="0" dirty="0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2B73320-F476-0340-B051-FD0B49592C1A}"/>
              </a:ext>
            </a:extLst>
          </p:cNvPr>
          <p:cNvSpPr txBox="1"/>
          <p:nvPr/>
        </p:nvSpPr>
        <p:spPr>
          <a:xfrm>
            <a:off x="5708700" y="3503631"/>
            <a:ext cx="5953133" cy="6247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Use content-based filtering to recommend books based on genre, author, and keywords.</a:t>
            </a:r>
            <a:endParaRPr lang="en-US" sz="1100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E0008E3-BD1C-225D-5FBD-B2BC0B127B7C}"/>
              </a:ext>
            </a:extLst>
          </p:cNvPr>
          <p:cNvSpPr/>
          <p:nvPr/>
        </p:nvSpPr>
        <p:spPr>
          <a:xfrm>
            <a:off x="5498196" y="3097656"/>
            <a:ext cx="263322" cy="278514"/>
          </a:xfrm>
          <a:custGeom>
            <a:avLst/>
            <a:gdLst/>
            <a:ahLst/>
            <a:cxnLst/>
            <a:rect l="l" t="t" r="r" b="b"/>
            <a:pathLst>
              <a:path w="495300" h="523875">
                <a:moveTo>
                  <a:pt x="371955" y="621"/>
                </a:moveTo>
                <a:cubicBezTo>
                  <a:pt x="388148" y="621"/>
                  <a:pt x="400530" y="13004"/>
                  <a:pt x="400530" y="29196"/>
                </a:cubicBezTo>
                <a:lnTo>
                  <a:pt x="400530" y="133971"/>
                </a:lnTo>
                <a:cubicBezTo>
                  <a:pt x="400530" y="150164"/>
                  <a:pt x="388148" y="162546"/>
                  <a:pt x="371955" y="162546"/>
                </a:cubicBezTo>
                <a:lnTo>
                  <a:pt x="257655" y="162546"/>
                </a:lnTo>
                <a:lnTo>
                  <a:pt x="257655" y="286371"/>
                </a:lnTo>
                <a:lnTo>
                  <a:pt x="419580" y="286371"/>
                </a:lnTo>
                <a:cubicBezTo>
                  <a:pt x="439583" y="286371"/>
                  <a:pt x="456727" y="302564"/>
                  <a:pt x="457680" y="322566"/>
                </a:cubicBezTo>
                <a:lnTo>
                  <a:pt x="457680" y="324471"/>
                </a:lnTo>
                <a:lnTo>
                  <a:pt x="457680" y="429246"/>
                </a:lnTo>
                <a:lnTo>
                  <a:pt x="476730" y="429246"/>
                </a:lnTo>
                <a:cubicBezTo>
                  <a:pt x="487208" y="429246"/>
                  <a:pt x="495780" y="437819"/>
                  <a:pt x="495780" y="448296"/>
                </a:cubicBezTo>
                <a:lnTo>
                  <a:pt x="495780" y="505446"/>
                </a:lnTo>
                <a:cubicBezTo>
                  <a:pt x="495780" y="515924"/>
                  <a:pt x="487208" y="524496"/>
                  <a:pt x="476730" y="524496"/>
                </a:cubicBezTo>
                <a:lnTo>
                  <a:pt x="419580" y="524496"/>
                </a:lnTo>
                <a:cubicBezTo>
                  <a:pt x="409102" y="524496"/>
                  <a:pt x="400530" y="515924"/>
                  <a:pt x="400530" y="505446"/>
                </a:cubicBezTo>
                <a:lnTo>
                  <a:pt x="400530" y="448296"/>
                </a:lnTo>
                <a:cubicBezTo>
                  <a:pt x="400530" y="437819"/>
                  <a:pt x="409102" y="429246"/>
                  <a:pt x="419580" y="429246"/>
                </a:cubicBezTo>
                <a:lnTo>
                  <a:pt x="438630" y="429246"/>
                </a:lnTo>
                <a:lnTo>
                  <a:pt x="438630" y="324471"/>
                </a:lnTo>
                <a:cubicBezTo>
                  <a:pt x="438630" y="313994"/>
                  <a:pt x="431010" y="306374"/>
                  <a:pt x="420533" y="305421"/>
                </a:cubicBezTo>
                <a:lnTo>
                  <a:pt x="419580" y="305421"/>
                </a:lnTo>
                <a:lnTo>
                  <a:pt x="257655" y="305421"/>
                </a:lnTo>
                <a:lnTo>
                  <a:pt x="257655" y="429246"/>
                </a:lnTo>
                <a:lnTo>
                  <a:pt x="276705" y="429246"/>
                </a:lnTo>
                <a:cubicBezTo>
                  <a:pt x="287183" y="429246"/>
                  <a:pt x="295755" y="437819"/>
                  <a:pt x="295755" y="448296"/>
                </a:cubicBezTo>
                <a:lnTo>
                  <a:pt x="295755" y="505446"/>
                </a:lnTo>
                <a:cubicBezTo>
                  <a:pt x="295755" y="515924"/>
                  <a:pt x="287183" y="524496"/>
                  <a:pt x="276705" y="524496"/>
                </a:cubicBezTo>
                <a:lnTo>
                  <a:pt x="219555" y="524496"/>
                </a:lnTo>
                <a:cubicBezTo>
                  <a:pt x="209077" y="524496"/>
                  <a:pt x="200505" y="515924"/>
                  <a:pt x="200505" y="505446"/>
                </a:cubicBezTo>
                <a:lnTo>
                  <a:pt x="200505" y="448296"/>
                </a:lnTo>
                <a:cubicBezTo>
                  <a:pt x="200505" y="437819"/>
                  <a:pt x="209077" y="429246"/>
                  <a:pt x="219555" y="429246"/>
                </a:cubicBezTo>
                <a:lnTo>
                  <a:pt x="238605" y="429246"/>
                </a:lnTo>
                <a:lnTo>
                  <a:pt x="238605" y="305421"/>
                </a:lnTo>
                <a:lnTo>
                  <a:pt x="76680" y="305421"/>
                </a:lnTo>
                <a:cubicBezTo>
                  <a:pt x="66202" y="305421"/>
                  <a:pt x="58583" y="313041"/>
                  <a:pt x="57630" y="323519"/>
                </a:cubicBezTo>
                <a:lnTo>
                  <a:pt x="57630" y="324471"/>
                </a:lnTo>
                <a:lnTo>
                  <a:pt x="57630" y="429246"/>
                </a:lnTo>
                <a:lnTo>
                  <a:pt x="76680" y="429246"/>
                </a:lnTo>
                <a:cubicBezTo>
                  <a:pt x="87158" y="429246"/>
                  <a:pt x="95730" y="437819"/>
                  <a:pt x="95730" y="448296"/>
                </a:cubicBezTo>
                <a:lnTo>
                  <a:pt x="95730" y="505446"/>
                </a:lnTo>
                <a:cubicBezTo>
                  <a:pt x="95730" y="515924"/>
                  <a:pt x="87158" y="524496"/>
                  <a:pt x="76680" y="524496"/>
                </a:cubicBezTo>
                <a:lnTo>
                  <a:pt x="19530" y="524496"/>
                </a:lnTo>
                <a:cubicBezTo>
                  <a:pt x="9052" y="524496"/>
                  <a:pt x="480" y="515924"/>
                  <a:pt x="480" y="505446"/>
                </a:cubicBezTo>
                <a:lnTo>
                  <a:pt x="480" y="448296"/>
                </a:lnTo>
                <a:cubicBezTo>
                  <a:pt x="480" y="437819"/>
                  <a:pt x="9052" y="429246"/>
                  <a:pt x="19530" y="429246"/>
                </a:cubicBezTo>
                <a:lnTo>
                  <a:pt x="38580" y="429246"/>
                </a:lnTo>
                <a:lnTo>
                  <a:pt x="38580" y="324471"/>
                </a:lnTo>
                <a:cubicBezTo>
                  <a:pt x="38580" y="304469"/>
                  <a:pt x="54773" y="287324"/>
                  <a:pt x="74775" y="286371"/>
                </a:cubicBezTo>
                <a:lnTo>
                  <a:pt x="76680" y="286371"/>
                </a:lnTo>
                <a:lnTo>
                  <a:pt x="238605" y="286371"/>
                </a:lnTo>
                <a:lnTo>
                  <a:pt x="238605" y="162546"/>
                </a:lnTo>
                <a:lnTo>
                  <a:pt x="124305" y="162546"/>
                </a:lnTo>
                <a:cubicBezTo>
                  <a:pt x="108112" y="162546"/>
                  <a:pt x="95730" y="150164"/>
                  <a:pt x="95730" y="133971"/>
                </a:cubicBezTo>
                <a:lnTo>
                  <a:pt x="95730" y="29196"/>
                </a:lnTo>
                <a:cubicBezTo>
                  <a:pt x="95730" y="13004"/>
                  <a:pt x="108112" y="621"/>
                  <a:pt x="124305" y="621"/>
                </a:cubicBezTo>
                <a:lnTo>
                  <a:pt x="371955" y="621"/>
                </a:lnTo>
                <a:close/>
                <a:moveTo>
                  <a:pt x="148118" y="95871"/>
                </a:moveTo>
                <a:cubicBezTo>
                  <a:pt x="140498" y="95871"/>
                  <a:pt x="133830" y="102539"/>
                  <a:pt x="133830" y="110159"/>
                </a:cubicBezTo>
                <a:cubicBezTo>
                  <a:pt x="133830" y="117779"/>
                  <a:pt x="140498" y="124446"/>
                  <a:pt x="148118" y="124446"/>
                </a:cubicBezTo>
                <a:cubicBezTo>
                  <a:pt x="155737" y="124446"/>
                  <a:pt x="162405" y="117779"/>
                  <a:pt x="162405" y="110159"/>
                </a:cubicBezTo>
                <a:cubicBezTo>
                  <a:pt x="162405" y="102539"/>
                  <a:pt x="155737" y="95871"/>
                  <a:pt x="148118" y="9587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93798962-13FC-6240-A25C-D1F6537138AA}"/>
              </a:ext>
            </a:extLst>
          </p:cNvPr>
          <p:cNvSpPr/>
          <p:nvPr/>
        </p:nvSpPr>
        <p:spPr>
          <a:xfrm>
            <a:off x="5432310" y="5105401"/>
            <a:ext cx="6338301" cy="1438703"/>
          </a:xfrm>
          <a:prstGeom prst="roundRect">
            <a:avLst>
              <a:gd name="adj" fmla="val 13475"/>
            </a:avLst>
          </a:prstGeom>
          <a:noFill/>
          <a:ln w="19050" cap="flat" cmpd="sng">
            <a:solidFill>
              <a:srgbClr val="2F2F2F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0CB9065-376B-94BD-08C6-214916ACA0DD}"/>
              </a:ext>
            </a:extLst>
          </p:cNvPr>
          <p:cNvSpPr/>
          <p:nvPr/>
        </p:nvSpPr>
        <p:spPr>
          <a:xfrm>
            <a:off x="5263567" y="4904929"/>
            <a:ext cx="5035454" cy="364748"/>
          </a:xfrm>
          <a:prstGeom prst="roundRect">
            <a:avLst>
              <a:gd name="adj" fmla="val 13475"/>
            </a:avLst>
          </a:prstGeom>
          <a:solidFill>
            <a:srgbClr val="2F2F2F"/>
          </a:solidFill>
          <a:ln cap="flat" cmpd="sng">
            <a:prstDash val="solid"/>
          </a:ln>
        </p:spPr>
        <p:txBody>
          <a:bodyPr vert="horz" lIns="360000" tIns="45720" rIns="91440" bIns="45720" anchor="ctr">
            <a:spAutoFit/>
          </a:bodyPr>
          <a:lstStyle/>
          <a:p>
            <a:pPr marL="0" algn="l"/>
            <a:r>
              <a:rPr lang="en-US" sz="1600" b="1" i="0" u="none" baseline="0" dirty="0">
                <a:solidFill>
                  <a:schemeClr val="lt1"/>
                </a:solidFill>
                <a:latin typeface="Arial"/>
                <a:ea typeface="Arial"/>
              </a:rPr>
              <a:t>      </a:t>
            </a:r>
            <a:r>
              <a:rPr lang="en-US" sz="1600" b="1" dirty="0">
                <a:solidFill>
                  <a:schemeClr val="lt1"/>
                </a:solidFill>
                <a:latin typeface="微软雅黑"/>
                <a:ea typeface="微软雅黑"/>
              </a:rPr>
              <a:t>D</a:t>
            </a:r>
            <a:r>
              <a:rPr lang="en-US" altLang="zh-CN" sz="1600" b="1" i="0" u="none" baseline="0" dirty="0">
                <a:solidFill>
                  <a:schemeClr val="lt1"/>
                </a:solidFill>
                <a:latin typeface="微软雅黑"/>
                <a:ea typeface="微软雅黑"/>
              </a:rPr>
              <a:t>eep learning NLP models</a:t>
            </a:r>
            <a:endParaRPr lang="zh-CN" altLang="en-US" sz="1600" b="1" i="0" u="none" baseline="0" dirty="0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EAC3271D-6F4F-78BC-75D4-35DE585D9FA0}"/>
              </a:ext>
            </a:extLst>
          </p:cNvPr>
          <p:cNvSpPr txBox="1"/>
          <p:nvPr/>
        </p:nvSpPr>
        <p:spPr>
          <a:xfrm>
            <a:off x="5708700" y="5358876"/>
            <a:ext cx="5953133" cy="6247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en-US" altLang="zh-CN" sz="14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Implement deep learning NLP models (e.g., BERT, GPT-based models) to analyze book descriptions and user preferences.</a:t>
            </a:r>
            <a:endParaRPr lang="en-US" sz="1100" dirty="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DB140625-A0CB-9D17-C554-403ECA8CED3C}"/>
              </a:ext>
            </a:extLst>
          </p:cNvPr>
          <p:cNvSpPr/>
          <p:nvPr/>
        </p:nvSpPr>
        <p:spPr>
          <a:xfrm>
            <a:off x="5479460" y="4980962"/>
            <a:ext cx="283578" cy="212683"/>
          </a:xfrm>
          <a:custGeom>
            <a:avLst/>
            <a:gdLst/>
            <a:ahLst/>
            <a:cxnLst/>
            <a:rect l="l" t="t" r="r" b="b"/>
            <a:pathLst>
              <a:path w="533400" h="400050">
                <a:moveTo>
                  <a:pt x="505433" y="621"/>
                </a:moveTo>
                <a:cubicBezTo>
                  <a:pt x="521626" y="621"/>
                  <a:pt x="534008" y="13004"/>
                  <a:pt x="534008" y="29196"/>
                </a:cubicBezTo>
                <a:lnTo>
                  <a:pt x="534008" y="372096"/>
                </a:lnTo>
                <a:cubicBezTo>
                  <a:pt x="534008" y="388289"/>
                  <a:pt x="521626" y="400671"/>
                  <a:pt x="505433" y="400671"/>
                </a:cubicBezTo>
                <a:lnTo>
                  <a:pt x="29183" y="400671"/>
                </a:lnTo>
                <a:cubicBezTo>
                  <a:pt x="12990" y="400671"/>
                  <a:pt x="608" y="388289"/>
                  <a:pt x="608" y="372096"/>
                </a:cubicBezTo>
                <a:lnTo>
                  <a:pt x="608" y="29196"/>
                </a:lnTo>
                <a:cubicBezTo>
                  <a:pt x="608" y="13004"/>
                  <a:pt x="12990" y="621"/>
                  <a:pt x="29183" y="621"/>
                </a:cubicBezTo>
                <a:lnTo>
                  <a:pt x="505433" y="621"/>
                </a:lnTo>
                <a:close/>
                <a:moveTo>
                  <a:pt x="391133" y="198741"/>
                </a:moveTo>
                <a:cubicBezTo>
                  <a:pt x="378751" y="189216"/>
                  <a:pt x="360653" y="192074"/>
                  <a:pt x="351128" y="204456"/>
                </a:cubicBezTo>
                <a:lnTo>
                  <a:pt x="351128" y="204456"/>
                </a:lnTo>
                <a:lnTo>
                  <a:pt x="267308" y="315899"/>
                </a:lnTo>
                <a:cubicBezTo>
                  <a:pt x="266355" y="316851"/>
                  <a:pt x="265403" y="317804"/>
                  <a:pt x="264451" y="318756"/>
                </a:cubicBezTo>
                <a:cubicBezTo>
                  <a:pt x="253021" y="330186"/>
                  <a:pt x="234923" y="330186"/>
                  <a:pt x="224446" y="318756"/>
                </a:cubicBezTo>
                <a:lnTo>
                  <a:pt x="224446" y="318756"/>
                </a:lnTo>
                <a:lnTo>
                  <a:pt x="162533" y="257796"/>
                </a:lnTo>
                <a:cubicBezTo>
                  <a:pt x="161580" y="256844"/>
                  <a:pt x="161580" y="256844"/>
                  <a:pt x="160628" y="255891"/>
                </a:cubicBezTo>
                <a:cubicBezTo>
                  <a:pt x="148246" y="245414"/>
                  <a:pt x="130148" y="247319"/>
                  <a:pt x="120623" y="259701"/>
                </a:cubicBezTo>
                <a:lnTo>
                  <a:pt x="120623" y="259701"/>
                </a:lnTo>
                <a:lnTo>
                  <a:pt x="32993" y="366381"/>
                </a:lnTo>
                <a:cubicBezTo>
                  <a:pt x="32040" y="368286"/>
                  <a:pt x="31088" y="370191"/>
                  <a:pt x="31088" y="372096"/>
                </a:cubicBezTo>
                <a:cubicBezTo>
                  <a:pt x="31088" y="377811"/>
                  <a:pt x="34898" y="381621"/>
                  <a:pt x="40613" y="381621"/>
                </a:cubicBezTo>
                <a:lnTo>
                  <a:pt x="40613" y="381621"/>
                </a:lnTo>
                <a:lnTo>
                  <a:pt x="497813" y="381621"/>
                </a:lnTo>
                <a:cubicBezTo>
                  <a:pt x="499718" y="381621"/>
                  <a:pt x="501623" y="380669"/>
                  <a:pt x="503528" y="379716"/>
                </a:cubicBezTo>
                <a:cubicBezTo>
                  <a:pt x="508290" y="376859"/>
                  <a:pt x="509243" y="371144"/>
                  <a:pt x="506386" y="366381"/>
                </a:cubicBezTo>
                <a:lnTo>
                  <a:pt x="506386" y="366381"/>
                </a:lnTo>
                <a:lnTo>
                  <a:pt x="398753" y="205409"/>
                </a:lnTo>
                <a:cubicBezTo>
                  <a:pt x="395896" y="202551"/>
                  <a:pt x="393990" y="200646"/>
                  <a:pt x="391133" y="198741"/>
                </a:cubicBezTo>
                <a:close/>
                <a:moveTo>
                  <a:pt x="95858" y="57771"/>
                </a:moveTo>
                <a:cubicBezTo>
                  <a:pt x="74903" y="57771"/>
                  <a:pt x="57758" y="74916"/>
                  <a:pt x="57758" y="95871"/>
                </a:cubicBezTo>
                <a:cubicBezTo>
                  <a:pt x="57758" y="116826"/>
                  <a:pt x="74903" y="133971"/>
                  <a:pt x="95858" y="133971"/>
                </a:cubicBezTo>
                <a:cubicBezTo>
                  <a:pt x="116813" y="133971"/>
                  <a:pt x="133958" y="116826"/>
                  <a:pt x="133958" y="95871"/>
                </a:cubicBezTo>
                <a:cubicBezTo>
                  <a:pt x="133958" y="74916"/>
                  <a:pt x="116813" y="57771"/>
                  <a:pt x="95858" y="5777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97AB4FA2-FB6C-98FB-FBE4-032E9206A829}"/>
              </a:ext>
            </a:extLst>
          </p:cNvPr>
          <p:cNvSpPr/>
          <p:nvPr/>
        </p:nvSpPr>
        <p:spPr>
          <a:xfrm>
            <a:off x="407740" y="3049686"/>
            <a:ext cx="3581343" cy="2262465"/>
          </a:xfrm>
          <a:custGeom>
            <a:avLst/>
            <a:gdLst/>
            <a:ahLst/>
            <a:cxnLst/>
            <a:rect l="l" t="t" r="r" b="b"/>
            <a:pathLst>
              <a:path w="4235144" h="2675495">
                <a:moveTo>
                  <a:pt x="0" y="0"/>
                </a:moveTo>
                <a:lnTo>
                  <a:pt x="4235145" y="0"/>
                </a:lnTo>
                <a:lnTo>
                  <a:pt x="4235145" y="2675496"/>
                </a:lnTo>
                <a:lnTo>
                  <a:pt x="0" y="267549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B4405E6-A4C7-F30C-CC24-6C91C1C50ED4}"/>
              </a:ext>
            </a:extLst>
          </p:cNvPr>
          <p:cNvSpPr/>
          <p:nvPr/>
        </p:nvSpPr>
        <p:spPr>
          <a:xfrm>
            <a:off x="407740" y="2749453"/>
            <a:ext cx="3581343" cy="300232"/>
          </a:xfrm>
          <a:custGeom>
            <a:avLst/>
            <a:gdLst/>
            <a:ahLst/>
            <a:cxnLst/>
            <a:rect l="l" t="t" r="r" b="b"/>
            <a:pathLst>
              <a:path w="4235144" h="355042">
                <a:moveTo>
                  <a:pt x="175365" y="0"/>
                </a:moveTo>
                <a:lnTo>
                  <a:pt x="4059779" y="0"/>
                </a:lnTo>
                <a:cubicBezTo>
                  <a:pt x="4156630" y="0"/>
                  <a:pt x="4235145" y="78514"/>
                  <a:pt x="4235145" y="175365"/>
                </a:cubicBezTo>
                <a:lnTo>
                  <a:pt x="4235145" y="355042"/>
                </a:lnTo>
                <a:lnTo>
                  <a:pt x="4235145" y="355042"/>
                </a:lnTo>
                <a:lnTo>
                  <a:pt x="0" y="355042"/>
                </a:lnTo>
                <a:lnTo>
                  <a:pt x="0" y="355042"/>
                </a:lnTo>
                <a:lnTo>
                  <a:pt x="0" y="175365"/>
                </a:lnTo>
                <a:cubicBezTo>
                  <a:pt x="0" y="78514"/>
                  <a:pt x="78514" y="0"/>
                  <a:pt x="175365" y="0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algn="l"/>
            <a:endParaRPr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F8EF31F-5CCA-07D6-3E14-7EF0EEAD31A6}"/>
              </a:ext>
            </a:extLst>
          </p:cNvPr>
          <p:cNvSpPr/>
          <p:nvPr/>
        </p:nvSpPr>
        <p:spPr>
          <a:xfrm>
            <a:off x="536410" y="2819150"/>
            <a:ext cx="182284" cy="182284"/>
          </a:xfrm>
          <a:custGeom>
            <a:avLst/>
            <a:gdLst/>
            <a:ahLst/>
            <a:cxnLst/>
            <a:rect l="l" t="t" r="r" b="b"/>
            <a:pathLst>
              <a:path w="215561" h="215561">
                <a:moveTo>
                  <a:pt x="215561" y="107781"/>
                </a:moveTo>
                <a:cubicBezTo>
                  <a:pt x="215561" y="167306"/>
                  <a:pt x="167306" y="215561"/>
                  <a:pt x="107781" y="215561"/>
                </a:cubicBezTo>
                <a:cubicBezTo>
                  <a:pt x="48255" y="215561"/>
                  <a:pt x="0" y="167306"/>
                  <a:pt x="0" y="107781"/>
                </a:cubicBezTo>
                <a:cubicBezTo>
                  <a:pt x="0" y="48255"/>
                  <a:pt x="48255" y="0"/>
                  <a:pt x="107781" y="0"/>
                </a:cubicBezTo>
                <a:cubicBezTo>
                  <a:pt x="167306" y="0"/>
                  <a:pt x="215561" y="48255"/>
                  <a:pt x="215561" y="107781"/>
                </a:cubicBezTo>
                <a:close/>
              </a:path>
            </a:pathLst>
          </a:custGeom>
          <a:solidFill>
            <a:srgbClr val="F4EDAB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B9F2DF9-37F8-6D6D-249C-716FD598D32C}"/>
              </a:ext>
            </a:extLst>
          </p:cNvPr>
          <p:cNvSpPr/>
          <p:nvPr/>
        </p:nvSpPr>
        <p:spPr>
          <a:xfrm>
            <a:off x="740140" y="2819150"/>
            <a:ext cx="182284" cy="182284"/>
          </a:xfrm>
          <a:custGeom>
            <a:avLst/>
            <a:gdLst/>
            <a:ahLst/>
            <a:cxnLst/>
            <a:rect l="l" t="t" r="r" b="b"/>
            <a:pathLst>
              <a:path w="215561" h="215561">
                <a:moveTo>
                  <a:pt x="215561" y="107781"/>
                </a:moveTo>
                <a:cubicBezTo>
                  <a:pt x="215561" y="167306"/>
                  <a:pt x="167306" y="215561"/>
                  <a:pt x="107781" y="215561"/>
                </a:cubicBezTo>
                <a:cubicBezTo>
                  <a:pt x="48255" y="215561"/>
                  <a:pt x="0" y="167306"/>
                  <a:pt x="0" y="107781"/>
                </a:cubicBezTo>
                <a:cubicBezTo>
                  <a:pt x="0" y="48255"/>
                  <a:pt x="48255" y="0"/>
                  <a:pt x="107781" y="0"/>
                </a:cubicBezTo>
                <a:cubicBezTo>
                  <a:pt x="167306" y="0"/>
                  <a:pt x="215561" y="48255"/>
                  <a:pt x="215561" y="107781"/>
                </a:cubicBezTo>
                <a:close/>
              </a:path>
            </a:pathLst>
          </a:custGeom>
          <a:solidFill>
            <a:srgbClr val="289EF3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3DC5DF86-8938-2E65-01B2-47BCCF6F8171}"/>
              </a:ext>
            </a:extLst>
          </p:cNvPr>
          <p:cNvSpPr/>
          <p:nvPr/>
        </p:nvSpPr>
        <p:spPr>
          <a:xfrm>
            <a:off x="573940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33B60AA8-2ACC-41AD-E714-DF0564A71D65}"/>
              </a:ext>
            </a:extLst>
          </p:cNvPr>
          <p:cNvSpPr/>
          <p:nvPr/>
        </p:nvSpPr>
        <p:spPr>
          <a:xfrm>
            <a:off x="788391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D1854874-2430-2BE5-E6A5-76275B9075F1}"/>
              </a:ext>
            </a:extLst>
          </p:cNvPr>
          <p:cNvSpPr/>
          <p:nvPr/>
        </p:nvSpPr>
        <p:spPr>
          <a:xfrm>
            <a:off x="1002843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7E092261-FF9D-72C7-87E2-313876774D6C}"/>
              </a:ext>
            </a:extLst>
          </p:cNvPr>
          <p:cNvSpPr/>
          <p:nvPr/>
        </p:nvSpPr>
        <p:spPr>
          <a:xfrm>
            <a:off x="1217295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ABB3F66-10F3-ABB2-F805-E348399F17AF}"/>
              </a:ext>
            </a:extLst>
          </p:cNvPr>
          <p:cNvSpPr/>
          <p:nvPr/>
        </p:nvSpPr>
        <p:spPr>
          <a:xfrm>
            <a:off x="1431746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363F8315-291D-43C1-D7B2-415A07B2D5F2}"/>
              </a:ext>
            </a:extLst>
          </p:cNvPr>
          <p:cNvSpPr/>
          <p:nvPr/>
        </p:nvSpPr>
        <p:spPr>
          <a:xfrm>
            <a:off x="1646198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C94E8E8B-EF6C-8E24-2134-88FA9E7B747E}"/>
              </a:ext>
            </a:extLst>
          </p:cNvPr>
          <p:cNvSpPr/>
          <p:nvPr/>
        </p:nvSpPr>
        <p:spPr>
          <a:xfrm>
            <a:off x="1860649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4FA3EFF7-0AB8-F1A4-A7EE-BBB5A47C0DE1}"/>
              </a:ext>
            </a:extLst>
          </p:cNvPr>
          <p:cNvSpPr/>
          <p:nvPr/>
        </p:nvSpPr>
        <p:spPr>
          <a:xfrm>
            <a:off x="2075102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26B5C5B0-2E01-DFBF-A34B-30B5A7D748FA}"/>
              </a:ext>
            </a:extLst>
          </p:cNvPr>
          <p:cNvSpPr/>
          <p:nvPr/>
        </p:nvSpPr>
        <p:spPr>
          <a:xfrm>
            <a:off x="2289553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69C65F09-9638-3D0E-ACFA-B906CCE713FB}"/>
              </a:ext>
            </a:extLst>
          </p:cNvPr>
          <p:cNvSpPr/>
          <p:nvPr/>
        </p:nvSpPr>
        <p:spPr>
          <a:xfrm>
            <a:off x="2504005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082D3071-2588-E547-D36C-AE8DAD6DEB53}"/>
              </a:ext>
            </a:extLst>
          </p:cNvPr>
          <p:cNvSpPr/>
          <p:nvPr/>
        </p:nvSpPr>
        <p:spPr>
          <a:xfrm>
            <a:off x="2718456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6831E506-FAF0-703B-BAF4-5352E92B615B}"/>
              </a:ext>
            </a:extLst>
          </p:cNvPr>
          <p:cNvSpPr/>
          <p:nvPr/>
        </p:nvSpPr>
        <p:spPr>
          <a:xfrm>
            <a:off x="2932908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5BB63F79-6057-06B0-FBFC-6D72942C8339}"/>
              </a:ext>
            </a:extLst>
          </p:cNvPr>
          <p:cNvSpPr/>
          <p:nvPr/>
        </p:nvSpPr>
        <p:spPr>
          <a:xfrm>
            <a:off x="3147360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D78A2D7F-183E-EF48-17DC-08523CC2893D}"/>
              </a:ext>
            </a:extLst>
          </p:cNvPr>
          <p:cNvSpPr/>
          <p:nvPr/>
        </p:nvSpPr>
        <p:spPr>
          <a:xfrm>
            <a:off x="3361812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86021562-56AE-A8BB-0660-09E9A5BD3B99}"/>
              </a:ext>
            </a:extLst>
          </p:cNvPr>
          <p:cNvSpPr/>
          <p:nvPr/>
        </p:nvSpPr>
        <p:spPr>
          <a:xfrm>
            <a:off x="3576263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893DD44A-465E-2299-1E71-CA6A5C41FCE2}"/>
              </a:ext>
            </a:extLst>
          </p:cNvPr>
          <p:cNvSpPr/>
          <p:nvPr/>
        </p:nvSpPr>
        <p:spPr>
          <a:xfrm>
            <a:off x="3790715" y="3049686"/>
            <a:ext cx="10723" cy="2251743"/>
          </a:xfrm>
          <a:custGeom>
            <a:avLst/>
            <a:gdLst/>
            <a:ahLst/>
            <a:cxnLst/>
            <a:rect l="l" t="t" r="r" b="b"/>
            <a:pathLst>
              <a:path w="12680" h="2662815">
                <a:moveTo>
                  <a:pt x="0" y="2662815"/>
                </a:moveTo>
                <a:lnTo>
                  <a:pt x="0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603EEABD-816D-B8D7-1CEB-9828125FF7F0}"/>
              </a:ext>
            </a:extLst>
          </p:cNvPr>
          <p:cNvSpPr/>
          <p:nvPr/>
        </p:nvSpPr>
        <p:spPr>
          <a:xfrm>
            <a:off x="407740" y="3215886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6B87835C-FE91-65DA-733C-19A17B6D2F33}"/>
              </a:ext>
            </a:extLst>
          </p:cNvPr>
          <p:cNvSpPr/>
          <p:nvPr/>
        </p:nvSpPr>
        <p:spPr>
          <a:xfrm>
            <a:off x="407740" y="3408892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7" name="Freeform 37">
            <a:extLst>
              <a:ext uri="{FF2B5EF4-FFF2-40B4-BE49-F238E27FC236}">
                <a16:creationId xmlns:a16="http://schemas.microsoft.com/office/drawing/2014/main" id="{118FC358-24D5-C250-022D-CC6F87F7DE39}"/>
              </a:ext>
            </a:extLst>
          </p:cNvPr>
          <p:cNvSpPr/>
          <p:nvPr/>
        </p:nvSpPr>
        <p:spPr>
          <a:xfrm>
            <a:off x="407740" y="3601899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2211E87B-9E41-4842-D90B-2FFE5FB6395D}"/>
              </a:ext>
            </a:extLst>
          </p:cNvPr>
          <p:cNvSpPr/>
          <p:nvPr/>
        </p:nvSpPr>
        <p:spPr>
          <a:xfrm>
            <a:off x="407740" y="3794905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9E501233-A0FF-BF42-4EA8-0D7A22FA6CE6}"/>
              </a:ext>
            </a:extLst>
          </p:cNvPr>
          <p:cNvSpPr/>
          <p:nvPr/>
        </p:nvSpPr>
        <p:spPr>
          <a:xfrm>
            <a:off x="407740" y="3987911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0" name="Freeform 40">
            <a:extLst>
              <a:ext uri="{FF2B5EF4-FFF2-40B4-BE49-F238E27FC236}">
                <a16:creationId xmlns:a16="http://schemas.microsoft.com/office/drawing/2014/main" id="{4003AA21-ED7D-60C3-081D-DF25E3C6E894}"/>
              </a:ext>
            </a:extLst>
          </p:cNvPr>
          <p:cNvSpPr/>
          <p:nvPr/>
        </p:nvSpPr>
        <p:spPr>
          <a:xfrm>
            <a:off x="407740" y="4180919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1" name="Freeform 41">
            <a:extLst>
              <a:ext uri="{FF2B5EF4-FFF2-40B4-BE49-F238E27FC236}">
                <a16:creationId xmlns:a16="http://schemas.microsoft.com/office/drawing/2014/main" id="{91412BD8-4DE5-4A3F-84EF-5833A0E3F443}"/>
              </a:ext>
            </a:extLst>
          </p:cNvPr>
          <p:cNvSpPr/>
          <p:nvPr/>
        </p:nvSpPr>
        <p:spPr>
          <a:xfrm>
            <a:off x="407740" y="4373925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2" name="Freeform 42">
            <a:extLst>
              <a:ext uri="{FF2B5EF4-FFF2-40B4-BE49-F238E27FC236}">
                <a16:creationId xmlns:a16="http://schemas.microsoft.com/office/drawing/2014/main" id="{CD31E0A3-0B55-A6D7-BD54-DB5CCCB3EEF9}"/>
              </a:ext>
            </a:extLst>
          </p:cNvPr>
          <p:cNvSpPr/>
          <p:nvPr/>
        </p:nvSpPr>
        <p:spPr>
          <a:xfrm>
            <a:off x="407740" y="4566931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3" name="Freeform 43">
            <a:extLst>
              <a:ext uri="{FF2B5EF4-FFF2-40B4-BE49-F238E27FC236}">
                <a16:creationId xmlns:a16="http://schemas.microsoft.com/office/drawing/2014/main" id="{28842A7C-17B9-42DC-1E6B-79A96BB5F5A4}"/>
              </a:ext>
            </a:extLst>
          </p:cNvPr>
          <p:cNvSpPr/>
          <p:nvPr/>
        </p:nvSpPr>
        <p:spPr>
          <a:xfrm>
            <a:off x="407740" y="4759938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4" name="Freeform 44">
            <a:extLst>
              <a:ext uri="{FF2B5EF4-FFF2-40B4-BE49-F238E27FC236}">
                <a16:creationId xmlns:a16="http://schemas.microsoft.com/office/drawing/2014/main" id="{19EE3F70-B2D9-CD7A-82D1-4039F25BF0FC}"/>
              </a:ext>
            </a:extLst>
          </p:cNvPr>
          <p:cNvSpPr/>
          <p:nvPr/>
        </p:nvSpPr>
        <p:spPr>
          <a:xfrm>
            <a:off x="407740" y="4952944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C87AF4FF-5F63-36FA-7866-A8B20648CDD4}"/>
              </a:ext>
            </a:extLst>
          </p:cNvPr>
          <p:cNvSpPr/>
          <p:nvPr/>
        </p:nvSpPr>
        <p:spPr>
          <a:xfrm>
            <a:off x="407740" y="5145951"/>
            <a:ext cx="3581343" cy="10723"/>
          </a:xfrm>
          <a:custGeom>
            <a:avLst/>
            <a:gdLst/>
            <a:ahLst/>
            <a:cxnLst/>
            <a:rect l="l" t="t" r="r" b="b"/>
            <a:pathLst>
              <a:path w="4235144" h="12680">
                <a:moveTo>
                  <a:pt x="0" y="0"/>
                </a:moveTo>
                <a:lnTo>
                  <a:pt x="4235145" y="0"/>
                </a:lnTo>
              </a:path>
            </a:pathLst>
          </a:custGeom>
          <a:ln w="12673" cap="flat">
            <a:solidFill>
              <a:srgbClr val="FCF9E6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6" name="Freeform 46">
            <a:extLst>
              <a:ext uri="{FF2B5EF4-FFF2-40B4-BE49-F238E27FC236}">
                <a16:creationId xmlns:a16="http://schemas.microsoft.com/office/drawing/2014/main" id="{99B561CE-74A9-13FC-B0F6-559B76C6C652}"/>
              </a:ext>
            </a:extLst>
          </p:cNvPr>
          <p:cNvSpPr/>
          <p:nvPr/>
        </p:nvSpPr>
        <p:spPr>
          <a:xfrm>
            <a:off x="1901074" y="2361576"/>
            <a:ext cx="781363" cy="988878"/>
          </a:xfrm>
          <a:custGeom>
            <a:avLst/>
            <a:gdLst/>
            <a:ahLst/>
            <a:cxnLst/>
            <a:rect l="l" t="t" r="r" b="b"/>
            <a:pathLst>
              <a:path w="924007" h="1169405">
                <a:moveTo>
                  <a:pt x="789279" y="891035"/>
                </a:moveTo>
                <a:cubicBezTo>
                  <a:pt x="702548" y="949744"/>
                  <a:pt x="586398" y="957097"/>
                  <a:pt x="484957" y="913479"/>
                </a:cubicBezTo>
                <a:cubicBezTo>
                  <a:pt x="469742" y="907012"/>
                  <a:pt x="455032" y="899531"/>
                  <a:pt x="440831" y="891035"/>
                </a:cubicBezTo>
                <a:lnTo>
                  <a:pt x="441972" y="903715"/>
                </a:lnTo>
                <a:lnTo>
                  <a:pt x="451736" y="1021259"/>
                </a:lnTo>
                <a:lnTo>
                  <a:pt x="451736" y="1026838"/>
                </a:lnTo>
                <a:lnTo>
                  <a:pt x="464416" y="1170631"/>
                </a:lnTo>
                <a:lnTo>
                  <a:pt x="-942" y="1147299"/>
                </a:lnTo>
                <a:lnTo>
                  <a:pt x="22261" y="344524"/>
                </a:lnTo>
                <a:cubicBezTo>
                  <a:pt x="23910" y="331844"/>
                  <a:pt x="56878" y="112732"/>
                  <a:pt x="243403" y="30438"/>
                </a:cubicBezTo>
                <a:cubicBezTo>
                  <a:pt x="276244" y="15983"/>
                  <a:pt x="311241" y="6853"/>
                  <a:pt x="346998" y="3176"/>
                </a:cubicBezTo>
                <a:cubicBezTo>
                  <a:pt x="487494" y="-11407"/>
                  <a:pt x="640669" y="56179"/>
                  <a:pt x="735009" y="192109"/>
                </a:cubicBezTo>
                <a:cubicBezTo>
                  <a:pt x="737926" y="196293"/>
                  <a:pt x="740842" y="200605"/>
                  <a:pt x="743631" y="204789"/>
                </a:cubicBezTo>
                <a:lnTo>
                  <a:pt x="883112" y="460799"/>
                </a:lnTo>
                <a:cubicBezTo>
                  <a:pt x="963757" y="618286"/>
                  <a:pt x="917222" y="804430"/>
                  <a:pt x="789279" y="891035"/>
                </a:cubicBezTo>
                <a:close/>
              </a:path>
            </a:pathLst>
          </a:custGeom>
          <a:solidFill>
            <a:srgbClr val="FEE8D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7" name="Freeform 47">
            <a:extLst>
              <a:ext uri="{FF2B5EF4-FFF2-40B4-BE49-F238E27FC236}">
                <a16:creationId xmlns:a16="http://schemas.microsoft.com/office/drawing/2014/main" id="{8CE70F31-94FD-9B91-3ECC-4E83607F33CE}"/>
              </a:ext>
            </a:extLst>
          </p:cNvPr>
          <p:cNvSpPr/>
          <p:nvPr/>
        </p:nvSpPr>
        <p:spPr>
          <a:xfrm>
            <a:off x="1785910" y="2311007"/>
            <a:ext cx="400989" cy="488413"/>
          </a:xfrm>
          <a:custGeom>
            <a:avLst/>
            <a:gdLst/>
            <a:ahLst/>
            <a:cxnLst/>
            <a:rect l="l" t="t" r="r" b="b"/>
            <a:pathLst>
              <a:path w="474193" h="577577">
                <a:moveTo>
                  <a:pt x="403684" y="1225"/>
                </a:moveTo>
                <a:cubicBezTo>
                  <a:pt x="403684" y="1225"/>
                  <a:pt x="655129" y="335979"/>
                  <a:pt x="201943" y="536325"/>
                </a:cubicBezTo>
                <a:lnTo>
                  <a:pt x="-938" y="578803"/>
                </a:lnTo>
                <a:cubicBezTo>
                  <a:pt x="-938" y="578803"/>
                  <a:pt x="-6897" y="28614"/>
                  <a:pt x="403684" y="1225"/>
                </a:cubicBezTo>
                <a:close/>
              </a:path>
            </a:pathLst>
          </a:custGeom>
          <a:solidFill>
            <a:srgbClr val="30303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8" name="Freeform 48">
            <a:extLst>
              <a:ext uri="{FF2B5EF4-FFF2-40B4-BE49-F238E27FC236}">
                <a16:creationId xmlns:a16="http://schemas.microsoft.com/office/drawing/2014/main" id="{4A7DE1A2-FF8E-370C-9A4E-C2A2F926585E}"/>
              </a:ext>
            </a:extLst>
          </p:cNvPr>
          <p:cNvSpPr/>
          <p:nvPr/>
        </p:nvSpPr>
        <p:spPr>
          <a:xfrm>
            <a:off x="2109520" y="2313537"/>
            <a:ext cx="394591" cy="194950"/>
          </a:xfrm>
          <a:custGeom>
            <a:avLst/>
            <a:gdLst/>
            <a:ahLst/>
            <a:cxnLst/>
            <a:rect l="l" t="t" r="r" b="b"/>
            <a:pathLst>
              <a:path w="466627" h="230539">
                <a:moveTo>
                  <a:pt x="465685" y="216964"/>
                </a:moveTo>
                <a:cubicBezTo>
                  <a:pt x="171887" y="299638"/>
                  <a:pt x="-942" y="9010"/>
                  <a:pt x="-942" y="9010"/>
                </a:cubicBezTo>
                <a:cubicBezTo>
                  <a:pt x="8568" y="6983"/>
                  <a:pt x="17825" y="4953"/>
                  <a:pt x="27082" y="3432"/>
                </a:cubicBezTo>
                <a:cubicBezTo>
                  <a:pt x="186723" y="-13053"/>
                  <a:pt x="359299" y="63281"/>
                  <a:pt x="465685" y="216964"/>
                </a:cubicBezTo>
                <a:close/>
              </a:path>
            </a:pathLst>
          </a:custGeom>
          <a:solidFill>
            <a:srgbClr val="30303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F4778C27-253F-F76E-CD3F-D7C454858229}"/>
              </a:ext>
            </a:extLst>
          </p:cNvPr>
          <p:cNvSpPr/>
          <p:nvPr/>
        </p:nvSpPr>
        <p:spPr>
          <a:xfrm>
            <a:off x="1486467" y="1805889"/>
            <a:ext cx="685925" cy="576606"/>
          </a:xfrm>
          <a:custGeom>
            <a:avLst/>
            <a:gdLst/>
            <a:ahLst/>
            <a:cxnLst/>
            <a:rect l="l" t="t" r="r" b="b"/>
            <a:pathLst>
              <a:path w="811146" h="681870">
                <a:moveTo>
                  <a:pt x="809399" y="653968"/>
                </a:moveTo>
                <a:cubicBezTo>
                  <a:pt x="809399" y="653968"/>
                  <a:pt x="852893" y="-60300"/>
                  <a:pt x="300421" y="5508"/>
                </a:cubicBezTo>
                <a:cubicBezTo>
                  <a:pt x="-252050" y="71319"/>
                  <a:pt x="76871" y="571039"/>
                  <a:pt x="326795" y="571039"/>
                </a:cubicBezTo>
                <a:cubicBezTo>
                  <a:pt x="326795" y="571039"/>
                  <a:pt x="247798" y="715719"/>
                  <a:pt x="537158" y="676285"/>
                </a:cubicBezTo>
                <a:cubicBezTo>
                  <a:pt x="826517" y="636850"/>
                  <a:pt x="809399" y="653968"/>
                  <a:pt x="809399" y="653968"/>
                </a:cubicBezTo>
                <a:close/>
              </a:path>
            </a:pathLst>
          </a:custGeom>
          <a:solidFill>
            <a:srgbClr val="30303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0" name="Freeform 50">
            <a:extLst>
              <a:ext uri="{FF2B5EF4-FFF2-40B4-BE49-F238E27FC236}">
                <a16:creationId xmlns:a16="http://schemas.microsoft.com/office/drawing/2014/main" id="{418C354E-20F6-6943-4F59-4EA1A7890E74}"/>
              </a:ext>
            </a:extLst>
          </p:cNvPr>
          <p:cNvSpPr/>
          <p:nvPr/>
        </p:nvSpPr>
        <p:spPr>
          <a:xfrm>
            <a:off x="1775937" y="2731202"/>
            <a:ext cx="200944" cy="209632"/>
          </a:xfrm>
          <a:custGeom>
            <a:avLst/>
            <a:gdLst/>
            <a:ahLst/>
            <a:cxnLst/>
            <a:rect l="l" t="t" r="r" b="b"/>
            <a:pathLst>
              <a:path w="237628" h="247902">
                <a:moveTo>
                  <a:pt x="236686" y="102439"/>
                </a:moveTo>
                <a:cubicBezTo>
                  <a:pt x="228952" y="52225"/>
                  <a:pt x="190658" y="12284"/>
                  <a:pt x="140826" y="2393"/>
                </a:cubicBezTo>
                <a:cubicBezTo>
                  <a:pt x="82244" y="-6736"/>
                  <a:pt x="40780" y="40433"/>
                  <a:pt x="34567" y="47406"/>
                </a:cubicBezTo>
                <a:cubicBezTo>
                  <a:pt x="6037" y="79741"/>
                  <a:pt x="-11970" y="132237"/>
                  <a:pt x="6670" y="176744"/>
                </a:cubicBezTo>
                <a:cubicBezTo>
                  <a:pt x="30635" y="234185"/>
                  <a:pt x="111280" y="268040"/>
                  <a:pt x="191673" y="237861"/>
                </a:cubicBezTo>
                <a:close/>
              </a:path>
            </a:pathLst>
          </a:custGeom>
          <a:solidFill>
            <a:srgbClr val="FEE8D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51" name="Freeform 51">
            <a:extLst>
              <a:ext uri="{FF2B5EF4-FFF2-40B4-BE49-F238E27FC236}">
                <a16:creationId xmlns:a16="http://schemas.microsoft.com/office/drawing/2014/main" id="{3AF16B31-670F-3AEF-9232-6C500D3C8F37}"/>
              </a:ext>
            </a:extLst>
          </p:cNvPr>
          <p:cNvSpPr/>
          <p:nvPr/>
        </p:nvSpPr>
        <p:spPr>
          <a:xfrm>
            <a:off x="1835452" y="2800894"/>
            <a:ext cx="98432" cy="57928"/>
          </a:xfrm>
          <a:custGeom>
            <a:avLst/>
            <a:gdLst/>
            <a:ahLst/>
            <a:cxnLst/>
            <a:rect l="l" t="t" r="r" b="b"/>
            <a:pathLst>
              <a:path w="116402" h="68503">
                <a:moveTo>
                  <a:pt x="-942" y="11527"/>
                </a:moveTo>
                <a:cubicBezTo>
                  <a:pt x="-942" y="11527"/>
                  <a:pt x="115460" y="-35009"/>
                  <a:pt x="115460" y="69729"/>
                </a:cubicBezTo>
              </a:path>
            </a:pathLst>
          </a:custGeom>
          <a:noFill/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5AF2A093-5DCC-E842-4093-C55552A3B1B6}"/>
              </a:ext>
            </a:extLst>
          </p:cNvPr>
          <p:cNvSpPr/>
          <p:nvPr/>
        </p:nvSpPr>
        <p:spPr>
          <a:xfrm>
            <a:off x="1941391" y="2299292"/>
            <a:ext cx="225816" cy="77443"/>
          </a:xfrm>
          <a:custGeom>
            <a:avLst/>
            <a:gdLst/>
            <a:ahLst/>
            <a:cxnLst/>
            <a:rect l="l" t="t" r="r" b="b"/>
            <a:pathLst>
              <a:path w="267041" h="91581">
                <a:moveTo>
                  <a:pt x="-942" y="92806"/>
                </a:moveTo>
                <a:cubicBezTo>
                  <a:pt x="-942" y="92806"/>
                  <a:pt x="86043" y="-17637"/>
                  <a:pt x="266099" y="4046"/>
                </a:cubicBezTo>
              </a:path>
            </a:pathLst>
          </a:custGeom>
          <a:noFill/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51515429-F3E5-F319-BE92-5528D2B2075A}"/>
              </a:ext>
            </a:extLst>
          </p:cNvPr>
          <p:cNvSpPr/>
          <p:nvPr/>
        </p:nvSpPr>
        <p:spPr>
          <a:xfrm>
            <a:off x="1902468" y="2264580"/>
            <a:ext cx="266993" cy="106580"/>
          </a:xfrm>
          <a:custGeom>
            <a:avLst/>
            <a:gdLst/>
            <a:ahLst/>
            <a:cxnLst/>
            <a:rect l="l" t="t" r="r" b="b"/>
            <a:pathLst>
              <a:path w="315734" h="126037">
                <a:moveTo>
                  <a:pt x="-942" y="127262"/>
                </a:moveTo>
                <a:cubicBezTo>
                  <a:pt x="26447" y="88716"/>
                  <a:pt x="62458" y="57268"/>
                  <a:pt x="104301" y="35205"/>
                </a:cubicBezTo>
                <a:cubicBezTo>
                  <a:pt x="169225" y="2237"/>
                  <a:pt x="243657" y="-7146"/>
                  <a:pt x="314792" y="8831"/>
                </a:cubicBezTo>
              </a:path>
            </a:pathLst>
          </a:custGeom>
          <a:noFill/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id="{59385F32-A66E-8993-AEFA-5B3766DD83EB}"/>
              </a:ext>
            </a:extLst>
          </p:cNvPr>
          <p:cNvSpPr/>
          <p:nvPr/>
        </p:nvSpPr>
        <p:spPr>
          <a:xfrm>
            <a:off x="2192085" y="3066198"/>
            <a:ext cx="118913" cy="170810"/>
          </a:xfrm>
          <a:custGeom>
            <a:avLst/>
            <a:gdLst/>
            <a:ahLst/>
            <a:cxnLst/>
            <a:rect l="l" t="t" r="r" b="b"/>
            <a:pathLst>
              <a:path w="140621" h="201993">
                <a:moveTo>
                  <a:pt x="140622" y="201994"/>
                </a:moveTo>
                <a:lnTo>
                  <a:pt x="0" y="0"/>
                </a:lnTo>
                <a:lnTo>
                  <a:pt x="131112" y="87366"/>
                </a:lnTo>
                <a:lnTo>
                  <a:pt x="140242" y="196795"/>
                </a:lnTo>
                <a:lnTo>
                  <a:pt x="140622" y="201994"/>
                </a:ln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32500" lnSpcReduction="20000"/>
          </a:bodyPr>
          <a:lstStyle/>
          <a:p>
            <a:pPr marL="0" algn="l"/>
            <a:endParaRPr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1B1AB722-8429-5F84-6328-7879B867342B}"/>
              </a:ext>
            </a:extLst>
          </p:cNvPr>
          <p:cNvSpPr/>
          <p:nvPr/>
        </p:nvSpPr>
        <p:spPr>
          <a:xfrm>
            <a:off x="2254491" y="2848530"/>
            <a:ext cx="88568" cy="88568"/>
          </a:xfrm>
          <a:custGeom>
            <a:avLst/>
            <a:gdLst/>
            <a:ahLst/>
            <a:cxnLst/>
            <a:rect l="l" t="t" r="r" b="b"/>
            <a:pathLst>
              <a:path w="104737" h="104737">
                <a:moveTo>
                  <a:pt x="104737" y="52369"/>
                </a:moveTo>
                <a:cubicBezTo>
                  <a:pt x="104737" y="81291"/>
                  <a:pt x="81291" y="104737"/>
                  <a:pt x="52369" y="104737"/>
                </a:cubicBezTo>
                <a:cubicBezTo>
                  <a:pt x="23446" y="104737"/>
                  <a:pt x="0" y="81291"/>
                  <a:pt x="0" y="52369"/>
                </a:cubicBezTo>
                <a:cubicBezTo>
                  <a:pt x="0" y="23446"/>
                  <a:pt x="23446" y="0"/>
                  <a:pt x="52369" y="0"/>
                </a:cubicBezTo>
                <a:cubicBezTo>
                  <a:pt x="81291" y="0"/>
                  <a:pt x="104737" y="23446"/>
                  <a:pt x="104737" y="52369"/>
                </a:cubicBezTo>
                <a:close/>
              </a:path>
            </a:pathLst>
          </a:custGeom>
          <a:solidFill>
            <a:srgbClr val="F2C2A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id="{D77E0C11-947A-B81D-A59B-6AC73BD81581}"/>
              </a:ext>
            </a:extLst>
          </p:cNvPr>
          <p:cNvSpPr/>
          <p:nvPr/>
        </p:nvSpPr>
        <p:spPr>
          <a:xfrm>
            <a:off x="2549683" y="2759961"/>
            <a:ext cx="88568" cy="88568"/>
          </a:xfrm>
          <a:custGeom>
            <a:avLst/>
            <a:gdLst/>
            <a:ahLst/>
            <a:cxnLst/>
            <a:rect l="l" t="t" r="r" b="b"/>
            <a:pathLst>
              <a:path w="104737" h="104737">
                <a:moveTo>
                  <a:pt x="104737" y="52369"/>
                </a:moveTo>
                <a:cubicBezTo>
                  <a:pt x="104737" y="81291"/>
                  <a:pt x="81291" y="104737"/>
                  <a:pt x="52369" y="104737"/>
                </a:cubicBezTo>
                <a:cubicBezTo>
                  <a:pt x="23446" y="104737"/>
                  <a:pt x="0" y="81291"/>
                  <a:pt x="0" y="52369"/>
                </a:cubicBezTo>
                <a:cubicBezTo>
                  <a:pt x="0" y="23446"/>
                  <a:pt x="23446" y="0"/>
                  <a:pt x="52369" y="0"/>
                </a:cubicBezTo>
                <a:cubicBezTo>
                  <a:pt x="81291" y="0"/>
                  <a:pt x="104737" y="23446"/>
                  <a:pt x="104737" y="52369"/>
                </a:cubicBezTo>
                <a:close/>
              </a:path>
            </a:pathLst>
          </a:custGeom>
          <a:solidFill>
            <a:srgbClr val="F2C2A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C020BE12-742B-452A-25ED-D7C60288DA50}"/>
              </a:ext>
            </a:extLst>
          </p:cNvPr>
          <p:cNvSpPr/>
          <p:nvPr/>
        </p:nvSpPr>
        <p:spPr>
          <a:xfrm>
            <a:off x="2411898" y="2858395"/>
            <a:ext cx="108190" cy="100612"/>
          </a:xfrm>
          <a:custGeom>
            <a:avLst/>
            <a:gdLst/>
            <a:ahLst/>
            <a:cxnLst/>
            <a:rect l="l" t="t" r="r" b="b"/>
            <a:pathLst>
              <a:path w="127941" h="118979">
                <a:moveTo>
                  <a:pt x="-942" y="36095"/>
                </a:moveTo>
                <a:lnTo>
                  <a:pt x="126999" y="1225"/>
                </a:lnTo>
                <a:cubicBezTo>
                  <a:pt x="126999" y="1225"/>
                  <a:pt x="126999" y="140706"/>
                  <a:pt x="80463" y="117627"/>
                </a:cubicBezTo>
                <a:cubicBezTo>
                  <a:pt x="33928" y="94550"/>
                  <a:pt x="-942" y="36095"/>
                  <a:pt x="-942" y="36095"/>
                </a:cubicBezTo>
                <a:close/>
              </a:path>
            </a:pathLst>
          </a:custGeom>
          <a:solidFill>
            <a:srgbClr val="F45C27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8" name="Freeform 58">
            <a:extLst>
              <a:ext uri="{FF2B5EF4-FFF2-40B4-BE49-F238E27FC236}">
                <a16:creationId xmlns:a16="http://schemas.microsoft.com/office/drawing/2014/main" id="{8F987BD8-EA33-AC98-DAA2-B2BB8AEA5827}"/>
              </a:ext>
            </a:extLst>
          </p:cNvPr>
          <p:cNvSpPr/>
          <p:nvPr/>
        </p:nvSpPr>
        <p:spPr>
          <a:xfrm>
            <a:off x="2313465" y="2710852"/>
            <a:ext cx="39459" cy="78703"/>
          </a:xfrm>
          <a:custGeom>
            <a:avLst/>
            <a:gdLst/>
            <a:ahLst/>
            <a:cxnLst/>
            <a:rect l="l" t="t" r="r" b="b"/>
            <a:pathLst>
              <a:path w="46662" h="93071">
                <a:moveTo>
                  <a:pt x="46663" y="46536"/>
                </a:moveTo>
                <a:cubicBezTo>
                  <a:pt x="46663" y="72237"/>
                  <a:pt x="36217" y="93072"/>
                  <a:pt x="23331" y="93072"/>
                </a:cubicBezTo>
                <a:cubicBezTo>
                  <a:pt x="10446" y="93072"/>
                  <a:pt x="0" y="72237"/>
                  <a:pt x="0" y="46536"/>
                </a:cubicBezTo>
                <a:cubicBezTo>
                  <a:pt x="0" y="20835"/>
                  <a:pt x="10446" y="0"/>
                  <a:pt x="23331" y="0"/>
                </a:cubicBezTo>
                <a:cubicBezTo>
                  <a:pt x="36217" y="0"/>
                  <a:pt x="46663" y="20835"/>
                  <a:pt x="46663" y="46536"/>
                </a:cubicBez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9" name="Freeform 59">
            <a:extLst>
              <a:ext uri="{FF2B5EF4-FFF2-40B4-BE49-F238E27FC236}">
                <a16:creationId xmlns:a16="http://schemas.microsoft.com/office/drawing/2014/main" id="{34078638-E736-C01D-FCF3-BFA7C905CD50}"/>
              </a:ext>
            </a:extLst>
          </p:cNvPr>
          <p:cNvSpPr/>
          <p:nvPr/>
        </p:nvSpPr>
        <p:spPr>
          <a:xfrm>
            <a:off x="2500466" y="2671500"/>
            <a:ext cx="39459" cy="78703"/>
          </a:xfrm>
          <a:custGeom>
            <a:avLst/>
            <a:gdLst/>
            <a:ahLst/>
            <a:cxnLst/>
            <a:rect l="l" t="t" r="r" b="b"/>
            <a:pathLst>
              <a:path w="46662" h="93071">
                <a:moveTo>
                  <a:pt x="46663" y="46536"/>
                </a:moveTo>
                <a:cubicBezTo>
                  <a:pt x="46663" y="72237"/>
                  <a:pt x="36217" y="93072"/>
                  <a:pt x="23331" y="93072"/>
                </a:cubicBezTo>
                <a:cubicBezTo>
                  <a:pt x="10446" y="93072"/>
                  <a:pt x="0" y="72237"/>
                  <a:pt x="0" y="46536"/>
                </a:cubicBezTo>
                <a:cubicBezTo>
                  <a:pt x="0" y="20835"/>
                  <a:pt x="10446" y="0"/>
                  <a:pt x="23331" y="0"/>
                </a:cubicBezTo>
                <a:cubicBezTo>
                  <a:pt x="36217" y="0"/>
                  <a:pt x="46663" y="20835"/>
                  <a:pt x="46663" y="46536"/>
                </a:cubicBez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0" name="Freeform 60">
            <a:extLst>
              <a:ext uri="{FF2B5EF4-FFF2-40B4-BE49-F238E27FC236}">
                <a16:creationId xmlns:a16="http://schemas.microsoft.com/office/drawing/2014/main" id="{E4E94C9E-4C6A-4A64-2986-442F6DAF3DC7}"/>
              </a:ext>
            </a:extLst>
          </p:cNvPr>
          <p:cNvSpPr/>
          <p:nvPr/>
        </p:nvSpPr>
        <p:spPr>
          <a:xfrm>
            <a:off x="2485669" y="2615338"/>
            <a:ext cx="49216" cy="21742"/>
          </a:xfrm>
          <a:custGeom>
            <a:avLst/>
            <a:gdLst/>
            <a:ahLst/>
            <a:cxnLst/>
            <a:rect l="l" t="t" r="r" b="b"/>
            <a:pathLst>
              <a:path w="58201" h="25711">
                <a:moveTo>
                  <a:pt x="-942" y="26937"/>
                </a:moveTo>
                <a:cubicBezTo>
                  <a:pt x="-942" y="26937"/>
                  <a:pt x="22388" y="-8060"/>
                  <a:pt x="57259" y="3606"/>
                </a:cubicBezTo>
              </a:path>
            </a:pathLst>
          </a:custGeom>
          <a:noFill/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1" name="Freeform 61">
            <a:extLst>
              <a:ext uri="{FF2B5EF4-FFF2-40B4-BE49-F238E27FC236}">
                <a16:creationId xmlns:a16="http://schemas.microsoft.com/office/drawing/2014/main" id="{A7A55E90-635B-D180-2B78-4EF494E78C11}"/>
              </a:ext>
            </a:extLst>
          </p:cNvPr>
          <p:cNvSpPr/>
          <p:nvPr/>
        </p:nvSpPr>
        <p:spPr>
          <a:xfrm>
            <a:off x="2278938" y="2654690"/>
            <a:ext cx="49216" cy="21742"/>
          </a:xfrm>
          <a:custGeom>
            <a:avLst/>
            <a:gdLst/>
            <a:ahLst/>
            <a:cxnLst/>
            <a:rect l="l" t="t" r="r" b="b"/>
            <a:pathLst>
              <a:path w="58201" h="25711">
                <a:moveTo>
                  <a:pt x="-942" y="26936"/>
                </a:moveTo>
                <a:cubicBezTo>
                  <a:pt x="-942" y="26936"/>
                  <a:pt x="22388" y="-8059"/>
                  <a:pt x="57259" y="3605"/>
                </a:cubicBezTo>
              </a:path>
            </a:pathLst>
          </a:custGeom>
          <a:noFill/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2" name="Freeform 62">
            <a:extLst>
              <a:ext uri="{FF2B5EF4-FFF2-40B4-BE49-F238E27FC236}">
                <a16:creationId xmlns:a16="http://schemas.microsoft.com/office/drawing/2014/main" id="{3A0FE394-6576-4374-A653-A980B6A496B6}"/>
              </a:ext>
            </a:extLst>
          </p:cNvPr>
          <p:cNvSpPr/>
          <p:nvPr/>
        </p:nvSpPr>
        <p:spPr>
          <a:xfrm>
            <a:off x="2943631" y="4056000"/>
            <a:ext cx="316209" cy="247476"/>
          </a:xfrm>
          <a:custGeom>
            <a:avLst/>
            <a:gdLst/>
            <a:ahLst/>
            <a:cxnLst/>
            <a:rect l="l" t="t" r="r" b="b"/>
            <a:pathLst>
              <a:path w="373935" h="292655">
                <a:moveTo>
                  <a:pt x="373935" y="124645"/>
                </a:moveTo>
                <a:lnTo>
                  <a:pt x="184241" y="292656"/>
                </a:lnTo>
                <a:lnTo>
                  <a:pt x="0" y="0"/>
                </a:lnTo>
                <a:lnTo>
                  <a:pt x="373935" y="124645"/>
                </a:ln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62500" lnSpcReduction="20000"/>
          </a:bodyPr>
          <a:lstStyle/>
          <a:p>
            <a:pPr marL="0" algn="l"/>
            <a:endParaRPr/>
          </a:p>
        </p:txBody>
      </p:sp>
      <p:sp>
        <p:nvSpPr>
          <p:cNvPr id="63" name="Freeform 63">
            <a:extLst>
              <a:ext uri="{FF2B5EF4-FFF2-40B4-BE49-F238E27FC236}">
                <a16:creationId xmlns:a16="http://schemas.microsoft.com/office/drawing/2014/main" id="{39ABF40D-1368-FFAD-364D-F3F4C58DE18B}"/>
              </a:ext>
            </a:extLst>
          </p:cNvPr>
          <p:cNvSpPr/>
          <p:nvPr/>
        </p:nvSpPr>
        <p:spPr>
          <a:xfrm>
            <a:off x="2696260" y="4188317"/>
            <a:ext cx="843117" cy="1233311"/>
          </a:xfrm>
          <a:custGeom>
            <a:avLst/>
            <a:gdLst/>
            <a:ahLst/>
            <a:cxnLst/>
            <a:rect l="l" t="t" r="r" b="b"/>
            <a:pathLst>
              <a:path w="997034" h="1458461">
                <a:moveTo>
                  <a:pt x="487676" y="0"/>
                </a:moveTo>
                <a:lnTo>
                  <a:pt x="997034" y="970786"/>
                </a:lnTo>
                <a:lnTo>
                  <a:pt x="650234" y="1458462"/>
                </a:lnTo>
                <a:lnTo>
                  <a:pt x="0" y="27769"/>
                </a:lnTo>
                <a:lnTo>
                  <a:pt x="487676" y="0"/>
                </a:lnTo>
                <a:close/>
              </a:path>
            </a:pathLst>
          </a:custGeom>
          <a:solidFill>
            <a:srgbClr val="FEE8D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4" name="Freeform 64">
            <a:extLst>
              <a:ext uri="{FF2B5EF4-FFF2-40B4-BE49-F238E27FC236}">
                <a16:creationId xmlns:a16="http://schemas.microsoft.com/office/drawing/2014/main" id="{1E8D5337-E28E-5834-709A-26CA83E71AEE}"/>
              </a:ext>
            </a:extLst>
          </p:cNvPr>
          <p:cNvSpPr/>
          <p:nvPr/>
        </p:nvSpPr>
        <p:spPr>
          <a:xfrm>
            <a:off x="831067" y="4166014"/>
            <a:ext cx="297873" cy="201584"/>
          </a:xfrm>
          <a:custGeom>
            <a:avLst/>
            <a:gdLst/>
            <a:ahLst/>
            <a:cxnLst/>
            <a:rect l="l" t="t" r="r" b="b"/>
            <a:pathLst>
              <a:path w="352252" h="238385">
                <a:moveTo>
                  <a:pt x="0" y="92184"/>
                </a:moveTo>
                <a:lnTo>
                  <a:pt x="104864" y="238385"/>
                </a:lnTo>
                <a:lnTo>
                  <a:pt x="352252" y="0"/>
                </a:lnTo>
                <a:lnTo>
                  <a:pt x="0" y="92184"/>
                </a:ln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65" name="Freeform 65">
            <a:extLst>
              <a:ext uri="{FF2B5EF4-FFF2-40B4-BE49-F238E27FC236}">
                <a16:creationId xmlns:a16="http://schemas.microsoft.com/office/drawing/2014/main" id="{301DCF65-945D-CB7C-7402-96256CE8577F}"/>
              </a:ext>
            </a:extLst>
          </p:cNvPr>
          <p:cNvSpPr/>
          <p:nvPr/>
        </p:nvSpPr>
        <p:spPr>
          <a:xfrm>
            <a:off x="830424" y="3263708"/>
            <a:ext cx="2428986" cy="2070853"/>
          </a:xfrm>
          <a:custGeom>
            <a:avLst/>
            <a:gdLst/>
            <a:ahLst/>
            <a:cxnLst/>
            <a:rect l="l" t="t" r="r" b="b"/>
            <a:pathLst>
              <a:path w="2872416" h="2448903">
                <a:moveTo>
                  <a:pt x="2617873" y="1887387"/>
                </a:moveTo>
                <a:lnTo>
                  <a:pt x="2861204" y="2450128"/>
                </a:lnTo>
                <a:lnTo>
                  <a:pt x="509177" y="2439350"/>
                </a:lnTo>
                <a:lnTo>
                  <a:pt x="710283" y="1720136"/>
                </a:lnTo>
                <a:lnTo>
                  <a:pt x="710283" y="1720136"/>
                </a:lnTo>
                <a:lnTo>
                  <a:pt x="811724" y="1354950"/>
                </a:lnTo>
                <a:lnTo>
                  <a:pt x="856991" y="1192899"/>
                </a:lnTo>
                <a:lnTo>
                  <a:pt x="866122" y="1160438"/>
                </a:lnTo>
                <a:cubicBezTo>
                  <a:pt x="866122" y="1160438"/>
                  <a:pt x="673765" y="1182121"/>
                  <a:pt x="469108" y="1192899"/>
                </a:cubicBezTo>
                <a:cubicBezTo>
                  <a:pt x="342307" y="1199619"/>
                  <a:pt x="211703" y="1202155"/>
                  <a:pt x="118504" y="1192899"/>
                </a:cubicBezTo>
                <a:cubicBezTo>
                  <a:pt x="60810" y="1187320"/>
                  <a:pt x="17698" y="1176922"/>
                  <a:pt x="-942" y="1160438"/>
                </a:cubicBezTo>
                <a:cubicBezTo>
                  <a:pt x="23124" y="1079032"/>
                  <a:pt x="52783" y="999274"/>
                  <a:pt x="87818" y="921926"/>
                </a:cubicBezTo>
                <a:cubicBezTo>
                  <a:pt x="130182" y="825811"/>
                  <a:pt x="180078" y="733245"/>
                  <a:pt x="237063" y="644993"/>
                </a:cubicBezTo>
                <a:cubicBezTo>
                  <a:pt x="296025" y="552808"/>
                  <a:pt x="365385" y="467725"/>
                  <a:pt x="443748" y="391391"/>
                </a:cubicBezTo>
                <a:cubicBezTo>
                  <a:pt x="609350" y="232382"/>
                  <a:pt x="826560" y="116361"/>
                  <a:pt x="1104887" y="131196"/>
                </a:cubicBezTo>
                <a:cubicBezTo>
                  <a:pt x="1104887" y="131196"/>
                  <a:pt x="1159031" y="1225"/>
                  <a:pt x="1202398" y="1225"/>
                </a:cubicBezTo>
                <a:cubicBezTo>
                  <a:pt x="1245762" y="1225"/>
                  <a:pt x="1776804" y="12004"/>
                  <a:pt x="1776804" y="12004"/>
                </a:cubicBezTo>
                <a:cubicBezTo>
                  <a:pt x="1776804" y="12004"/>
                  <a:pt x="1798486" y="12004"/>
                  <a:pt x="1820170" y="44591"/>
                </a:cubicBezTo>
                <a:cubicBezTo>
                  <a:pt x="1841853" y="77179"/>
                  <a:pt x="1874315" y="142100"/>
                  <a:pt x="1874315" y="142100"/>
                </a:cubicBezTo>
                <a:cubicBezTo>
                  <a:pt x="1956862" y="137663"/>
                  <a:pt x="2039662" y="144637"/>
                  <a:pt x="2120307" y="163023"/>
                </a:cubicBezTo>
                <a:cubicBezTo>
                  <a:pt x="2212491" y="182551"/>
                  <a:pt x="2300365" y="218308"/>
                  <a:pt x="2379869" y="268901"/>
                </a:cubicBezTo>
                <a:cubicBezTo>
                  <a:pt x="2466220" y="324567"/>
                  <a:pt x="2538243" y="400014"/>
                  <a:pt x="2589723" y="488902"/>
                </a:cubicBezTo>
                <a:cubicBezTo>
                  <a:pt x="2817965" y="879067"/>
                  <a:pt x="2871474" y="1063308"/>
                  <a:pt x="2871474" y="1063308"/>
                </a:cubicBezTo>
                <a:lnTo>
                  <a:pt x="2307973" y="1171216"/>
                </a:lnTo>
                <a:lnTo>
                  <a:pt x="2481183" y="1571906"/>
                </a:lnTo>
                <a:close/>
              </a:path>
            </a:pathLst>
          </a:custGeom>
          <a:solidFill>
            <a:schemeClr val="accent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6" name="Freeform 66">
            <a:extLst>
              <a:ext uri="{FF2B5EF4-FFF2-40B4-BE49-F238E27FC236}">
                <a16:creationId xmlns:a16="http://schemas.microsoft.com/office/drawing/2014/main" id="{73FFA2ED-7DDA-20AA-1DD5-A52659376C30}"/>
              </a:ext>
            </a:extLst>
          </p:cNvPr>
          <p:cNvSpPr/>
          <p:nvPr/>
        </p:nvSpPr>
        <p:spPr>
          <a:xfrm>
            <a:off x="608381" y="4248470"/>
            <a:ext cx="2341763" cy="1183012"/>
          </a:xfrm>
          <a:custGeom>
            <a:avLst/>
            <a:gdLst/>
            <a:ahLst/>
            <a:cxnLst/>
            <a:rect l="l" t="t" r="r" b="b"/>
            <a:pathLst>
              <a:path w="2769269" h="1398980">
                <a:moveTo>
                  <a:pt x="2717259" y="1106928"/>
                </a:moveTo>
                <a:cubicBezTo>
                  <a:pt x="2771530" y="1204437"/>
                  <a:pt x="2673894" y="1215342"/>
                  <a:pt x="2673894" y="1215342"/>
                </a:cubicBezTo>
                <a:cubicBezTo>
                  <a:pt x="2706481" y="1291422"/>
                  <a:pt x="2637629" y="1278742"/>
                  <a:pt x="2637629" y="1278742"/>
                </a:cubicBezTo>
                <a:cubicBezTo>
                  <a:pt x="2637629" y="1278742"/>
                  <a:pt x="1557540" y="1247676"/>
                  <a:pt x="1462820" y="1274558"/>
                </a:cubicBezTo>
                <a:cubicBezTo>
                  <a:pt x="1368100" y="1301440"/>
                  <a:pt x="712159" y="1410235"/>
                  <a:pt x="300311" y="1399457"/>
                </a:cubicBezTo>
                <a:cubicBezTo>
                  <a:pt x="-111538" y="1388678"/>
                  <a:pt x="18559" y="1030847"/>
                  <a:pt x="18559" y="1030847"/>
                </a:cubicBezTo>
                <a:lnTo>
                  <a:pt x="376898" y="22908"/>
                </a:lnTo>
                <a:cubicBezTo>
                  <a:pt x="487595" y="25697"/>
                  <a:pt x="603364" y="25951"/>
                  <a:pt x="723698" y="22908"/>
                </a:cubicBezTo>
                <a:cubicBezTo>
                  <a:pt x="863940" y="19484"/>
                  <a:pt x="997714" y="11750"/>
                  <a:pt x="1124642" y="1225"/>
                </a:cubicBezTo>
                <a:cubicBezTo>
                  <a:pt x="1063398" y="200213"/>
                  <a:pt x="1002153" y="399088"/>
                  <a:pt x="941161" y="597822"/>
                </a:cubicBezTo>
                <a:lnTo>
                  <a:pt x="908700" y="703448"/>
                </a:lnTo>
                <a:cubicBezTo>
                  <a:pt x="908447" y="704183"/>
                  <a:pt x="908194" y="704957"/>
                  <a:pt x="907940" y="705730"/>
                </a:cubicBezTo>
                <a:cubicBezTo>
                  <a:pt x="907940" y="705730"/>
                  <a:pt x="2002610" y="673269"/>
                  <a:pt x="2154392" y="694952"/>
                </a:cubicBezTo>
                <a:cubicBezTo>
                  <a:pt x="2306172" y="716635"/>
                  <a:pt x="2663749" y="868288"/>
                  <a:pt x="2739576" y="976703"/>
                </a:cubicBezTo>
                <a:cubicBezTo>
                  <a:pt x="2815404" y="1085118"/>
                  <a:pt x="2717259" y="1106928"/>
                  <a:pt x="2717259" y="1106928"/>
                </a:cubicBezTo>
                <a:close/>
              </a:path>
            </a:pathLst>
          </a:custGeom>
          <a:solidFill>
            <a:srgbClr val="FEE8D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7" name="Freeform 67">
            <a:extLst>
              <a:ext uri="{FF2B5EF4-FFF2-40B4-BE49-F238E27FC236}">
                <a16:creationId xmlns:a16="http://schemas.microsoft.com/office/drawing/2014/main" id="{D834394D-510E-15C3-2C92-AC91F10678EC}"/>
              </a:ext>
            </a:extLst>
          </p:cNvPr>
          <p:cNvSpPr/>
          <p:nvPr/>
        </p:nvSpPr>
        <p:spPr>
          <a:xfrm>
            <a:off x="1183947" y="4752969"/>
            <a:ext cx="220670" cy="127920"/>
          </a:xfrm>
          <a:custGeom>
            <a:avLst/>
            <a:gdLst/>
            <a:ahLst/>
            <a:cxnLst/>
            <a:rect l="l" t="t" r="r" b="b"/>
            <a:pathLst>
              <a:path w="260955" h="151273">
                <a:moveTo>
                  <a:pt x="260956" y="0"/>
                </a:moveTo>
                <a:lnTo>
                  <a:pt x="228368" y="105625"/>
                </a:lnTo>
                <a:lnTo>
                  <a:pt x="0" y="151273"/>
                </a:lnTo>
                <a:lnTo>
                  <a:pt x="260956" y="0"/>
                </a:ln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8" name="Freeform 68">
            <a:extLst>
              <a:ext uri="{FF2B5EF4-FFF2-40B4-BE49-F238E27FC236}">
                <a16:creationId xmlns:a16="http://schemas.microsoft.com/office/drawing/2014/main" id="{D94B77F8-6D96-CE75-442E-A796237C9BB6}"/>
              </a:ext>
            </a:extLst>
          </p:cNvPr>
          <p:cNvSpPr/>
          <p:nvPr/>
        </p:nvSpPr>
        <p:spPr>
          <a:xfrm>
            <a:off x="2627529" y="5059634"/>
            <a:ext cx="279537" cy="123739"/>
          </a:xfrm>
          <a:custGeom>
            <a:avLst/>
            <a:gdLst/>
            <a:ahLst/>
            <a:cxnLst/>
            <a:rect l="l" t="t" r="r" b="b"/>
            <a:pathLst>
              <a:path w="330569" h="146328">
                <a:moveTo>
                  <a:pt x="330569" y="146328"/>
                </a:moveTo>
                <a:lnTo>
                  <a:pt x="0" y="0"/>
                </a:lnTo>
              </a:path>
            </a:pathLst>
          </a:custGeom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9" name="Freeform 69">
            <a:extLst>
              <a:ext uri="{FF2B5EF4-FFF2-40B4-BE49-F238E27FC236}">
                <a16:creationId xmlns:a16="http://schemas.microsoft.com/office/drawing/2014/main" id="{EC6BCE06-1DFB-447E-AF80-B082785AE494}"/>
              </a:ext>
            </a:extLst>
          </p:cNvPr>
          <p:cNvSpPr/>
          <p:nvPr/>
        </p:nvSpPr>
        <p:spPr>
          <a:xfrm>
            <a:off x="2636643" y="5197097"/>
            <a:ext cx="233752" cy="77953"/>
          </a:xfrm>
          <a:custGeom>
            <a:avLst/>
            <a:gdLst/>
            <a:ahLst/>
            <a:cxnLst/>
            <a:rect l="l" t="t" r="r" b="b"/>
            <a:pathLst>
              <a:path w="276425" h="92184">
                <a:moveTo>
                  <a:pt x="276426" y="92184"/>
                </a:moveTo>
                <a:lnTo>
                  <a:pt x="0" y="0"/>
                </a:lnTo>
              </a:path>
            </a:pathLst>
          </a:custGeom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70" name="Freeform 70">
            <a:extLst>
              <a:ext uri="{FF2B5EF4-FFF2-40B4-BE49-F238E27FC236}">
                <a16:creationId xmlns:a16="http://schemas.microsoft.com/office/drawing/2014/main" id="{2D671D2B-C579-0B72-5F1C-C1AD213536D3}"/>
              </a:ext>
            </a:extLst>
          </p:cNvPr>
          <p:cNvSpPr/>
          <p:nvPr/>
        </p:nvSpPr>
        <p:spPr>
          <a:xfrm>
            <a:off x="1990500" y="5320836"/>
            <a:ext cx="1283064" cy="164913"/>
          </a:xfrm>
          <a:custGeom>
            <a:avLst/>
            <a:gdLst/>
            <a:ahLst/>
            <a:cxnLst/>
            <a:rect l="l" t="t" r="r" b="b"/>
            <a:pathLst>
              <a:path w="1517297" h="195019">
                <a:moveTo>
                  <a:pt x="1517297" y="195020"/>
                </a:moveTo>
                <a:lnTo>
                  <a:pt x="0" y="195020"/>
                </a:lnTo>
                <a:lnTo>
                  <a:pt x="65049" y="0"/>
                </a:lnTo>
                <a:lnTo>
                  <a:pt x="1517297" y="0"/>
                </a:lnTo>
                <a:lnTo>
                  <a:pt x="1517297" y="195020"/>
                </a:lnTo>
                <a:close/>
              </a:path>
            </a:pathLst>
          </a:custGeom>
          <a:solidFill>
            <a:srgbClr val="D5C4FD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71" name="Freeform 71">
            <a:extLst>
              <a:ext uri="{FF2B5EF4-FFF2-40B4-BE49-F238E27FC236}">
                <a16:creationId xmlns:a16="http://schemas.microsoft.com/office/drawing/2014/main" id="{D3E6A3E0-0747-548A-B102-C8DBEBA4B257}"/>
              </a:ext>
            </a:extLst>
          </p:cNvPr>
          <p:cNvSpPr/>
          <p:nvPr/>
        </p:nvSpPr>
        <p:spPr>
          <a:xfrm>
            <a:off x="2930566" y="4111005"/>
            <a:ext cx="2404544" cy="1374744"/>
          </a:xfrm>
          <a:custGeom>
            <a:avLst/>
            <a:gdLst/>
            <a:ahLst/>
            <a:cxnLst/>
            <a:rect l="l" t="t" r="r" b="b"/>
            <a:pathLst>
              <a:path w="2843512" h="1625714">
                <a:moveTo>
                  <a:pt x="2344871" y="1626940"/>
                </a:moveTo>
                <a:lnTo>
                  <a:pt x="-942" y="1626940"/>
                </a:lnTo>
                <a:lnTo>
                  <a:pt x="511587" y="74138"/>
                </a:lnTo>
                <a:cubicBezTo>
                  <a:pt x="526041" y="30392"/>
                  <a:pt x="566999" y="974"/>
                  <a:pt x="613027" y="1227"/>
                </a:cubicBezTo>
                <a:lnTo>
                  <a:pt x="2735797" y="1227"/>
                </a:lnTo>
                <a:cubicBezTo>
                  <a:pt x="2794379" y="847"/>
                  <a:pt x="2842183" y="48017"/>
                  <a:pt x="2842564" y="106726"/>
                </a:cubicBezTo>
                <a:cubicBezTo>
                  <a:pt x="2842691" y="118265"/>
                  <a:pt x="2840916" y="129728"/>
                  <a:pt x="2837238" y="140708"/>
                </a:cubicBezTo>
                <a:close/>
              </a:path>
            </a:pathLst>
          </a:custGeom>
          <a:solidFill>
            <a:srgbClr val="4051ED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2" name="Freeform 72">
            <a:extLst>
              <a:ext uri="{FF2B5EF4-FFF2-40B4-BE49-F238E27FC236}">
                <a16:creationId xmlns:a16="http://schemas.microsoft.com/office/drawing/2014/main" id="{50E441D7-7A81-B742-52D9-BF7B2298829A}"/>
              </a:ext>
            </a:extLst>
          </p:cNvPr>
          <p:cNvSpPr/>
          <p:nvPr/>
        </p:nvSpPr>
        <p:spPr>
          <a:xfrm>
            <a:off x="4300145" y="4715868"/>
            <a:ext cx="183356" cy="183356"/>
          </a:xfrm>
          <a:custGeom>
            <a:avLst/>
            <a:gdLst/>
            <a:ahLst/>
            <a:cxnLst/>
            <a:rect l="l" t="t" r="r" b="b"/>
            <a:pathLst>
              <a:path w="216829" h="216829">
                <a:moveTo>
                  <a:pt x="216829" y="108415"/>
                </a:moveTo>
                <a:cubicBezTo>
                  <a:pt x="216829" y="168291"/>
                  <a:pt x="168290" y="216829"/>
                  <a:pt x="108415" y="216829"/>
                </a:cubicBezTo>
                <a:cubicBezTo>
                  <a:pt x="48539" y="216829"/>
                  <a:pt x="0" y="168290"/>
                  <a:pt x="0" y="108415"/>
                </a:cubicBezTo>
                <a:cubicBezTo>
                  <a:pt x="0" y="48539"/>
                  <a:pt x="48539" y="0"/>
                  <a:pt x="108415" y="0"/>
                </a:cubicBezTo>
                <a:cubicBezTo>
                  <a:pt x="168290" y="0"/>
                  <a:pt x="216829" y="48539"/>
                  <a:pt x="216829" y="108415"/>
                </a:cubicBezTo>
                <a:close/>
              </a:path>
            </a:pathLst>
          </a:custGeom>
          <a:solidFill>
            <a:srgbClr val="E9650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AA8C50C3-1836-E062-9949-346E484858F5}"/>
              </a:ext>
            </a:extLst>
          </p:cNvPr>
          <p:cNvSpPr/>
          <p:nvPr/>
        </p:nvSpPr>
        <p:spPr>
          <a:xfrm>
            <a:off x="4391287" y="4608860"/>
            <a:ext cx="110016" cy="107115"/>
          </a:xfrm>
          <a:custGeom>
            <a:avLst/>
            <a:gdLst/>
            <a:ahLst/>
            <a:cxnLst/>
            <a:rect l="l" t="t" r="r" b="b"/>
            <a:pathLst>
              <a:path w="130100" h="126670">
                <a:moveTo>
                  <a:pt x="-942" y="127895"/>
                </a:moveTo>
                <a:cubicBezTo>
                  <a:pt x="-942" y="127895"/>
                  <a:pt x="53329" y="-34790"/>
                  <a:pt x="129155" y="8575"/>
                </a:cubicBezTo>
                <a:cubicBezTo>
                  <a:pt x="129663" y="8702"/>
                  <a:pt x="64614" y="73624"/>
                  <a:pt x="-942" y="127895"/>
                </a:cubicBezTo>
                <a:close/>
              </a:path>
            </a:pathLst>
          </a:custGeom>
          <a:solidFill>
            <a:srgbClr val="E96500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FA75995C-3C5B-C85B-A02A-159D716D028A}"/>
              </a:ext>
            </a:extLst>
          </p:cNvPr>
          <p:cNvSpPr/>
          <p:nvPr/>
        </p:nvSpPr>
        <p:spPr>
          <a:xfrm>
            <a:off x="1765970" y="3373186"/>
            <a:ext cx="650645" cy="112773"/>
          </a:xfrm>
          <a:custGeom>
            <a:avLst/>
            <a:gdLst/>
            <a:ahLst/>
            <a:cxnLst/>
            <a:rect l="l" t="t" r="r" b="b"/>
            <a:pathLst>
              <a:path w="769425" h="133361">
                <a:moveTo>
                  <a:pt x="-942" y="1225"/>
                </a:moveTo>
                <a:cubicBezTo>
                  <a:pt x="-942" y="1225"/>
                  <a:pt x="400001" y="293881"/>
                  <a:pt x="768484" y="12130"/>
                </a:cubicBezTo>
              </a:path>
            </a:pathLst>
          </a:custGeom>
          <a:noFill/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748D62A3-40E2-CB0C-4C27-EC54562DD267}"/>
              </a:ext>
            </a:extLst>
          </p:cNvPr>
          <p:cNvSpPr/>
          <p:nvPr/>
        </p:nvSpPr>
        <p:spPr>
          <a:xfrm>
            <a:off x="1559774" y="4005604"/>
            <a:ext cx="87067" cy="242866"/>
          </a:xfrm>
          <a:custGeom>
            <a:avLst/>
            <a:gdLst/>
            <a:ahLst/>
            <a:cxnLst/>
            <a:rect l="l" t="t" r="r" b="b"/>
            <a:pathLst>
              <a:path w="102962" h="287203">
                <a:moveTo>
                  <a:pt x="0" y="287204"/>
                </a:moveTo>
                <a:lnTo>
                  <a:pt x="102962" y="0"/>
                </a:lnTo>
              </a:path>
            </a:pathLst>
          </a:custGeom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 fontScale="62500" lnSpcReduction="20000"/>
          </a:bodyPr>
          <a:lstStyle/>
          <a:p>
            <a:pPr marL="0" algn="l"/>
            <a:endParaRPr/>
          </a:p>
        </p:txBody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B7574DF4-7942-BA55-A254-9174CA1B3A91}"/>
              </a:ext>
            </a:extLst>
          </p:cNvPr>
          <p:cNvSpPr/>
          <p:nvPr/>
        </p:nvSpPr>
        <p:spPr>
          <a:xfrm>
            <a:off x="2636643" y="3877362"/>
            <a:ext cx="146685" cy="375719"/>
          </a:xfrm>
          <a:custGeom>
            <a:avLst/>
            <a:gdLst/>
            <a:ahLst/>
            <a:cxnLst/>
            <a:rect l="l" t="t" r="r" b="b"/>
            <a:pathLst>
              <a:path w="173463" h="444309">
                <a:moveTo>
                  <a:pt x="173463" y="444310"/>
                </a:moveTo>
                <a:lnTo>
                  <a:pt x="0" y="0"/>
                </a:lnTo>
              </a:path>
            </a:pathLst>
          </a:custGeom>
          <a:ln w="12673" cap="rnd">
            <a:solidFill>
              <a:srgbClr val="4051ED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15B5C90A-600A-0D25-93AE-C406224E3A5D}"/>
              </a:ext>
            </a:extLst>
          </p:cNvPr>
          <p:cNvSpPr/>
          <p:nvPr/>
        </p:nvSpPr>
        <p:spPr>
          <a:xfrm>
            <a:off x="1966911" y="3784075"/>
            <a:ext cx="395448" cy="375934"/>
          </a:xfrm>
          <a:custGeom>
            <a:avLst/>
            <a:gdLst/>
            <a:ahLst/>
            <a:cxnLst/>
            <a:rect l="l" t="t" r="r" b="b"/>
            <a:pathLst>
              <a:path w="467640" h="444563">
                <a:moveTo>
                  <a:pt x="233821" y="0"/>
                </a:moveTo>
                <a:lnTo>
                  <a:pt x="306097" y="146328"/>
                </a:lnTo>
                <a:lnTo>
                  <a:pt x="467641" y="169786"/>
                </a:lnTo>
                <a:lnTo>
                  <a:pt x="350731" y="283780"/>
                </a:lnTo>
                <a:lnTo>
                  <a:pt x="378373" y="444563"/>
                </a:lnTo>
                <a:lnTo>
                  <a:pt x="233821" y="368610"/>
                </a:lnTo>
                <a:lnTo>
                  <a:pt x="89395" y="444563"/>
                </a:lnTo>
                <a:lnTo>
                  <a:pt x="116910" y="283780"/>
                </a:lnTo>
                <a:lnTo>
                  <a:pt x="0" y="169786"/>
                </a:lnTo>
                <a:lnTo>
                  <a:pt x="161544" y="146328"/>
                </a:lnTo>
                <a:lnTo>
                  <a:pt x="233821" y="0"/>
                </a:lnTo>
                <a:close/>
              </a:path>
            </a:pathLst>
          </a:custGeom>
          <a:solidFill>
            <a:srgbClr val="FCFCFC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8" name="Freeform 78">
            <a:extLst>
              <a:ext uri="{FF2B5EF4-FFF2-40B4-BE49-F238E27FC236}">
                <a16:creationId xmlns:a16="http://schemas.microsoft.com/office/drawing/2014/main" id="{C7807004-C633-8E2D-3B28-07FFC5C27EF2}"/>
              </a:ext>
            </a:extLst>
          </p:cNvPr>
          <p:cNvSpPr/>
          <p:nvPr/>
        </p:nvSpPr>
        <p:spPr>
          <a:xfrm>
            <a:off x="2525986" y="3399992"/>
            <a:ext cx="319854" cy="246832"/>
          </a:xfrm>
          <a:custGeom>
            <a:avLst/>
            <a:gdLst/>
            <a:ahLst/>
            <a:cxnLst/>
            <a:rect l="l" t="t" r="r" b="b"/>
            <a:pathLst>
              <a:path w="378246" h="291893">
                <a:moveTo>
                  <a:pt x="377304" y="293119"/>
                </a:moveTo>
                <a:lnTo>
                  <a:pt x="232877" y="217039"/>
                </a:lnTo>
                <a:lnTo>
                  <a:pt x="88324" y="293119"/>
                </a:lnTo>
                <a:lnTo>
                  <a:pt x="115967" y="132210"/>
                </a:lnTo>
                <a:lnTo>
                  <a:pt x="-942" y="18089"/>
                </a:lnTo>
                <a:lnTo>
                  <a:pt x="115714" y="1225"/>
                </a:lnTo>
                <a:cubicBezTo>
                  <a:pt x="207898" y="20751"/>
                  <a:pt x="295770" y="56510"/>
                  <a:pt x="375274" y="107103"/>
                </a:cubicBezTo>
                <a:lnTo>
                  <a:pt x="349914" y="132463"/>
                </a:lnTo>
                <a:close/>
              </a:path>
            </a:pathLst>
          </a:custGeom>
          <a:solidFill>
            <a:srgbClr val="FCFCF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62500" lnSpcReduction="20000"/>
          </a:bodyPr>
          <a:lstStyle/>
          <a:p>
            <a:pPr marL="0" algn="l"/>
            <a:endParaRPr/>
          </a:p>
        </p:txBody>
      </p:sp>
      <p:sp>
        <p:nvSpPr>
          <p:cNvPr id="79" name="Freeform 79">
            <a:extLst>
              <a:ext uri="{FF2B5EF4-FFF2-40B4-BE49-F238E27FC236}">
                <a16:creationId xmlns:a16="http://schemas.microsoft.com/office/drawing/2014/main" id="{437289EC-662F-E80D-495D-95D6330D2642}"/>
              </a:ext>
            </a:extLst>
          </p:cNvPr>
          <p:cNvSpPr/>
          <p:nvPr/>
        </p:nvSpPr>
        <p:spPr>
          <a:xfrm>
            <a:off x="2773463" y="4591915"/>
            <a:ext cx="271603" cy="292190"/>
          </a:xfrm>
          <a:custGeom>
            <a:avLst/>
            <a:gdLst/>
            <a:ahLst/>
            <a:cxnLst/>
            <a:rect l="l" t="t" r="r" b="b"/>
            <a:pathLst>
              <a:path w="321186" h="345531">
                <a:moveTo>
                  <a:pt x="321186" y="315480"/>
                </a:moveTo>
                <a:lnTo>
                  <a:pt x="233821" y="269578"/>
                </a:lnTo>
                <a:lnTo>
                  <a:pt x="89394" y="345532"/>
                </a:lnTo>
                <a:lnTo>
                  <a:pt x="116910" y="184622"/>
                </a:lnTo>
                <a:lnTo>
                  <a:pt x="0" y="70628"/>
                </a:lnTo>
                <a:lnTo>
                  <a:pt x="161544" y="47297"/>
                </a:lnTo>
                <a:lnTo>
                  <a:pt x="184875" y="0"/>
                </a:lnTo>
                <a:lnTo>
                  <a:pt x="321186" y="315480"/>
                </a:lnTo>
                <a:close/>
              </a:path>
            </a:pathLst>
          </a:custGeom>
          <a:solidFill>
            <a:srgbClr val="FCFCF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80" name="Freeform 80">
            <a:extLst>
              <a:ext uri="{FF2B5EF4-FFF2-40B4-BE49-F238E27FC236}">
                <a16:creationId xmlns:a16="http://schemas.microsoft.com/office/drawing/2014/main" id="{0FAF1B2D-4152-A281-944A-59CE94C83927}"/>
              </a:ext>
            </a:extLst>
          </p:cNvPr>
          <p:cNvSpPr/>
          <p:nvPr/>
        </p:nvSpPr>
        <p:spPr>
          <a:xfrm>
            <a:off x="1459518" y="4251473"/>
            <a:ext cx="316209" cy="376041"/>
          </a:xfrm>
          <a:custGeom>
            <a:avLst/>
            <a:gdLst/>
            <a:ahLst/>
            <a:cxnLst/>
            <a:rect l="l" t="t" r="r" b="b"/>
            <a:pathLst>
              <a:path w="373935" h="444690">
                <a:moveTo>
                  <a:pt x="257025" y="283653"/>
                </a:moveTo>
                <a:lnTo>
                  <a:pt x="284668" y="444690"/>
                </a:lnTo>
                <a:lnTo>
                  <a:pt x="140242" y="368610"/>
                </a:lnTo>
                <a:lnTo>
                  <a:pt x="0" y="442408"/>
                </a:lnTo>
                <a:lnTo>
                  <a:pt x="102075" y="77222"/>
                </a:lnTo>
                <a:lnTo>
                  <a:pt x="140242" y="0"/>
                </a:lnTo>
                <a:lnTo>
                  <a:pt x="212518" y="146328"/>
                </a:lnTo>
                <a:lnTo>
                  <a:pt x="373935" y="169786"/>
                </a:lnTo>
                <a:lnTo>
                  <a:pt x="257025" y="283653"/>
                </a:lnTo>
                <a:close/>
              </a:path>
            </a:pathLst>
          </a:custGeom>
          <a:solidFill>
            <a:srgbClr val="FCFCFC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1" name="Freeform 81">
            <a:extLst>
              <a:ext uri="{FF2B5EF4-FFF2-40B4-BE49-F238E27FC236}">
                <a16:creationId xmlns:a16="http://schemas.microsoft.com/office/drawing/2014/main" id="{3D51004B-D08E-AF5E-E603-9D4F57C99A38}"/>
              </a:ext>
            </a:extLst>
          </p:cNvPr>
          <p:cNvSpPr/>
          <p:nvPr/>
        </p:nvSpPr>
        <p:spPr>
          <a:xfrm>
            <a:off x="1025146" y="3593642"/>
            <a:ext cx="319854" cy="254768"/>
          </a:xfrm>
          <a:custGeom>
            <a:avLst/>
            <a:gdLst/>
            <a:ahLst/>
            <a:cxnLst/>
            <a:rect l="l" t="t" r="r" b="b"/>
            <a:pathLst>
              <a:path w="378246" h="301278">
                <a:moveTo>
                  <a:pt x="260267" y="141594"/>
                </a:moveTo>
                <a:lnTo>
                  <a:pt x="287909" y="302504"/>
                </a:lnTo>
                <a:lnTo>
                  <a:pt x="143484" y="226423"/>
                </a:lnTo>
                <a:lnTo>
                  <a:pt x="-942" y="302504"/>
                </a:lnTo>
                <a:lnTo>
                  <a:pt x="7299" y="254826"/>
                </a:lnTo>
                <a:cubicBezTo>
                  <a:pt x="66262" y="162642"/>
                  <a:pt x="135622" y="77559"/>
                  <a:pt x="213985" y="1225"/>
                </a:cubicBezTo>
                <a:lnTo>
                  <a:pt x="215760" y="4776"/>
                </a:lnTo>
                <a:lnTo>
                  <a:pt x="377304" y="28234"/>
                </a:lnTo>
                <a:close/>
              </a:path>
            </a:pathLst>
          </a:custGeom>
          <a:solidFill>
            <a:srgbClr val="FCFCF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D3E99B8-73BE-A8F7-DFE6-D0E2B92BA0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6F105-4E6C-7D0F-5ABF-785F6ADB2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9077" y="-152400"/>
            <a:ext cx="2002923" cy="1493691"/>
          </a:xfrm>
          <a:prstGeom prst="rect">
            <a:avLst/>
          </a:prstGeom>
        </p:spPr>
      </p:pic>
      <p:sp>
        <p:nvSpPr>
          <p:cNvPr id="4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微软雅黑"/>
                <a:ea typeface="微软雅黑"/>
              </a:rPr>
              <a:t>Document Links</a:t>
            </a:r>
            <a:endParaRPr lang="zh-CN" altLang="en-US" sz="28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AutoShape 6"/>
          <p:cNvSpPr/>
          <p:nvPr/>
        </p:nvSpPr>
        <p:spPr>
          <a:xfrm>
            <a:off x="838200" y="1309686"/>
            <a:ext cx="8026400" cy="4249498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  <a:hlinkClick r:id="rId4"/>
              </a:rPr>
              <a:t>Stakeholder Vision Document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  <a:hlinkClick r:id="rId5"/>
              </a:rPr>
              <a:t>User Story Template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  <a:hlinkClick r:id="rId6"/>
              </a:rPr>
              <a:t>Talent &amp; Skills Spreadsheet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  <a:hlinkClick r:id="rId7"/>
              </a:rPr>
              <a:t>Sample Sprint Schedule</a:t>
            </a:r>
            <a:endParaRPr lang="en-US" altLang="zh-CN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rgbClr val="000000"/>
                </a:solidFill>
                <a:latin typeface="微软雅黑"/>
                <a:ea typeface="微软雅黑"/>
                <a:hlinkClick r:id="rId8"/>
              </a:rPr>
              <a:t>Minutes of Meeting</a:t>
            </a:r>
            <a:endParaRPr lang="zh-CN" altLang="en-US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06066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1163301"/>
            <a:ext cx="10858500" cy="2649655"/>
          </a:xfrm>
        </p:spPr>
        <p:txBody>
          <a:bodyPr vert="horz" lIns="91440" tIns="45720" rIns="91440" bIns="45720" anchor="b">
            <a:norm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72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Thank you</a:t>
            </a:r>
            <a:r>
              <a:rPr lang="en-US" altLang="zh-CN" sz="7200" b="1" i="0" u="none" baseline="0" dirty="0">
                <a:solidFill>
                  <a:srgbClr val="000000"/>
                </a:solidFill>
                <a:latin typeface="微软雅黑"/>
                <a:ea typeface="微软雅黑"/>
                <a:sym typeface="Wingdings" panose="05000000000000000000" pitchFamily="2" charset="2"/>
              </a:rPr>
              <a:t></a:t>
            </a:r>
            <a:endParaRPr lang="zh-CN" altLang="en-US" sz="7200" b="1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21814" y="3812956"/>
            <a:ext cx="10858500" cy="818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000"/>
              </a:spcBef>
              <a:defRPr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F39AB-ED1C-9556-92FB-790187454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9077" y="-152400"/>
            <a:ext cx="2002923" cy="1493691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93029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567087" y="6858000"/>
                </a:lnTo>
                <a:lnTo>
                  <a:pt x="1958321" y="6735643"/>
                </a:lnTo>
                <a:cubicBezTo>
                  <a:pt x="5111444" y="5668530"/>
                  <a:pt x="7614512" y="3354951"/>
                  <a:pt x="8769025" y="440529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8344303" y="1358501"/>
            <a:ext cx="3494314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7841441" y="1301533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9A2C">
                  <a:lumMod val="60000"/>
                  <a:lumOff val="40000"/>
                </a:srgbClr>
              </a:gs>
              <a:gs pos="50000">
                <a:srgbClr val="FF9A2C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5" name="AutoShape 5"/>
          <p:cNvSpPr/>
          <p:nvPr/>
        </p:nvSpPr>
        <p:spPr>
          <a:xfrm>
            <a:off x="7576718" y="2522097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7017162" y="2494657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717">
                  <a:lumMod val="60000"/>
                  <a:lumOff val="40000"/>
                </a:srgbClr>
              </a:gs>
              <a:gs pos="50000">
                <a:srgbClr val="FFC717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7" name="AutoShape 7"/>
          <p:cNvSpPr/>
          <p:nvPr/>
        </p:nvSpPr>
        <p:spPr>
          <a:xfrm>
            <a:off x="6644463" y="3627339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181370" y="3573489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5900">
                  <a:lumMod val="60000"/>
                  <a:lumOff val="40000"/>
                </a:srgbClr>
              </a:gs>
              <a:gs pos="50000">
                <a:srgbClr val="FF5900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id="9" name="AutoShape 9"/>
          <p:cNvSpPr/>
          <p:nvPr/>
        </p:nvSpPr>
        <p:spPr>
          <a:xfrm>
            <a:off x="5796845" y="4819659"/>
            <a:ext cx="3644900" cy="639699"/>
          </a:xfrm>
          <a:prstGeom prst="roundRect">
            <a:avLst>
              <a:gd name="adj" fmla="val 50000"/>
            </a:avLst>
          </a:prstGeom>
          <a:solidFill>
            <a:srgbClr val="FFFFFF"/>
          </a:solidFill>
        </p:spPr>
        <p:txBody>
          <a:bodyPr vert="horz" wrap="square" lIns="10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5470935" y="4717802"/>
            <a:ext cx="721171" cy="72116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B4BA9">
                  <a:lumMod val="60000"/>
                  <a:lumOff val="40000"/>
                </a:srgbClr>
              </a:gs>
              <a:gs pos="50000">
                <a:srgbClr val="2B4BA9"/>
              </a:gs>
            </a:gsLst>
            <a:lin ang="2700000"/>
          </a:gradFill>
          <a:ln w="76200">
            <a:solidFill>
              <a:srgbClr val="FFFFFF">
                <a:alpha val="95000"/>
              </a:srgbClr>
            </a:solidFill>
          </a:ln>
        </p:spPr>
        <p:txBody>
          <a:bodyPr vert="horz" wrap="none" lIns="91440" tIns="45720" rIns="91440" bIns="45720" anchor="ctr"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2400" b="1" i="0" u="none" baseline="0" dirty="0">
                <a:solidFill>
                  <a:srgbClr val="FFFFFF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28223" y="583539"/>
            <a:ext cx="7745581" cy="1017068"/>
          </a:xfrm>
          <a:prstGeom prst="rect">
            <a:avLst/>
          </a:prstGeom>
        </p:spPr>
        <p:txBody>
          <a:bodyPr vert="horz" wrap="none" lIns="91440" tIns="45720" rIns="91440" bIns="45720" anchor="b">
            <a:normAutofit lnSpcReduction="10000"/>
          </a:bodyPr>
          <a:lstStyle/>
          <a:p>
            <a:pPr marL="0" algn="l"/>
            <a:r>
              <a:rPr lang="zh-CN" altLang="en-US" sz="6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Table of Contents</a:t>
            </a:r>
          </a:p>
        </p:txBody>
      </p:sp>
      <p:sp>
        <p:nvSpPr>
          <p:cNvPr id="12" name="Freeform 12"/>
          <p:cNvSpPr/>
          <p:nvPr/>
        </p:nvSpPr>
        <p:spPr>
          <a:xfrm>
            <a:off x="2396639" y="3733732"/>
            <a:ext cx="160380" cy="19324"/>
          </a:xfrm>
          <a:custGeom>
            <a:avLst/>
            <a:gdLst/>
            <a:ahLst/>
            <a:cxnLst/>
            <a:rect l="l" t="t" r="r" b="b"/>
            <a:pathLst>
              <a:path w="358047" h="43141">
                <a:moveTo>
                  <a:pt x="0" y="1922"/>
                </a:moveTo>
                <a:lnTo>
                  <a:pt x="297417" y="146"/>
                </a:lnTo>
                <a:cubicBezTo>
                  <a:pt x="297417" y="146"/>
                  <a:pt x="365464" y="-3230"/>
                  <a:pt x="357380" y="22532"/>
                </a:cubicBezTo>
                <a:cubicBezTo>
                  <a:pt x="349296" y="48294"/>
                  <a:pt x="299460" y="42608"/>
                  <a:pt x="299460" y="42608"/>
                </a:cubicBezTo>
                <a:lnTo>
                  <a:pt x="14391" y="42697"/>
                </a:lnTo>
                <a:lnTo>
                  <a:pt x="0" y="1922"/>
                </a:ln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1283735" y="4214030"/>
            <a:ext cx="557528" cy="1702475"/>
          </a:xfrm>
          <a:custGeom>
            <a:avLst/>
            <a:gdLst/>
            <a:ahLst/>
            <a:cxnLst/>
            <a:rect l="l" t="t" r="r" b="b"/>
            <a:pathLst>
              <a:path w="1244680" h="3800769">
                <a:moveTo>
                  <a:pt x="233939" y="6507"/>
                </a:moveTo>
                <a:cubicBezTo>
                  <a:pt x="474058" y="-44040"/>
                  <a:pt x="704405" y="216511"/>
                  <a:pt x="704405" y="216511"/>
                </a:cubicBezTo>
                <a:cubicBezTo>
                  <a:pt x="704405" y="216511"/>
                  <a:pt x="1179846" y="1083355"/>
                  <a:pt x="1240875" y="1654292"/>
                </a:cubicBezTo>
                <a:cubicBezTo>
                  <a:pt x="1295508" y="2164467"/>
                  <a:pt x="744025" y="3765526"/>
                  <a:pt x="730523" y="3790044"/>
                </a:cubicBezTo>
                <a:cubicBezTo>
                  <a:pt x="717020" y="3814473"/>
                  <a:pt x="596383" y="3792887"/>
                  <a:pt x="590697" y="3768013"/>
                </a:cubicBezTo>
                <a:cubicBezTo>
                  <a:pt x="584923" y="3743139"/>
                  <a:pt x="623388" y="1929767"/>
                  <a:pt x="617436" y="1850882"/>
                </a:cubicBezTo>
                <a:cubicBezTo>
                  <a:pt x="613172" y="1794472"/>
                  <a:pt x="141907" y="811433"/>
                  <a:pt x="30776" y="470043"/>
                </a:cubicBezTo>
                <a:cubicBezTo>
                  <a:pt x="-35584" y="266258"/>
                  <a:pt x="-6180" y="57053"/>
                  <a:pt x="233939" y="6507"/>
                </a:cubicBezTo>
                <a:close/>
              </a:path>
            </a:pathLst>
          </a:custGeom>
          <a:solidFill>
            <a:srgbClr val="04040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1017400" y="4146833"/>
            <a:ext cx="445164" cy="1881835"/>
          </a:xfrm>
          <a:custGeom>
            <a:avLst/>
            <a:gdLst/>
            <a:ahLst/>
            <a:cxnLst/>
            <a:rect l="l" t="t" r="r" b="b"/>
            <a:pathLst>
              <a:path w="993826" h="4201190">
                <a:moveTo>
                  <a:pt x="231121" y="0"/>
                </a:moveTo>
                <a:cubicBezTo>
                  <a:pt x="231121" y="0"/>
                  <a:pt x="-11397" y="195346"/>
                  <a:pt x="418" y="598831"/>
                </a:cubicBezTo>
                <a:cubicBezTo>
                  <a:pt x="15253" y="1103321"/>
                  <a:pt x="390756" y="2014937"/>
                  <a:pt x="385514" y="2059443"/>
                </a:cubicBezTo>
                <a:cubicBezTo>
                  <a:pt x="311249" y="2686790"/>
                  <a:pt x="160764" y="4057502"/>
                  <a:pt x="164228" y="4184535"/>
                </a:cubicBezTo>
                <a:cubicBezTo>
                  <a:pt x="164850" y="4206033"/>
                  <a:pt x="313203" y="4211363"/>
                  <a:pt x="329282" y="4172187"/>
                </a:cubicBezTo>
                <a:cubicBezTo>
                  <a:pt x="345361" y="4133011"/>
                  <a:pt x="945969" y="2567753"/>
                  <a:pt x="981325" y="2078187"/>
                </a:cubicBezTo>
                <a:cubicBezTo>
                  <a:pt x="1003445" y="1772065"/>
                  <a:pt x="1014283" y="690419"/>
                  <a:pt x="852072" y="367329"/>
                </a:cubicBezTo>
                <a:cubicBezTo>
                  <a:pt x="689860" y="44240"/>
                  <a:pt x="231121" y="0"/>
                  <a:pt x="231121" y="0"/>
                </a:cubicBezTo>
                <a:close/>
              </a:path>
            </a:pathLst>
          </a:custGeom>
          <a:solidFill>
            <a:srgbClr val="04040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926193" y="3663082"/>
            <a:ext cx="487143" cy="912810"/>
          </a:xfrm>
          <a:custGeom>
            <a:avLst/>
            <a:gdLst/>
            <a:ahLst/>
            <a:cxnLst/>
            <a:rect l="l" t="t" r="r" b="b"/>
            <a:pathLst>
              <a:path w="1087544" h="2037845">
                <a:moveTo>
                  <a:pt x="856433" y="616701"/>
                </a:moveTo>
                <a:cubicBezTo>
                  <a:pt x="870291" y="584454"/>
                  <a:pt x="1072744" y="610127"/>
                  <a:pt x="1084825" y="632069"/>
                </a:cubicBezTo>
                <a:cubicBezTo>
                  <a:pt x="1096996" y="654011"/>
                  <a:pt x="1077896" y="1949747"/>
                  <a:pt x="824452" y="2033695"/>
                </a:cubicBezTo>
                <a:cubicBezTo>
                  <a:pt x="571008" y="2117644"/>
                  <a:pt x="1404" y="902125"/>
                  <a:pt x="71" y="740003"/>
                </a:cubicBezTo>
                <a:cubicBezTo>
                  <a:pt x="-1262" y="577792"/>
                  <a:pt x="15528" y="477853"/>
                  <a:pt x="108093" y="309956"/>
                </a:cubicBezTo>
                <a:cubicBezTo>
                  <a:pt x="200659" y="142149"/>
                  <a:pt x="504294" y="-75850"/>
                  <a:pt x="552087" y="26131"/>
                </a:cubicBezTo>
                <a:cubicBezTo>
                  <a:pt x="620489" y="172175"/>
                  <a:pt x="782523" y="1345230"/>
                  <a:pt x="782523" y="1345230"/>
                </a:cubicBezTo>
                <a:cubicBezTo>
                  <a:pt x="782523" y="1345230"/>
                  <a:pt x="842486" y="648948"/>
                  <a:pt x="856433" y="616701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1018781" y="3487043"/>
            <a:ext cx="1179032" cy="930570"/>
          </a:xfrm>
          <a:custGeom>
            <a:avLst/>
            <a:gdLst/>
            <a:ahLst/>
            <a:cxnLst/>
            <a:rect l="l" t="t" r="r" b="b"/>
            <a:pathLst>
              <a:path w="2632184" h="2077493">
                <a:moveTo>
                  <a:pt x="0" y="1680227"/>
                </a:moveTo>
                <a:cubicBezTo>
                  <a:pt x="0" y="1680227"/>
                  <a:pt x="56410" y="1109112"/>
                  <a:pt x="1140365" y="436904"/>
                </a:cubicBezTo>
                <a:cubicBezTo>
                  <a:pt x="1506717" y="209755"/>
                  <a:pt x="2121982" y="-37027"/>
                  <a:pt x="2287481" y="4637"/>
                </a:cubicBezTo>
                <a:cubicBezTo>
                  <a:pt x="2452890" y="46389"/>
                  <a:pt x="2637487" y="487006"/>
                  <a:pt x="2632068" y="703851"/>
                </a:cubicBezTo>
                <a:cubicBezTo>
                  <a:pt x="2626649" y="920695"/>
                  <a:pt x="2096665" y="1328711"/>
                  <a:pt x="1923349" y="1536227"/>
                </a:cubicBezTo>
                <a:cubicBezTo>
                  <a:pt x="1677101" y="1831068"/>
                  <a:pt x="1427299" y="2077494"/>
                  <a:pt x="1427299" y="2077494"/>
                </a:cubicBezTo>
                <a:cubicBezTo>
                  <a:pt x="1427299" y="2077494"/>
                  <a:pt x="541089" y="1817210"/>
                  <a:pt x="0" y="168022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2090680" y="3473743"/>
            <a:ext cx="294448" cy="199492"/>
          </a:xfrm>
          <a:custGeom>
            <a:avLst/>
            <a:gdLst/>
            <a:ahLst/>
            <a:cxnLst/>
            <a:rect l="l" t="t" r="r" b="b"/>
            <a:pathLst>
              <a:path w="657354" h="445365">
                <a:moveTo>
                  <a:pt x="138054" y="445366"/>
                </a:moveTo>
                <a:lnTo>
                  <a:pt x="315989" y="316556"/>
                </a:lnTo>
                <a:cubicBezTo>
                  <a:pt x="315989" y="316556"/>
                  <a:pt x="349480" y="347293"/>
                  <a:pt x="400915" y="346138"/>
                </a:cubicBezTo>
                <a:cubicBezTo>
                  <a:pt x="444799" y="345161"/>
                  <a:pt x="522973" y="286619"/>
                  <a:pt x="522973" y="286619"/>
                </a:cubicBezTo>
                <a:lnTo>
                  <a:pt x="546692" y="313714"/>
                </a:lnTo>
                <a:cubicBezTo>
                  <a:pt x="546692" y="313714"/>
                  <a:pt x="628419" y="249842"/>
                  <a:pt x="651249" y="168825"/>
                </a:cubicBezTo>
                <a:cubicBezTo>
                  <a:pt x="673991" y="87719"/>
                  <a:pt x="636147" y="-32029"/>
                  <a:pt x="487705" y="7946"/>
                </a:cubicBezTo>
                <a:cubicBezTo>
                  <a:pt x="339175" y="47922"/>
                  <a:pt x="1871" y="167048"/>
                  <a:pt x="1871" y="167048"/>
                </a:cubicBezTo>
                <a:cubicBezTo>
                  <a:pt x="1871" y="167048"/>
                  <a:pt x="-8878" y="229144"/>
                  <a:pt x="21148" y="294703"/>
                </a:cubicBezTo>
                <a:cubicBezTo>
                  <a:pt x="59791" y="379629"/>
                  <a:pt x="138054" y="445366"/>
                  <a:pt x="138054" y="445366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2319728" y="3854595"/>
            <a:ext cx="77204" cy="108942"/>
          </a:xfrm>
          <a:custGeom>
            <a:avLst/>
            <a:gdLst/>
            <a:ahLst/>
            <a:cxnLst/>
            <a:rect l="l" t="t" r="r" b="b"/>
            <a:pathLst>
              <a:path w="172357" h="243213">
                <a:moveTo>
                  <a:pt x="5138" y="215976"/>
                </a:moveTo>
                <a:cubicBezTo>
                  <a:pt x="430" y="199275"/>
                  <a:pt x="-9964" y="15122"/>
                  <a:pt x="25392" y="5261"/>
                </a:cubicBezTo>
                <a:cubicBezTo>
                  <a:pt x="60748" y="-4599"/>
                  <a:pt x="155446" y="-1756"/>
                  <a:pt x="163885" y="23739"/>
                </a:cubicBezTo>
                <a:cubicBezTo>
                  <a:pt x="172324" y="49323"/>
                  <a:pt x="176944" y="229479"/>
                  <a:pt x="165662" y="240050"/>
                </a:cubicBezTo>
                <a:cubicBezTo>
                  <a:pt x="154380" y="250622"/>
                  <a:pt x="9846" y="232677"/>
                  <a:pt x="5138" y="215976"/>
                </a:cubicBezTo>
                <a:close/>
              </a:path>
            </a:pathLst>
          </a:custGeom>
          <a:solidFill>
            <a:srgbClr val="F3EFE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2330997" y="3703735"/>
            <a:ext cx="134401" cy="189611"/>
          </a:xfrm>
          <a:custGeom>
            <a:avLst/>
            <a:gdLst/>
            <a:ahLst/>
            <a:cxnLst/>
            <a:rect l="l" t="t" r="r" b="b"/>
            <a:pathLst>
              <a:path w="300049" h="423306">
                <a:moveTo>
                  <a:pt x="11693" y="398911"/>
                </a:moveTo>
                <a:cubicBezTo>
                  <a:pt x="11693" y="398911"/>
                  <a:pt x="-32191" y="294086"/>
                  <a:pt x="50070" y="237321"/>
                </a:cubicBezTo>
                <a:cubicBezTo>
                  <a:pt x="132419" y="180645"/>
                  <a:pt x="201976" y="146622"/>
                  <a:pt x="201976" y="146622"/>
                </a:cubicBezTo>
                <a:lnTo>
                  <a:pt x="213081" y="102560"/>
                </a:lnTo>
                <a:cubicBezTo>
                  <a:pt x="213081" y="102560"/>
                  <a:pt x="262472" y="-26250"/>
                  <a:pt x="281039" y="4842"/>
                </a:cubicBezTo>
                <a:cubicBezTo>
                  <a:pt x="299605" y="35934"/>
                  <a:pt x="312753" y="181622"/>
                  <a:pt x="280150" y="227372"/>
                </a:cubicBezTo>
                <a:cubicBezTo>
                  <a:pt x="247459" y="273033"/>
                  <a:pt x="121581" y="325800"/>
                  <a:pt x="104969" y="391982"/>
                </a:cubicBezTo>
                <a:cubicBezTo>
                  <a:pt x="88268" y="458163"/>
                  <a:pt x="11693" y="398911"/>
                  <a:pt x="11693" y="398911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2224461" y="3439424"/>
            <a:ext cx="176831" cy="116567"/>
          </a:xfrm>
          <a:custGeom>
            <a:avLst/>
            <a:gdLst/>
            <a:ahLst/>
            <a:cxnLst/>
            <a:rect l="l" t="t" r="r" b="b"/>
            <a:pathLst>
              <a:path w="394775" h="260236">
                <a:moveTo>
                  <a:pt x="0" y="143194"/>
                </a:moveTo>
                <a:cubicBezTo>
                  <a:pt x="0" y="143194"/>
                  <a:pt x="18211" y="168956"/>
                  <a:pt x="164166" y="163448"/>
                </a:cubicBezTo>
                <a:cubicBezTo>
                  <a:pt x="194192" y="162294"/>
                  <a:pt x="147287" y="191787"/>
                  <a:pt x="174293" y="226343"/>
                </a:cubicBezTo>
                <a:cubicBezTo>
                  <a:pt x="204319" y="264808"/>
                  <a:pt x="267835" y="209198"/>
                  <a:pt x="279295" y="222878"/>
                </a:cubicBezTo>
                <a:cubicBezTo>
                  <a:pt x="307277" y="256280"/>
                  <a:pt x="345831" y="266052"/>
                  <a:pt x="360933" y="257080"/>
                </a:cubicBezTo>
                <a:cubicBezTo>
                  <a:pt x="392025" y="238513"/>
                  <a:pt x="411036" y="173309"/>
                  <a:pt x="375769" y="93358"/>
                </a:cubicBezTo>
                <a:cubicBezTo>
                  <a:pt x="339880" y="12075"/>
                  <a:pt x="218888" y="-32076"/>
                  <a:pt x="97096" y="27532"/>
                </a:cubicBezTo>
                <a:cubicBezTo>
                  <a:pt x="18566" y="65908"/>
                  <a:pt x="0" y="143194"/>
                  <a:pt x="0" y="143194"/>
                </a:cubicBezTo>
                <a:close/>
              </a:path>
            </a:pathLst>
          </a:custGeom>
          <a:gradFill>
            <a:gsLst>
              <a:gs pos="0">
                <a:srgbClr val="1B0242"/>
              </a:gs>
              <a:gs pos="50000">
                <a:srgbClr val="1B0242"/>
              </a:gs>
              <a:gs pos="100000">
                <a:srgbClr val="1B0242"/>
              </a:gs>
            </a:gsLst>
            <a:lin ang="10542617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2259270" y="3492090"/>
            <a:ext cx="59631" cy="44230"/>
          </a:xfrm>
          <a:custGeom>
            <a:avLst/>
            <a:gdLst/>
            <a:ahLst/>
            <a:cxnLst/>
            <a:rect l="l" t="t" r="r" b="b"/>
            <a:pathLst>
              <a:path w="133126" h="98743">
                <a:moveTo>
                  <a:pt x="113994" y="70834"/>
                </a:moveTo>
                <a:cubicBezTo>
                  <a:pt x="132827" y="50491"/>
                  <a:pt x="144020" y="19843"/>
                  <a:pt x="117192" y="5630"/>
                </a:cubicBezTo>
                <a:cubicBezTo>
                  <a:pt x="75528" y="-16579"/>
                  <a:pt x="-6910" y="31125"/>
                  <a:pt x="463" y="75364"/>
                </a:cubicBezTo>
                <a:cubicBezTo>
                  <a:pt x="7926" y="119515"/>
                  <a:pt x="95161" y="91266"/>
                  <a:pt x="113994" y="70834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2358638" y="3600261"/>
            <a:ext cx="45979" cy="55592"/>
          </a:xfrm>
          <a:custGeom>
            <a:avLst/>
            <a:gdLst/>
            <a:ahLst/>
            <a:cxnLst/>
            <a:rect l="l" t="t" r="r" b="b"/>
            <a:pathLst>
              <a:path w="102649" h="124109">
                <a:moveTo>
                  <a:pt x="0" y="20512"/>
                </a:moveTo>
                <a:cubicBezTo>
                  <a:pt x="0" y="20512"/>
                  <a:pt x="35978" y="-5250"/>
                  <a:pt x="43262" y="968"/>
                </a:cubicBezTo>
                <a:cubicBezTo>
                  <a:pt x="50547" y="7187"/>
                  <a:pt x="117616" y="91668"/>
                  <a:pt x="99583" y="121516"/>
                </a:cubicBezTo>
                <a:cubicBezTo>
                  <a:pt x="93542" y="131466"/>
                  <a:pt x="26295" y="109968"/>
                  <a:pt x="19899" y="104371"/>
                </a:cubicBezTo>
                <a:cubicBezTo>
                  <a:pt x="7018" y="93267"/>
                  <a:pt x="0" y="20512"/>
                  <a:pt x="0" y="20512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2313378" y="3508956"/>
            <a:ext cx="385059" cy="198829"/>
          </a:xfrm>
          <a:custGeom>
            <a:avLst/>
            <a:gdLst/>
            <a:ahLst/>
            <a:cxnLst/>
            <a:rect l="l" t="t" r="r" b="b"/>
            <a:pathLst>
              <a:path w="859644" h="443885">
                <a:moveTo>
                  <a:pt x="38060" y="306345"/>
                </a:moveTo>
                <a:cubicBezTo>
                  <a:pt x="67553" y="296929"/>
                  <a:pt x="760903" y="6885"/>
                  <a:pt x="796970" y="134"/>
                </a:cubicBezTo>
                <a:cubicBezTo>
                  <a:pt x="833037" y="-6617"/>
                  <a:pt x="884472" y="243895"/>
                  <a:pt x="846007" y="256687"/>
                </a:cubicBezTo>
                <a:cubicBezTo>
                  <a:pt x="766678" y="282982"/>
                  <a:pt x="76614" y="441729"/>
                  <a:pt x="48364" y="443861"/>
                </a:cubicBezTo>
                <a:cubicBezTo>
                  <a:pt x="20115" y="445815"/>
                  <a:pt x="-38960" y="330864"/>
                  <a:pt x="38060" y="30634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2612826" y="3348594"/>
            <a:ext cx="496844" cy="303210"/>
          </a:xfrm>
          <a:custGeom>
            <a:avLst/>
            <a:gdLst/>
            <a:ahLst/>
            <a:cxnLst/>
            <a:rect l="l" t="t" r="r" b="b"/>
            <a:pathLst>
              <a:path w="1109202" h="676915">
                <a:moveTo>
                  <a:pt x="6217" y="509959"/>
                </a:moveTo>
                <a:cubicBezTo>
                  <a:pt x="-15458" y="404068"/>
                  <a:pt x="23717" y="334778"/>
                  <a:pt x="59518" y="323940"/>
                </a:cubicBezTo>
                <a:cubicBezTo>
                  <a:pt x="95318" y="313191"/>
                  <a:pt x="940664" y="-14429"/>
                  <a:pt x="958076" y="495"/>
                </a:cubicBezTo>
                <a:cubicBezTo>
                  <a:pt x="975487" y="15508"/>
                  <a:pt x="1139919" y="418371"/>
                  <a:pt x="1104119" y="429031"/>
                </a:cubicBezTo>
                <a:cubicBezTo>
                  <a:pt x="984459" y="464476"/>
                  <a:pt x="270766" y="643388"/>
                  <a:pt x="139468" y="675812"/>
                </a:cubicBezTo>
                <a:cubicBezTo>
                  <a:pt x="92209" y="687450"/>
                  <a:pt x="25672" y="605278"/>
                  <a:pt x="6217" y="509959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2981541" y="3060904"/>
            <a:ext cx="981884" cy="541948"/>
          </a:xfrm>
          <a:custGeom>
            <a:avLst/>
            <a:gdLst/>
            <a:ahLst/>
            <a:cxnLst/>
            <a:rect l="l" t="t" r="r" b="b"/>
            <a:pathLst>
              <a:path w="2192053" h="1209896">
                <a:moveTo>
                  <a:pt x="120885" y="557925"/>
                </a:moveTo>
                <a:cubicBezTo>
                  <a:pt x="179249" y="533407"/>
                  <a:pt x="1762807" y="50237"/>
                  <a:pt x="1881668" y="8841"/>
                </a:cubicBezTo>
                <a:cubicBezTo>
                  <a:pt x="2000528" y="-32556"/>
                  <a:pt x="2110416" y="72801"/>
                  <a:pt x="2167802" y="296042"/>
                </a:cubicBezTo>
                <a:cubicBezTo>
                  <a:pt x="2225189" y="519371"/>
                  <a:pt x="2185658" y="761355"/>
                  <a:pt x="1996086" y="805595"/>
                </a:cubicBezTo>
                <a:cubicBezTo>
                  <a:pt x="1821527" y="846281"/>
                  <a:pt x="241255" y="1195754"/>
                  <a:pt x="177206" y="1208724"/>
                </a:cubicBezTo>
                <a:cubicBezTo>
                  <a:pt x="113156" y="1221694"/>
                  <a:pt x="30807" y="1127441"/>
                  <a:pt x="4512" y="907132"/>
                </a:cubicBezTo>
                <a:cubicBezTo>
                  <a:pt x="-18407" y="713207"/>
                  <a:pt x="49906" y="587596"/>
                  <a:pt x="120885" y="55792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2970272" y="3542361"/>
            <a:ext cx="2666" cy="391906"/>
          </a:xfrm>
          <a:custGeom>
            <a:avLst/>
            <a:gdLst/>
            <a:ahLst/>
            <a:cxnLst/>
            <a:rect l="l" t="t" r="r" b="b"/>
            <a:pathLst>
              <a:path w="5951" h="874928">
                <a:moveTo>
                  <a:pt x="0" y="0"/>
                </a:moveTo>
                <a:lnTo>
                  <a:pt x="5952" y="87492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2871931" y="3881789"/>
            <a:ext cx="211828" cy="118137"/>
          </a:xfrm>
          <a:custGeom>
            <a:avLst/>
            <a:gdLst/>
            <a:ahLst/>
            <a:cxnLst/>
            <a:rect l="l" t="t" r="r" b="b"/>
            <a:pathLst>
              <a:path w="472906" h="263741">
                <a:moveTo>
                  <a:pt x="472101" y="137767"/>
                </a:moveTo>
                <a:cubicBezTo>
                  <a:pt x="487470" y="115558"/>
                  <a:pt x="278443" y="-16271"/>
                  <a:pt x="220168" y="1673"/>
                </a:cubicBezTo>
                <a:cubicBezTo>
                  <a:pt x="161892" y="19617"/>
                  <a:pt x="-14266" y="247655"/>
                  <a:pt x="925" y="261602"/>
                </a:cubicBezTo>
                <a:cubicBezTo>
                  <a:pt x="8831" y="268886"/>
                  <a:pt x="116587" y="257693"/>
                  <a:pt x="235003" y="226157"/>
                </a:cubicBezTo>
                <a:cubicBezTo>
                  <a:pt x="344269" y="197197"/>
                  <a:pt x="464817" y="148427"/>
                  <a:pt x="472101" y="137767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2716323" y="3974177"/>
            <a:ext cx="192988" cy="1018700"/>
          </a:xfrm>
          <a:custGeom>
            <a:avLst/>
            <a:gdLst/>
            <a:ahLst/>
            <a:cxnLst/>
            <a:rect l="l" t="t" r="r" b="b"/>
            <a:pathLst>
              <a:path w="430845" h="2274244">
                <a:moveTo>
                  <a:pt x="430846" y="0"/>
                </a:moveTo>
                <a:lnTo>
                  <a:pt x="0" y="2274244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3062349" y="3944533"/>
            <a:ext cx="177987" cy="851576"/>
          </a:xfrm>
          <a:custGeom>
            <a:avLst/>
            <a:gdLst/>
            <a:ahLst/>
            <a:cxnLst/>
            <a:rect l="l" t="t" r="r" b="b"/>
            <a:pathLst>
              <a:path w="397355" h="1901140">
                <a:moveTo>
                  <a:pt x="0" y="0"/>
                </a:moveTo>
                <a:lnTo>
                  <a:pt x="397355" y="1901141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2580236" y="5022562"/>
            <a:ext cx="152679" cy="832954"/>
          </a:xfrm>
          <a:custGeom>
            <a:avLst/>
            <a:gdLst/>
            <a:ahLst/>
            <a:cxnLst/>
            <a:rect l="l" t="t" r="r" b="b"/>
            <a:pathLst>
              <a:path w="340856" h="1859566">
                <a:moveTo>
                  <a:pt x="340857" y="0"/>
                </a:moveTo>
                <a:lnTo>
                  <a:pt x="0" y="1859566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3255218" y="4817636"/>
            <a:ext cx="175042" cy="774858"/>
          </a:xfrm>
          <a:custGeom>
            <a:avLst/>
            <a:gdLst/>
            <a:ahLst/>
            <a:cxnLst/>
            <a:rect l="l" t="t" r="r" b="b"/>
            <a:pathLst>
              <a:path w="390781" h="1729868">
                <a:moveTo>
                  <a:pt x="0" y="0"/>
                </a:moveTo>
                <a:lnTo>
                  <a:pt x="390782" y="172986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2" name="Freeform 32"/>
          <p:cNvSpPr/>
          <p:nvPr/>
        </p:nvSpPr>
        <p:spPr>
          <a:xfrm>
            <a:off x="2963786" y="3932158"/>
            <a:ext cx="6088" cy="802752"/>
          </a:xfrm>
          <a:custGeom>
            <a:avLst/>
            <a:gdLst/>
            <a:ahLst/>
            <a:cxnLst/>
            <a:rect l="l" t="t" r="r" b="b"/>
            <a:pathLst>
              <a:path w="13591" h="1792141">
                <a:moveTo>
                  <a:pt x="13592" y="0"/>
                </a:moveTo>
                <a:lnTo>
                  <a:pt x="0" y="1792141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2980418" y="4762804"/>
            <a:ext cx="11500" cy="1042813"/>
          </a:xfrm>
          <a:custGeom>
            <a:avLst/>
            <a:gdLst/>
            <a:ahLst/>
            <a:cxnLst/>
            <a:rect l="l" t="t" r="r" b="b"/>
            <a:pathLst>
              <a:path w="25673" h="2328077">
                <a:moveTo>
                  <a:pt x="0" y="0"/>
                </a:moveTo>
                <a:lnTo>
                  <a:pt x="25673" y="2328078"/>
                </a:lnTo>
              </a:path>
            </a:pathLst>
          </a:custGeom>
          <a:ln w="32426" cap="flat">
            <a:solidFill>
              <a:srgbClr val="1B024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4" name="Freeform 34"/>
          <p:cNvSpPr/>
          <p:nvPr/>
        </p:nvSpPr>
        <p:spPr>
          <a:xfrm>
            <a:off x="1072497" y="6050602"/>
            <a:ext cx="196237" cy="83498"/>
          </a:xfrm>
          <a:custGeom>
            <a:avLst/>
            <a:gdLst/>
            <a:ahLst/>
            <a:cxnLst/>
            <a:rect l="l" t="t" r="r" b="b"/>
            <a:pathLst>
              <a:path w="438098" h="186408">
                <a:moveTo>
                  <a:pt x="1250" y="113288"/>
                </a:moveTo>
                <a:cubicBezTo>
                  <a:pt x="-4791" y="98275"/>
                  <a:pt x="12177" y="16281"/>
                  <a:pt x="28256" y="7842"/>
                </a:cubicBezTo>
                <a:cubicBezTo>
                  <a:pt x="33941" y="4821"/>
                  <a:pt x="106341" y="-10547"/>
                  <a:pt x="166215" y="12372"/>
                </a:cubicBezTo>
                <a:cubicBezTo>
                  <a:pt x="274415" y="53858"/>
                  <a:pt x="429075" y="143580"/>
                  <a:pt x="437959" y="175738"/>
                </a:cubicBezTo>
                <a:cubicBezTo>
                  <a:pt x="446931" y="207896"/>
                  <a:pt x="20527" y="161613"/>
                  <a:pt x="1250" y="11328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5" name="Freeform 35"/>
          <p:cNvSpPr/>
          <p:nvPr/>
        </p:nvSpPr>
        <p:spPr>
          <a:xfrm>
            <a:off x="1534555" y="5934860"/>
            <a:ext cx="202065" cy="81626"/>
          </a:xfrm>
          <a:custGeom>
            <a:avLst/>
            <a:gdLst/>
            <a:ahLst/>
            <a:cxnLst/>
            <a:rect l="l" t="t" r="r" b="b"/>
            <a:pathLst>
              <a:path w="451109" h="182229">
                <a:moveTo>
                  <a:pt x="44956" y="0"/>
                </a:moveTo>
                <a:cubicBezTo>
                  <a:pt x="44956" y="0"/>
                  <a:pt x="118599" y="4353"/>
                  <a:pt x="180872" y="24607"/>
                </a:cubicBezTo>
                <a:cubicBezTo>
                  <a:pt x="294846" y="61562"/>
                  <a:pt x="432895" y="129431"/>
                  <a:pt x="449951" y="163188"/>
                </a:cubicBezTo>
                <a:cubicBezTo>
                  <a:pt x="476334" y="215334"/>
                  <a:pt x="43623" y="146843"/>
                  <a:pt x="14397" y="118860"/>
                </a:cubicBezTo>
                <a:cubicBezTo>
                  <a:pt x="-20782" y="85192"/>
                  <a:pt x="15996" y="37310"/>
                  <a:pt x="44956" y="0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6" name="Freeform 36"/>
          <p:cNvSpPr/>
          <p:nvPr/>
        </p:nvSpPr>
        <p:spPr>
          <a:xfrm>
            <a:off x="2301637" y="5375937"/>
            <a:ext cx="370831" cy="308449"/>
          </a:xfrm>
          <a:custGeom>
            <a:avLst/>
            <a:gdLst/>
            <a:ahLst/>
            <a:cxnLst/>
            <a:rect l="l" t="t" r="r" b="b"/>
            <a:pathLst>
              <a:path w="827880" h="688611">
                <a:moveTo>
                  <a:pt x="76617" y="127593"/>
                </a:moveTo>
                <a:cubicBezTo>
                  <a:pt x="88699" y="98101"/>
                  <a:pt x="359643" y="184980"/>
                  <a:pt x="359643" y="184980"/>
                </a:cubicBezTo>
                <a:cubicBezTo>
                  <a:pt x="359643" y="184980"/>
                  <a:pt x="496092" y="3225"/>
                  <a:pt x="538733" y="27"/>
                </a:cubicBezTo>
                <a:cubicBezTo>
                  <a:pt x="581373" y="-3171"/>
                  <a:pt x="566627" y="276657"/>
                  <a:pt x="566627" y="276657"/>
                </a:cubicBezTo>
                <a:cubicBezTo>
                  <a:pt x="566627" y="276657"/>
                  <a:pt x="817317" y="379349"/>
                  <a:pt x="827622" y="421457"/>
                </a:cubicBezTo>
                <a:cubicBezTo>
                  <a:pt x="837927" y="463564"/>
                  <a:pt x="536601" y="543249"/>
                  <a:pt x="536601" y="543249"/>
                </a:cubicBezTo>
                <a:cubicBezTo>
                  <a:pt x="536601" y="543249"/>
                  <a:pt x="520344" y="686094"/>
                  <a:pt x="504621" y="688581"/>
                </a:cubicBezTo>
                <a:cubicBezTo>
                  <a:pt x="488808" y="691069"/>
                  <a:pt x="314693" y="538451"/>
                  <a:pt x="314693" y="538451"/>
                </a:cubicBezTo>
                <a:cubicBezTo>
                  <a:pt x="314693" y="538451"/>
                  <a:pt x="16566" y="664063"/>
                  <a:pt x="1819" y="654824"/>
                </a:cubicBezTo>
                <a:cubicBezTo>
                  <a:pt x="-20123" y="641143"/>
                  <a:pt x="163675" y="335376"/>
                  <a:pt x="163675" y="335376"/>
                </a:cubicBezTo>
                <a:lnTo>
                  <a:pt x="76617" y="127593"/>
                </a:ln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7952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37" name="Freeform 37"/>
          <p:cNvSpPr/>
          <p:nvPr/>
        </p:nvSpPr>
        <p:spPr>
          <a:xfrm>
            <a:off x="3789576" y="3106983"/>
            <a:ext cx="132687" cy="272786"/>
          </a:xfrm>
          <a:custGeom>
            <a:avLst/>
            <a:gdLst/>
            <a:ahLst/>
            <a:cxnLst/>
            <a:rect l="l" t="t" r="r" b="b"/>
            <a:pathLst>
              <a:path w="296224" h="608993">
                <a:moveTo>
                  <a:pt x="120372" y="222"/>
                </a:moveTo>
                <a:cubicBezTo>
                  <a:pt x="276098" y="9461"/>
                  <a:pt x="371950" y="469266"/>
                  <a:pt x="218800" y="594611"/>
                </a:cubicBezTo>
                <a:cubicBezTo>
                  <a:pt x="65561" y="719868"/>
                  <a:pt x="-130940" y="-14613"/>
                  <a:pt x="120372" y="222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8084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38" name="Freeform 38"/>
          <p:cNvSpPr/>
          <p:nvPr/>
        </p:nvSpPr>
        <p:spPr>
          <a:xfrm>
            <a:off x="2677664" y="4957467"/>
            <a:ext cx="78680" cy="92392"/>
          </a:xfrm>
          <a:custGeom>
            <a:avLst/>
            <a:gdLst/>
            <a:ahLst/>
            <a:cxnLst/>
            <a:rect l="l" t="t" r="r" b="b"/>
            <a:pathLst>
              <a:path w="175653" h="206264">
                <a:moveTo>
                  <a:pt x="20834" y="181568"/>
                </a:moveTo>
                <a:cubicBezTo>
                  <a:pt x="-35575" y="132176"/>
                  <a:pt x="29896" y="-22396"/>
                  <a:pt x="129390" y="2744"/>
                </a:cubicBezTo>
                <a:cubicBezTo>
                  <a:pt x="182157" y="16069"/>
                  <a:pt x="191041" y="122582"/>
                  <a:pt x="149555" y="163801"/>
                </a:cubicBezTo>
                <a:cubicBezTo>
                  <a:pt x="96610" y="216568"/>
                  <a:pt x="61698" y="217368"/>
                  <a:pt x="20834" y="18156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2932736" y="4697676"/>
            <a:ext cx="78028" cy="84715"/>
          </a:xfrm>
          <a:custGeom>
            <a:avLst/>
            <a:gdLst/>
            <a:ahLst/>
            <a:cxnLst/>
            <a:rect l="l" t="t" r="r" b="b"/>
            <a:pathLst>
              <a:path w="174198" h="189126">
                <a:moveTo>
                  <a:pt x="51462" y="171158"/>
                </a:moveTo>
                <a:cubicBezTo>
                  <a:pt x="-38349" y="121056"/>
                  <a:pt x="-4147" y="-27919"/>
                  <a:pt x="104053" y="4594"/>
                </a:cubicBezTo>
                <a:cubicBezTo>
                  <a:pt x="212164" y="37108"/>
                  <a:pt x="195818" y="251731"/>
                  <a:pt x="51462" y="17115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0" name="Freeform 40"/>
          <p:cNvSpPr/>
          <p:nvPr/>
        </p:nvSpPr>
        <p:spPr>
          <a:xfrm>
            <a:off x="3213484" y="4768092"/>
            <a:ext cx="71919" cy="92798"/>
          </a:xfrm>
          <a:custGeom>
            <a:avLst/>
            <a:gdLst/>
            <a:ahLst/>
            <a:cxnLst/>
            <a:rect l="l" t="t" r="r" b="b"/>
            <a:pathLst>
              <a:path w="160560" h="207172">
                <a:moveTo>
                  <a:pt x="66077" y="1074"/>
                </a:moveTo>
                <a:cubicBezTo>
                  <a:pt x="145583" y="-15005"/>
                  <a:pt x="205547" y="154047"/>
                  <a:pt x="115646" y="200063"/>
                </a:cubicBezTo>
                <a:cubicBezTo>
                  <a:pt x="19262" y="249366"/>
                  <a:pt x="-62111" y="27014"/>
                  <a:pt x="66077" y="1074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1454617" y="3936137"/>
            <a:ext cx="377620" cy="194739"/>
          </a:xfrm>
          <a:custGeom>
            <a:avLst/>
            <a:gdLst/>
            <a:ahLst/>
            <a:cxnLst/>
            <a:rect l="l" t="t" r="r" b="b"/>
            <a:pathLst>
              <a:path w="843036" h="434754">
                <a:moveTo>
                  <a:pt x="105890" y="0"/>
                </a:moveTo>
                <a:lnTo>
                  <a:pt x="843036" y="21054"/>
                </a:lnTo>
                <a:lnTo>
                  <a:pt x="691752" y="434754"/>
                </a:lnTo>
                <a:lnTo>
                  <a:pt x="0" y="417610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1583631" y="3870329"/>
            <a:ext cx="78920" cy="169496"/>
          </a:xfrm>
          <a:custGeom>
            <a:avLst/>
            <a:gdLst/>
            <a:ahLst/>
            <a:cxnLst/>
            <a:rect l="l" t="t" r="r" b="b"/>
            <a:pathLst>
              <a:path w="176189" h="378399">
                <a:moveTo>
                  <a:pt x="144955" y="43068"/>
                </a:moveTo>
                <a:cubicBezTo>
                  <a:pt x="144955" y="43068"/>
                  <a:pt x="196390" y="177208"/>
                  <a:pt x="167252" y="248364"/>
                </a:cubicBezTo>
                <a:cubicBezTo>
                  <a:pt x="138115" y="319520"/>
                  <a:pt x="115373" y="364381"/>
                  <a:pt x="54166" y="375841"/>
                </a:cubicBezTo>
                <a:cubicBezTo>
                  <a:pt x="-7041" y="387301"/>
                  <a:pt x="-7751" y="358607"/>
                  <a:pt x="10193" y="322807"/>
                </a:cubicBezTo>
                <a:cubicBezTo>
                  <a:pt x="28227" y="287007"/>
                  <a:pt x="36932" y="258136"/>
                  <a:pt x="46526" y="202259"/>
                </a:cubicBezTo>
                <a:cubicBezTo>
                  <a:pt x="56121" y="146382"/>
                  <a:pt x="34445" y="77269"/>
                  <a:pt x="32846" y="20504"/>
                </a:cubicBezTo>
                <a:cubicBezTo>
                  <a:pt x="31247" y="-36350"/>
                  <a:pt x="144955" y="43068"/>
                  <a:pt x="144955" y="43068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32500" lnSpcReduction="20000"/>
          </a:bodyPr>
          <a:lstStyle/>
          <a:p>
            <a:pPr marL="0" algn="l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1635756" y="3889602"/>
            <a:ext cx="61130" cy="59995"/>
          </a:xfrm>
          <a:custGeom>
            <a:avLst/>
            <a:gdLst/>
            <a:ahLst/>
            <a:cxnLst/>
            <a:rect l="l" t="t" r="r" b="b"/>
            <a:pathLst>
              <a:path w="136472" h="133939">
                <a:moveTo>
                  <a:pt x="133854" y="116325"/>
                </a:moveTo>
                <a:cubicBezTo>
                  <a:pt x="133854" y="116325"/>
                  <a:pt x="62876" y="-2535"/>
                  <a:pt x="28586" y="41"/>
                </a:cubicBezTo>
                <a:cubicBezTo>
                  <a:pt x="-5704" y="2617"/>
                  <a:pt x="425" y="84967"/>
                  <a:pt x="425" y="84967"/>
                </a:cubicBezTo>
                <a:cubicBezTo>
                  <a:pt x="425" y="84967"/>
                  <a:pt x="158550" y="169626"/>
                  <a:pt x="133854" y="116325"/>
                </a:cubicBezTo>
                <a:close/>
              </a:path>
            </a:pathLst>
          </a:custGeom>
          <a:solidFill>
            <a:srgbClr val="FF972A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4" name="Freeform 44"/>
          <p:cNvSpPr/>
          <p:nvPr/>
        </p:nvSpPr>
        <p:spPr>
          <a:xfrm>
            <a:off x="1564481" y="3817797"/>
            <a:ext cx="99651" cy="89491"/>
          </a:xfrm>
          <a:custGeom>
            <a:avLst/>
            <a:gdLst/>
            <a:ahLst/>
            <a:cxnLst/>
            <a:rect l="l" t="t" r="r" b="b"/>
            <a:pathLst>
              <a:path w="222470" h="199788">
                <a:moveTo>
                  <a:pt x="121614" y="199788"/>
                </a:moveTo>
                <a:lnTo>
                  <a:pt x="59341" y="197567"/>
                </a:lnTo>
                <a:lnTo>
                  <a:pt x="0" y="50280"/>
                </a:lnTo>
                <a:lnTo>
                  <a:pt x="167364" y="0"/>
                </a:lnTo>
                <a:cubicBezTo>
                  <a:pt x="167364" y="0"/>
                  <a:pt x="220398" y="137249"/>
                  <a:pt x="222441" y="164699"/>
                </a:cubicBezTo>
                <a:cubicBezTo>
                  <a:pt x="224484" y="192059"/>
                  <a:pt x="121614" y="199788"/>
                  <a:pt x="121614" y="199788"/>
                </a:cubicBezTo>
                <a:close/>
              </a:path>
            </a:pathLst>
          </a:custGeom>
          <a:solidFill>
            <a:srgbClr val="F3EFEC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5" name="Freeform 45"/>
          <p:cNvSpPr/>
          <p:nvPr/>
        </p:nvSpPr>
        <p:spPr>
          <a:xfrm>
            <a:off x="3507298" y="4315787"/>
            <a:ext cx="106628" cy="123690"/>
          </a:xfrm>
          <a:custGeom>
            <a:avLst/>
            <a:gdLst/>
            <a:ahLst/>
            <a:cxnLst/>
            <a:rect l="l" t="t" r="r" b="b"/>
            <a:pathLst>
              <a:path w="238047" h="276138">
                <a:moveTo>
                  <a:pt x="113173" y="0"/>
                </a:moveTo>
                <a:cubicBezTo>
                  <a:pt x="121523" y="-177"/>
                  <a:pt x="161765" y="73910"/>
                  <a:pt x="161765" y="73910"/>
                </a:cubicBezTo>
                <a:cubicBezTo>
                  <a:pt x="161765" y="73910"/>
                  <a:pt x="235231" y="71334"/>
                  <a:pt x="237719" y="77020"/>
                </a:cubicBezTo>
                <a:cubicBezTo>
                  <a:pt x="242515" y="88124"/>
                  <a:pt x="193213" y="138848"/>
                  <a:pt x="193213" y="138848"/>
                </a:cubicBezTo>
                <a:cubicBezTo>
                  <a:pt x="193213" y="138848"/>
                  <a:pt x="239939" y="216401"/>
                  <a:pt x="237896" y="221286"/>
                </a:cubicBezTo>
                <a:cubicBezTo>
                  <a:pt x="235231" y="228038"/>
                  <a:pt x="139468" y="190194"/>
                  <a:pt x="139468" y="190194"/>
                </a:cubicBezTo>
                <a:cubicBezTo>
                  <a:pt x="139468" y="190194"/>
                  <a:pt x="65380" y="278318"/>
                  <a:pt x="60760" y="276097"/>
                </a:cubicBezTo>
                <a:cubicBezTo>
                  <a:pt x="55342" y="273610"/>
                  <a:pt x="64936" y="166564"/>
                  <a:pt x="64936" y="166564"/>
                </a:cubicBezTo>
                <a:cubicBezTo>
                  <a:pt x="64936" y="166564"/>
                  <a:pt x="-2756" y="115218"/>
                  <a:pt x="87" y="102249"/>
                </a:cubicBezTo>
                <a:cubicBezTo>
                  <a:pt x="2841" y="89900"/>
                  <a:pt x="83502" y="80573"/>
                  <a:pt x="83502" y="80573"/>
                </a:cubicBezTo>
                <a:cubicBezTo>
                  <a:pt x="83502" y="80573"/>
                  <a:pt x="103934" y="178"/>
                  <a:pt x="113173" y="0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7860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6" name="Freeform 46"/>
          <p:cNvSpPr/>
          <p:nvPr/>
        </p:nvSpPr>
        <p:spPr>
          <a:xfrm>
            <a:off x="2367755" y="3734593"/>
            <a:ext cx="47876" cy="18264"/>
          </a:xfrm>
          <a:custGeom>
            <a:avLst/>
            <a:gdLst/>
            <a:ahLst/>
            <a:cxnLst/>
            <a:rect l="l" t="t" r="r" b="b"/>
            <a:pathLst>
              <a:path w="106882" h="40774">
                <a:moveTo>
                  <a:pt x="78873" y="40775"/>
                </a:moveTo>
                <a:cubicBezTo>
                  <a:pt x="78873" y="40775"/>
                  <a:pt x="2742" y="38643"/>
                  <a:pt x="77" y="28427"/>
                </a:cubicBezTo>
                <a:cubicBezTo>
                  <a:pt x="-2588" y="18389"/>
                  <a:pt x="64571" y="0"/>
                  <a:pt x="64571" y="0"/>
                </a:cubicBezTo>
                <a:cubicBezTo>
                  <a:pt x="64571" y="0"/>
                  <a:pt x="108100" y="13236"/>
                  <a:pt x="106856" y="22297"/>
                </a:cubicBezTo>
                <a:cubicBezTo>
                  <a:pt x="105524" y="31447"/>
                  <a:pt x="78873" y="40775"/>
                  <a:pt x="78873" y="40775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7" name="Freeform 47"/>
          <p:cNvSpPr/>
          <p:nvPr/>
        </p:nvSpPr>
        <p:spPr>
          <a:xfrm>
            <a:off x="5100977" y="4211051"/>
            <a:ext cx="29491" cy="62065"/>
          </a:xfrm>
          <a:custGeom>
            <a:avLst/>
            <a:gdLst/>
            <a:ahLst/>
            <a:cxnLst/>
            <a:rect l="l" t="t" r="r" b="b"/>
            <a:pathLst>
              <a:path w="65838" h="138560">
                <a:moveTo>
                  <a:pt x="23839" y="1472"/>
                </a:moveTo>
                <a:cubicBezTo>
                  <a:pt x="59905" y="-17095"/>
                  <a:pt x="85490" y="146272"/>
                  <a:pt x="45780" y="138276"/>
                </a:cubicBezTo>
                <a:cubicBezTo>
                  <a:pt x="6072" y="130193"/>
                  <a:pt x="-22355" y="25190"/>
                  <a:pt x="23839" y="1472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8" name="Freeform 48"/>
          <p:cNvSpPr/>
          <p:nvPr/>
        </p:nvSpPr>
        <p:spPr>
          <a:xfrm>
            <a:off x="2974919" y="5759768"/>
            <a:ext cx="33894" cy="77267"/>
          </a:xfrm>
          <a:custGeom>
            <a:avLst/>
            <a:gdLst/>
            <a:ahLst/>
            <a:cxnLst/>
            <a:rect l="l" t="t" r="r" b="b"/>
            <a:pathLst>
              <a:path w="75669" h="172498">
                <a:moveTo>
                  <a:pt x="27113" y="170760"/>
                </a:moveTo>
                <a:cubicBezTo>
                  <a:pt x="-17393" y="191992"/>
                  <a:pt x="-5312" y="11925"/>
                  <a:pt x="50210" y="554"/>
                </a:cubicBezTo>
                <a:cubicBezTo>
                  <a:pt x="105909" y="-10817"/>
                  <a:pt x="57227" y="156369"/>
                  <a:pt x="27113" y="170760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9" name="Freeform 49"/>
          <p:cNvSpPr/>
          <p:nvPr/>
        </p:nvSpPr>
        <p:spPr>
          <a:xfrm>
            <a:off x="2568726" y="5816329"/>
            <a:ext cx="36941" cy="80837"/>
          </a:xfrm>
          <a:custGeom>
            <a:avLst/>
            <a:gdLst/>
            <a:ahLst/>
            <a:cxnLst/>
            <a:rect l="l" t="t" r="r" b="b"/>
            <a:pathLst>
              <a:path w="82471" h="180468">
                <a:moveTo>
                  <a:pt x="26673" y="180228"/>
                </a:moveTo>
                <a:cubicBezTo>
                  <a:pt x="-13125" y="188312"/>
                  <a:pt x="-12325" y="-10410"/>
                  <a:pt x="56077" y="428"/>
                </a:cubicBezTo>
                <a:cubicBezTo>
                  <a:pt x="120126" y="10643"/>
                  <a:pt x="50480" y="175342"/>
                  <a:pt x="26673" y="18022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0" name="Freeform 50"/>
          <p:cNvSpPr/>
          <p:nvPr/>
        </p:nvSpPr>
        <p:spPr>
          <a:xfrm>
            <a:off x="1173953" y="3156852"/>
            <a:ext cx="923897" cy="694268"/>
          </a:xfrm>
          <a:custGeom>
            <a:avLst/>
            <a:gdLst/>
            <a:ahLst/>
            <a:cxnLst/>
            <a:rect l="l" t="t" r="r" b="b"/>
            <a:pathLst>
              <a:path w="2062598" h="1549950">
                <a:moveTo>
                  <a:pt x="2061607" y="837907"/>
                </a:moveTo>
                <a:cubicBezTo>
                  <a:pt x="2032647" y="697993"/>
                  <a:pt x="709995" y="-242494"/>
                  <a:pt x="148208" y="59364"/>
                </a:cubicBezTo>
                <a:cubicBezTo>
                  <a:pt x="-413491" y="361134"/>
                  <a:pt x="800695" y="1531347"/>
                  <a:pt x="824591" y="1547159"/>
                </a:cubicBezTo>
                <a:cubicBezTo>
                  <a:pt x="848488" y="1562972"/>
                  <a:pt x="1077236" y="1507895"/>
                  <a:pt x="1095358" y="1475293"/>
                </a:cubicBezTo>
                <a:cubicBezTo>
                  <a:pt x="1113480" y="1442601"/>
                  <a:pt x="843690" y="683424"/>
                  <a:pt x="843690" y="683424"/>
                </a:cubicBezTo>
                <a:cubicBezTo>
                  <a:pt x="843690" y="683424"/>
                  <a:pt x="1245399" y="1064257"/>
                  <a:pt x="1475391" y="1101123"/>
                </a:cubicBezTo>
                <a:cubicBezTo>
                  <a:pt x="1475479" y="1101123"/>
                  <a:pt x="2090567" y="977821"/>
                  <a:pt x="2061607" y="837907"/>
                </a:cubicBezTo>
                <a:close/>
              </a:path>
            </a:pathLst>
          </a:cu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1" name="Freeform 51"/>
          <p:cNvSpPr/>
          <p:nvPr/>
        </p:nvSpPr>
        <p:spPr>
          <a:xfrm>
            <a:off x="1852412" y="3529526"/>
            <a:ext cx="324376" cy="339363"/>
          </a:xfrm>
          <a:custGeom>
            <a:avLst/>
            <a:gdLst/>
            <a:ahLst/>
            <a:cxnLst/>
            <a:rect l="l" t="t" r="r" b="b"/>
            <a:pathLst>
              <a:path w="724168" h="757627">
                <a:moveTo>
                  <a:pt x="559744" y="4491"/>
                </a:moveTo>
                <a:cubicBezTo>
                  <a:pt x="559744" y="4491"/>
                  <a:pt x="485923" y="-15674"/>
                  <a:pt x="460428" y="29454"/>
                </a:cubicBezTo>
                <a:cubicBezTo>
                  <a:pt x="435021" y="74670"/>
                  <a:pt x="65649" y="620024"/>
                  <a:pt x="65649" y="620024"/>
                </a:cubicBezTo>
                <a:lnTo>
                  <a:pt x="0" y="757628"/>
                </a:lnTo>
                <a:cubicBezTo>
                  <a:pt x="0" y="757628"/>
                  <a:pt x="289511" y="660443"/>
                  <a:pt x="337570" y="627930"/>
                </a:cubicBezTo>
                <a:cubicBezTo>
                  <a:pt x="385629" y="595505"/>
                  <a:pt x="710762" y="380349"/>
                  <a:pt x="720356" y="351478"/>
                </a:cubicBezTo>
                <a:cubicBezTo>
                  <a:pt x="753492" y="251362"/>
                  <a:pt x="559744" y="4491"/>
                  <a:pt x="559744" y="449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52" name="Freeform 52"/>
          <p:cNvSpPr/>
          <p:nvPr/>
        </p:nvSpPr>
        <p:spPr>
          <a:xfrm>
            <a:off x="1839917" y="3612217"/>
            <a:ext cx="334327" cy="267376"/>
          </a:xfrm>
          <a:custGeom>
            <a:avLst/>
            <a:gdLst/>
            <a:ahLst/>
            <a:cxnLst/>
            <a:rect l="l" t="t" r="r" b="b"/>
            <a:pathLst>
              <a:path w="746384" h="596916">
                <a:moveTo>
                  <a:pt x="715026" y="928"/>
                </a:moveTo>
                <a:cubicBezTo>
                  <a:pt x="700546" y="-11509"/>
                  <a:pt x="559389" y="105131"/>
                  <a:pt x="559389" y="105131"/>
                </a:cubicBezTo>
                <a:cubicBezTo>
                  <a:pt x="559389" y="105131"/>
                  <a:pt x="293686" y="137644"/>
                  <a:pt x="265792" y="171401"/>
                </a:cubicBezTo>
                <a:cubicBezTo>
                  <a:pt x="237898" y="205069"/>
                  <a:pt x="62628" y="465265"/>
                  <a:pt x="37133" y="510481"/>
                </a:cubicBezTo>
                <a:cubicBezTo>
                  <a:pt x="11637" y="555698"/>
                  <a:pt x="0" y="596917"/>
                  <a:pt x="0" y="596917"/>
                </a:cubicBezTo>
                <a:cubicBezTo>
                  <a:pt x="0" y="596917"/>
                  <a:pt x="280894" y="484453"/>
                  <a:pt x="326021" y="467130"/>
                </a:cubicBezTo>
                <a:cubicBezTo>
                  <a:pt x="371149" y="449808"/>
                  <a:pt x="592169" y="148748"/>
                  <a:pt x="592169" y="148748"/>
                </a:cubicBezTo>
                <a:cubicBezTo>
                  <a:pt x="592169" y="148748"/>
                  <a:pt x="733237" y="138977"/>
                  <a:pt x="743364" y="119255"/>
                </a:cubicBezTo>
                <a:cubicBezTo>
                  <a:pt x="755179" y="96159"/>
                  <a:pt x="729506" y="13365"/>
                  <a:pt x="715026" y="928"/>
                </a:cubicBezTo>
                <a:close/>
              </a:path>
            </a:pathLst>
          </a:custGeom>
          <a:solidFill>
            <a:srgbClr val="1B024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7500" lnSpcReduction="20000"/>
          </a:bodyPr>
          <a:lstStyle/>
          <a:p>
            <a:pPr marL="0" algn="l"/>
            <a:endParaRPr/>
          </a:p>
        </p:txBody>
      </p:sp>
      <p:sp>
        <p:nvSpPr>
          <p:cNvPr id="53" name="Freeform 53"/>
          <p:cNvSpPr/>
          <p:nvPr/>
        </p:nvSpPr>
        <p:spPr>
          <a:xfrm>
            <a:off x="660400" y="5412575"/>
            <a:ext cx="207212" cy="212542"/>
          </a:xfrm>
          <a:custGeom>
            <a:avLst/>
            <a:gdLst/>
            <a:ahLst/>
            <a:cxnLst/>
            <a:rect l="l" t="t" r="r" b="b"/>
            <a:pathLst>
              <a:path w="462601" h="474500">
                <a:moveTo>
                  <a:pt x="287601" y="140"/>
                </a:moveTo>
                <a:cubicBezTo>
                  <a:pt x="293731" y="4137"/>
                  <a:pt x="316827" y="132769"/>
                  <a:pt x="316827" y="132769"/>
                </a:cubicBezTo>
                <a:cubicBezTo>
                  <a:pt x="316827" y="132769"/>
                  <a:pt x="439419" y="115002"/>
                  <a:pt x="447147" y="122731"/>
                </a:cubicBezTo>
                <a:cubicBezTo>
                  <a:pt x="457541" y="133035"/>
                  <a:pt x="347831" y="234040"/>
                  <a:pt x="347831" y="234040"/>
                </a:cubicBezTo>
                <a:cubicBezTo>
                  <a:pt x="347831" y="234040"/>
                  <a:pt x="470866" y="390921"/>
                  <a:pt x="462160" y="398828"/>
                </a:cubicBezTo>
                <a:cubicBezTo>
                  <a:pt x="449279" y="410642"/>
                  <a:pt x="263527" y="338065"/>
                  <a:pt x="263527" y="338065"/>
                </a:cubicBezTo>
                <a:cubicBezTo>
                  <a:pt x="263527" y="338065"/>
                  <a:pt x="154350" y="482420"/>
                  <a:pt x="144400" y="474159"/>
                </a:cubicBezTo>
                <a:cubicBezTo>
                  <a:pt x="137471" y="468384"/>
                  <a:pt x="149286" y="305552"/>
                  <a:pt x="149286" y="305552"/>
                </a:cubicBezTo>
                <a:cubicBezTo>
                  <a:pt x="149286" y="305552"/>
                  <a:pt x="4575" y="295868"/>
                  <a:pt x="134" y="284320"/>
                </a:cubicBezTo>
                <a:cubicBezTo>
                  <a:pt x="-4486" y="272327"/>
                  <a:pt x="112242" y="184915"/>
                  <a:pt x="112242" y="184915"/>
                </a:cubicBezTo>
                <a:cubicBezTo>
                  <a:pt x="112242" y="184915"/>
                  <a:pt x="57520" y="76537"/>
                  <a:pt x="60097" y="71473"/>
                </a:cubicBezTo>
                <a:cubicBezTo>
                  <a:pt x="66049" y="59925"/>
                  <a:pt x="197434" y="115801"/>
                  <a:pt x="197434" y="115801"/>
                </a:cubicBezTo>
                <a:cubicBezTo>
                  <a:pt x="197434" y="115801"/>
                  <a:pt x="280405" y="-4658"/>
                  <a:pt x="287601" y="140"/>
                </a:cubicBezTo>
                <a:close/>
              </a:path>
            </a:pathLst>
          </a:custGeom>
          <a:gradFill>
            <a:gsLst>
              <a:gs pos="0">
                <a:srgbClr val="FFCE14"/>
              </a:gs>
              <a:gs pos="50000">
                <a:srgbClr val="FFD829"/>
              </a:gs>
              <a:gs pos="100000">
                <a:srgbClr val="FFE23F"/>
              </a:gs>
            </a:gsLst>
            <a:lin ang="14118129"/>
          </a:gradFill>
          <a:ln cap="flat">
            <a:prstDash val="solid"/>
          </a:ln>
        </p:spPr>
        <p:txBody>
          <a:bodyPr vert="horz" lIns="91440" tIns="45720" rIns="91440" bIns="45720" anchor="ctr"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54" name="Freeform 54"/>
          <p:cNvSpPr/>
          <p:nvPr/>
        </p:nvSpPr>
        <p:spPr>
          <a:xfrm>
            <a:off x="3061235" y="3337478"/>
            <a:ext cx="60722" cy="27413"/>
          </a:xfrm>
          <a:custGeom>
            <a:avLst/>
            <a:gdLst/>
            <a:ahLst/>
            <a:cxnLst/>
            <a:rect l="l" t="t" r="r" b="b"/>
            <a:pathLst>
              <a:path w="135562" h="61199">
                <a:moveTo>
                  <a:pt x="0" y="61199"/>
                </a:moveTo>
                <a:cubicBezTo>
                  <a:pt x="18034" y="24422"/>
                  <a:pt x="135117" y="-27102"/>
                  <a:pt x="135561" y="16960"/>
                </a:cubicBezTo>
                <a:cubicBezTo>
                  <a:pt x="136094" y="60933"/>
                  <a:pt x="0" y="61199"/>
                  <a:pt x="0" y="61199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5" name="Freeform 55"/>
          <p:cNvSpPr/>
          <p:nvPr/>
        </p:nvSpPr>
        <p:spPr>
          <a:xfrm>
            <a:off x="660420" y="3060885"/>
            <a:ext cx="3979" cy="3979"/>
          </a:xfrm>
          <a:custGeom>
            <a:avLst/>
            <a:gdLst/>
            <a:ahLst/>
            <a:cxnLst/>
            <a:rect l="l" t="t" r="r" b="b"/>
            <a:pathLst>
              <a:path w="8883" h="8883"/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0" name="TextBox 60"/>
          <p:cNvSpPr txBox="1"/>
          <p:nvPr/>
        </p:nvSpPr>
        <p:spPr>
          <a:xfrm>
            <a:off x="8621296" y="1526665"/>
            <a:ext cx="2649784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Project Overview</a:t>
            </a:r>
            <a:endParaRPr lang="en-US" sz="1100" dirty="0"/>
          </a:p>
        </p:txBody>
      </p:sp>
      <p:sp>
        <p:nvSpPr>
          <p:cNvPr id="62" name="TextBox 62"/>
          <p:cNvSpPr txBox="1"/>
          <p:nvPr/>
        </p:nvSpPr>
        <p:spPr>
          <a:xfrm>
            <a:off x="8037285" y="2640520"/>
            <a:ext cx="2635057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8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Product Vision and Features</a:t>
            </a:r>
            <a:endParaRPr lang="en-US" sz="1100" dirty="0"/>
          </a:p>
        </p:txBody>
      </p:sp>
      <p:sp>
        <p:nvSpPr>
          <p:cNvPr id="63" name="TextBox 63"/>
          <p:cNvSpPr txBox="1"/>
          <p:nvPr/>
        </p:nvSpPr>
        <p:spPr>
          <a:xfrm>
            <a:off x="6999478" y="3707785"/>
            <a:ext cx="2635057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/>
                <a:ea typeface="微软雅黑"/>
              </a:rPr>
              <a:t>Project Roadmap and Challenges</a:t>
            </a:r>
            <a:endParaRPr lang="en-US" sz="1100" dirty="0"/>
          </a:p>
        </p:txBody>
      </p:sp>
      <p:sp>
        <p:nvSpPr>
          <p:cNvPr id="64" name="TextBox 64"/>
          <p:cNvSpPr txBox="1"/>
          <p:nvPr/>
        </p:nvSpPr>
        <p:spPr>
          <a:xfrm>
            <a:off x="6541955" y="4924790"/>
            <a:ext cx="2635057" cy="43088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200" dirty="0"/>
              <a:t>Future Work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6CF80D25-7EF3-2AD0-1AAD-5103B3E21B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9077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60" grpId="0"/>
      <p:bldP spid="62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Project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4F426-E576-3240-1171-B25E4C527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42407" y="2168818"/>
            <a:ext cx="3697671" cy="2911182"/>
          </a:xfrm>
          <a:prstGeom prst="roundRect">
            <a:avLst>
              <a:gd name="adj" fmla="val 4860"/>
            </a:avLst>
          </a:prstGeom>
          <a:solidFill>
            <a:schemeClr val="accent1">
              <a:alpha val="15000"/>
            </a:schemeClr>
          </a:solidFill>
          <a:ln cap="rnd" cmpd="sng">
            <a:prstDash val="solid"/>
          </a:ln>
          <a:effectLst>
            <a:outerShdw blurRad="254000" dist="127000" algn="ctr" rotWithShape="0">
              <a:srgbClr val="FFFFFF">
                <a:alpha val="20000"/>
                <a:lumMod val="65000"/>
              </a:srgbClr>
            </a:outerShdw>
          </a:effectLst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659424" y="2574825"/>
            <a:ext cx="3492500" cy="265303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Online Book Store System connects independent publishers and sellers with buyers through a user-friendly digital marketplace, streamlining book shopping with essential features.</a:t>
            </a:r>
          </a:p>
        </p:txBody>
      </p:sp>
      <p:sp>
        <p:nvSpPr>
          <p:cNvPr id="4" name="AutoShape 4"/>
          <p:cNvSpPr/>
          <p:nvPr/>
        </p:nvSpPr>
        <p:spPr>
          <a:xfrm>
            <a:off x="1158042" y="1792327"/>
            <a:ext cx="2571085" cy="551649"/>
          </a:xfrm>
          <a:prstGeom prst="roundRect">
            <a:avLst>
              <a:gd name="adj" fmla="val 28369"/>
            </a:avLst>
          </a:prstGeom>
          <a:solidFill>
            <a:schemeClr val="accent4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203864" y="1820232"/>
            <a:ext cx="2479440" cy="4949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Purpose of the Book Store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>
            <a:off x="4854718" y="1421019"/>
            <a:ext cx="2571085" cy="551649"/>
          </a:xfrm>
          <a:prstGeom prst="roundRect">
            <a:avLst>
              <a:gd name="adj" fmla="val 28369"/>
            </a:avLst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4444992" y="2510881"/>
            <a:ext cx="3492500" cy="19129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platform serves readers, students, educators, and book enthusiasts, while also helping independent publishers and sellers expand their reach.</a:t>
            </a:r>
            <a:r>
              <a:rPr lang="zh-CN" altLang="en-US" sz="20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.</a:t>
            </a:r>
            <a:endParaRPr lang="en-US" sz="2000" dirty="0"/>
          </a:p>
        </p:txBody>
      </p:sp>
      <p:sp>
        <p:nvSpPr>
          <p:cNvPr id="8" name="TextBox 8"/>
          <p:cNvSpPr txBox="1"/>
          <p:nvPr/>
        </p:nvSpPr>
        <p:spPr>
          <a:xfrm>
            <a:off x="4900540" y="1448924"/>
            <a:ext cx="2479440" cy="4949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Target Audience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>
            <a:off x="8115283" y="2576452"/>
            <a:ext cx="3492500" cy="19143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Online Book Store helps independent publishers compete and makes it easier for customers to find books at competitive prices.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537701" y="1793954"/>
            <a:ext cx="2571085" cy="551649"/>
          </a:xfrm>
          <a:prstGeom prst="roundRect">
            <a:avLst>
              <a:gd name="adj" fmla="val 28369"/>
            </a:avLst>
          </a:prstGeom>
          <a:solidFill>
            <a:schemeClr val="accent3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8583523" y="1821859"/>
            <a:ext cx="2479440" cy="4949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1">
            <a:no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Problem Statement</a:t>
            </a:r>
            <a:endParaRPr lang="en-US" sz="1100" dirty="0"/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Introduction to the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74213" y="5177735"/>
            <a:ext cx="75533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endParaRPr lang="en-US" sz="1100" dirty="0"/>
          </a:p>
        </p:txBody>
      </p:sp>
      <p:sp>
        <p:nvSpPr>
          <p:cNvPr id="14" name="TextBox 14"/>
          <p:cNvSpPr txBox="1"/>
          <p:nvPr/>
        </p:nvSpPr>
        <p:spPr>
          <a:xfrm>
            <a:off x="5766858" y="5179478"/>
            <a:ext cx="75533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 dirty="0"/>
          </a:p>
        </p:txBody>
      </p:sp>
      <p:sp>
        <p:nvSpPr>
          <p:cNvPr id="15" name="TextBox 15"/>
          <p:cNvSpPr txBox="1"/>
          <p:nvPr/>
        </p:nvSpPr>
        <p:spPr>
          <a:xfrm>
            <a:off x="9461568" y="5177619"/>
            <a:ext cx="75533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03</a:t>
            </a:r>
            <a:endParaRPr lang="en-US" sz="11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0343DE-41EA-7F5D-0217-122F0BE30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flipH="1">
            <a:off x="311322" y="1744125"/>
            <a:ext cx="3466910" cy="3541364"/>
          </a:xfrm>
          <a:prstGeom prst="roundRect">
            <a:avLst/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rot="0" vert="horz" wrap="square" lIns="180000" tIns="46800" rIns="180000" bIns="46800" rtlCol="0" anchor="ctr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online book store system aims to provide a seamless platform for publishers to sell books, track earnings, and attract customers through price comparison, secure payments, and discount features.</a:t>
            </a:r>
          </a:p>
        </p:txBody>
      </p:sp>
      <p:sp>
        <p:nvSpPr>
          <p:cNvPr id="5" name="TextBox 5"/>
          <p:cNvSpPr txBox="1"/>
          <p:nvPr/>
        </p:nvSpPr>
        <p:spPr>
          <a:xfrm flipH="1">
            <a:off x="4347028" y="1682317"/>
            <a:ext cx="3497944" cy="3289580"/>
          </a:xfrm>
          <a:prstGeom prst="round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rot="0" vert="horz" wrap="square" lIns="180000" tIns="46800" rIns="180000" bIns="46800" rtlCol="0" anchor="ctr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objective is to launch the system within four months, integrating price comparison, secure transactions, an admin panel for seller management, and ensuring 80% user satisfaction.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13391" y="864624"/>
            <a:ext cx="2365218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Objective</a:t>
            </a:r>
            <a:endParaRPr lang="en-US" sz="1100" dirty="0"/>
          </a:p>
        </p:txBody>
      </p:sp>
      <p:sp>
        <p:nvSpPr>
          <p:cNvPr id="9" name="TextBox 9"/>
          <p:cNvSpPr txBox="1"/>
          <p:nvPr/>
        </p:nvSpPr>
        <p:spPr>
          <a:xfrm flipH="1">
            <a:off x="8229600" y="1944150"/>
            <a:ext cx="3497945" cy="2969699"/>
          </a:xfrm>
          <a:prstGeom prst="roundRect">
            <a:avLst/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rot="0" vert="horz" wrap="square" lIns="180000" tIns="46800" rIns="180000" bIns="46800" rtlCol="0" anchor="ctr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system includes book listings, search, price comparison, payments, and an admin panel. It excludes tracking book deliveries, non-book sales, and publishing services.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955841" y="1017846"/>
            <a:ext cx="1704005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0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Scope</a:t>
            </a:r>
            <a:endParaRPr lang="en-US" sz="11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12C82-2A6B-FAF2-6128-44531AEE5C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9077" y="-168203"/>
            <a:ext cx="2002923" cy="1493691"/>
          </a:xfrm>
          <a:prstGeom prst="rect">
            <a:avLst/>
          </a:prstGeom>
        </p:spPr>
      </p:pic>
      <p:sp>
        <p:nvSpPr>
          <p:cNvPr id="13" name="TextBox 3"/>
          <p:cNvSpPr txBox="1"/>
          <p:nvPr/>
        </p:nvSpPr>
        <p:spPr>
          <a:xfrm>
            <a:off x="1248429" y="864624"/>
            <a:ext cx="1295400" cy="70788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b">
            <a:noAutofit/>
          </a:bodyPr>
          <a:lstStyle/>
          <a:p>
            <a:pPr marL="0" algn="ctr">
              <a:defRPr/>
            </a:pPr>
            <a:r>
              <a:rPr lang="en-US" sz="4400" b="1" dirty="0">
                <a:solidFill>
                  <a:srgbClr val="000000"/>
                </a:solidFill>
                <a:latin typeface="Arial"/>
              </a:rPr>
              <a:t>Goal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92333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Product Vision and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02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D8441-427E-3905-532D-AEDD9B710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10800000">
            <a:off x="1478442" y="1490341"/>
            <a:ext cx="1753497" cy="1753497"/>
          </a:xfrm>
          <a:prstGeom prst="teardrop">
            <a:avLst/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 rot="10800000">
            <a:off x="4868033" y="1141564"/>
            <a:ext cx="2455934" cy="2455932"/>
          </a:xfrm>
          <a:prstGeom prst="teardrop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10800000">
            <a:off x="8891636" y="1490341"/>
            <a:ext cx="1753497" cy="1753497"/>
          </a:xfrm>
          <a:prstGeom prst="teardrop">
            <a:avLst/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814005" y="4361115"/>
            <a:ext cx="3207348" cy="9684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A seamless online marketplace for discovering and buying books easily.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4005" y="3967971"/>
            <a:ext cx="320734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Efficient Online Marketplace</a:t>
            </a:r>
            <a:endParaRPr lang="en-US" sz="1100" dirty="0"/>
          </a:p>
        </p:txBody>
      </p:sp>
      <p:sp>
        <p:nvSpPr>
          <p:cNvPr id="7" name="AutoShape 7"/>
          <p:cNvSpPr/>
          <p:nvPr/>
        </p:nvSpPr>
        <p:spPr>
          <a:xfrm>
            <a:off x="1774767" y="1790507"/>
            <a:ext cx="1160847" cy="1160847"/>
          </a:xfrm>
          <a:prstGeom prst="ellipse">
            <a:avLst/>
          </a:prstGeom>
          <a:solidFill>
            <a:srgbClr val="FFFFFF"/>
          </a:solidFill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2112302" y="2135007"/>
            <a:ext cx="485776" cy="485776"/>
          </a:xfrm>
          <a:custGeom>
            <a:avLst/>
            <a:gdLst/>
            <a:ahLst/>
            <a:cxnLst/>
            <a:rect l="l" t="t" r="r" b="b"/>
            <a:pathLst>
              <a:path w="508000" h="478080">
                <a:moveTo>
                  <a:pt x="69646" y="394096"/>
                </a:moveTo>
                <a:lnTo>
                  <a:pt x="438355" y="394096"/>
                </a:lnTo>
                <a:lnTo>
                  <a:pt x="438355" y="422773"/>
                </a:lnTo>
                <a:lnTo>
                  <a:pt x="473178" y="422773"/>
                </a:lnTo>
                <a:lnTo>
                  <a:pt x="473178" y="447354"/>
                </a:lnTo>
                <a:lnTo>
                  <a:pt x="497758" y="447354"/>
                </a:lnTo>
                <a:lnTo>
                  <a:pt x="497758" y="478080"/>
                </a:lnTo>
                <a:lnTo>
                  <a:pt x="14339" y="478080"/>
                </a:lnTo>
                <a:lnTo>
                  <a:pt x="14339" y="447354"/>
                </a:lnTo>
                <a:lnTo>
                  <a:pt x="38920" y="447354"/>
                </a:lnTo>
                <a:lnTo>
                  <a:pt x="38920" y="422773"/>
                </a:lnTo>
                <a:lnTo>
                  <a:pt x="69646" y="422773"/>
                </a:lnTo>
                <a:close/>
                <a:moveTo>
                  <a:pt x="362031" y="193354"/>
                </a:moveTo>
                <a:cubicBezTo>
                  <a:pt x="362031" y="193354"/>
                  <a:pt x="362031" y="193354"/>
                  <a:pt x="436842" y="193354"/>
                </a:cubicBezTo>
                <a:cubicBezTo>
                  <a:pt x="446816" y="193354"/>
                  <a:pt x="456791" y="203368"/>
                  <a:pt x="456791" y="213383"/>
                </a:cubicBezTo>
                <a:cubicBezTo>
                  <a:pt x="456791" y="213383"/>
                  <a:pt x="456791" y="213383"/>
                  <a:pt x="456791" y="233411"/>
                </a:cubicBezTo>
                <a:cubicBezTo>
                  <a:pt x="456791" y="233411"/>
                  <a:pt x="456791" y="233411"/>
                  <a:pt x="436842" y="233411"/>
                </a:cubicBezTo>
                <a:cubicBezTo>
                  <a:pt x="436842" y="233411"/>
                  <a:pt x="436842" y="233411"/>
                  <a:pt x="436842" y="373612"/>
                </a:cubicBezTo>
                <a:lnTo>
                  <a:pt x="362031" y="373612"/>
                </a:lnTo>
                <a:cubicBezTo>
                  <a:pt x="362031" y="373612"/>
                  <a:pt x="362031" y="373612"/>
                  <a:pt x="362031" y="233411"/>
                </a:cubicBezTo>
                <a:cubicBezTo>
                  <a:pt x="362031" y="233411"/>
                  <a:pt x="362031" y="233411"/>
                  <a:pt x="342081" y="233411"/>
                </a:cubicBezTo>
                <a:cubicBezTo>
                  <a:pt x="342081" y="233411"/>
                  <a:pt x="342081" y="233411"/>
                  <a:pt x="342081" y="213383"/>
                </a:cubicBezTo>
                <a:cubicBezTo>
                  <a:pt x="342081" y="203368"/>
                  <a:pt x="352056" y="193354"/>
                  <a:pt x="362031" y="193354"/>
                </a:cubicBezTo>
                <a:close/>
                <a:moveTo>
                  <a:pt x="218644" y="193354"/>
                </a:moveTo>
                <a:cubicBezTo>
                  <a:pt x="218644" y="193354"/>
                  <a:pt x="218644" y="193354"/>
                  <a:pt x="293455" y="193354"/>
                </a:cubicBezTo>
                <a:cubicBezTo>
                  <a:pt x="303429" y="193354"/>
                  <a:pt x="313404" y="203368"/>
                  <a:pt x="313404" y="213383"/>
                </a:cubicBezTo>
                <a:cubicBezTo>
                  <a:pt x="313404" y="213383"/>
                  <a:pt x="313404" y="213383"/>
                  <a:pt x="313404" y="233411"/>
                </a:cubicBezTo>
                <a:cubicBezTo>
                  <a:pt x="313404" y="233411"/>
                  <a:pt x="313404" y="233411"/>
                  <a:pt x="293455" y="233411"/>
                </a:cubicBezTo>
                <a:cubicBezTo>
                  <a:pt x="293455" y="233411"/>
                  <a:pt x="293455" y="233411"/>
                  <a:pt x="293455" y="373612"/>
                </a:cubicBezTo>
                <a:lnTo>
                  <a:pt x="213656" y="373612"/>
                </a:lnTo>
                <a:cubicBezTo>
                  <a:pt x="213656" y="373612"/>
                  <a:pt x="213656" y="373612"/>
                  <a:pt x="213656" y="233411"/>
                </a:cubicBezTo>
                <a:cubicBezTo>
                  <a:pt x="213656" y="233411"/>
                  <a:pt x="213656" y="233411"/>
                  <a:pt x="198694" y="233411"/>
                </a:cubicBezTo>
                <a:cubicBezTo>
                  <a:pt x="198694" y="233411"/>
                  <a:pt x="198694" y="233411"/>
                  <a:pt x="198694" y="213383"/>
                </a:cubicBezTo>
                <a:cubicBezTo>
                  <a:pt x="198694" y="203368"/>
                  <a:pt x="208669" y="193354"/>
                  <a:pt x="218644" y="193354"/>
                </a:cubicBezTo>
                <a:close/>
                <a:moveTo>
                  <a:pt x="73208" y="193354"/>
                </a:moveTo>
                <a:cubicBezTo>
                  <a:pt x="73208" y="193354"/>
                  <a:pt x="73208" y="193354"/>
                  <a:pt x="148019" y="193354"/>
                </a:cubicBezTo>
                <a:cubicBezTo>
                  <a:pt x="157993" y="193354"/>
                  <a:pt x="167968" y="203368"/>
                  <a:pt x="167968" y="213383"/>
                </a:cubicBezTo>
                <a:cubicBezTo>
                  <a:pt x="167968" y="213383"/>
                  <a:pt x="167968" y="213383"/>
                  <a:pt x="167968" y="233411"/>
                </a:cubicBezTo>
                <a:cubicBezTo>
                  <a:pt x="167968" y="233411"/>
                  <a:pt x="167968" y="233411"/>
                  <a:pt x="148019" y="233411"/>
                </a:cubicBezTo>
                <a:cubicBezTo>
                  <a:pt x="148019" y="233411"/>
                  <a:pt x="148019" y="233411"/>
                  <a:pt x="148019" y="373612"/>
                </a:cubicBezTo>
                <a:lnTo>
                  <a:pt x="73208" y="373612"/>
                </a:lnTo>
                <a:cubicBezTo>
                  <a:pt x="73208" y="373612"/>
                  <a:pt x="73208" y="373612"/>
                  <a:pt x="73208" y="233411"/>
                </a:cubicBezTo>
                <a:cubicBezTo>
                  <a:pt x="73208" y="233411"/>
                  <a:pt x="73208" y="233411"/>
                  <a:pt x="53258" y="233411"/>
                </a:cubicBezTo>
                <a:cubicBezTo>
                  <a:pt x="53258" y="233411"/>
                  <a:pt x="53258" y="233411"/>
                  <a:pt x="53258" y="213383"/>
                </a:cubicBezTo>
                <a:cubicBezTo>
                  <a:pt x="53258" y="203368"/>
                  <a:pt x="63233" y="193354"/>
                  <a:pt x="73208" y="193354"/>
                </a:cubicBezTo>
                <a:close/>
                <a:moveTo>
                  <a:pt x="234079" y="68402"/>
                </a:moveTo>
                <a:cubicBezTo>
                  <a:pt x="234079" y="68402"/>
                  <a:pt x="234079" y="68402"/>
                  <a:pt x="169334" y="108199"/>
                </a:cubicBezTo>
                <a:cubicBezTo>
                  <a:pt x="169334" y="108199"/>
                  <a:pt x="169334" y="108199"/>
                  <a:pt x="169334" y="113174"/>
                </a:cubicBezTo>
                <a:cubicBezTo>
                  <a:pt x="169334" y="113174"/>
                  <a:pt x="169334" y="113174"/>
                  <a:pt x="174314" y="113174"/>
                </a:cubicBezTo>
                <a:lnTo>
                  <a:pt x="333687" y="113174"/>
                </a:lnTo>
                <a:cubicBezTo>
                  <a:pt x="338667" y="113174"/>
                  <a:pt x="338667" y="113174"/>
                  <a:pt x="338667" y="113174"/>
                </a:cubicBezTo>
                <a:cubicBezTo>
                  <a:pt x="338667" y="108199"/>
                  <a:pt x="338667" y="108199"/>
                  <a:pt x="338667" y="108199"/>
                </a:cubicBezTo>
                <a:cubicBezTo>
                  <a:pt x="338667" y="108199"/>
                  <a:pt x="338667" y="108199"/>
                  <a:pt x="273922" y="68402"/>
                </a:cubicBezTo>
                <a:cubicBezTo>
                  <a:pt x="258981" y="63428"/>
                  <a:pt x="249020" y="63428"/>
                  <a:pt x="234079" y="68402"/>
                </a:cubicBezTo>
                <a:close/>
                <a:moveTo>
                  <a:pt x="234079" y="3732"/>
                </a:moveTo>
                <a:cubicBezTo>
                  <a:pt x="249020" y="-1243"/>
                  <a:pt x="258981" y="-1243"/>
                  <a:pt x="273922" y="3732"/>
                </a:cubicBezTo>
                <a:lnTo>
                  <a:pt x="488079" y="123123"/>
                </a:lnTo>
                <a:cubicBezTo>
                  <a:pt x="498039" y="128098"/>
                  <a:pt x="508000" y="143022"/>
                  <a:pt x="508000" y="157946"/>
                </a:cubicBezTo>
                <a:cubicBezTo>
                  <a:pt x="508000" y="157946"/>
                  <a:pt x="508000" y="157946"/>
                  <a:pt x="508000" y="172870"/>
                </a:cubicBezTo>
                <a:cubicBezTo>
                  <a:pt x="508000" y="172870"/>
                  <a:pt x="508000" y="172870"/>
                  <a:pt x="0" y="172870"/>
                </a:cubicBezTo>
                <a:cubicBezTo>
                  <a:pt x="0" y="172870"/>
                  <a:pt x="0" y="172870"/>
                  <a:pt x="0" y="157946"/>
                </a:cubicBezTo>
                <a:cubicBezTo>
                  <a:pt x="0" y="143022"/>
                  <a:pt x="9961" y="128098"/>
                  <a:pt x="19922" y="123123"/>
                </a:cubicBezTo>
                <a:cubicBezTo>
                  <a:pt x="19922" y="123123"/>
                  <a:pt x="19922" y="123123"/>
                  <a:pt x="234079" y="3732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527075" y="4358026"/>
            <a:ext cx="3207348" cy="9684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The platform offers a vast, diverse book collection for readers to explore.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20602" y="3966928"/>
            <a:ext cx="320734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Vast Collection Accessibility</a:t>
            </a:r>
            <a:endParaRPr lang="en-US" sz="1100" dirty="0"/>
          </a:p>
        </p:txBody>
      </p:sp>
      <p:sp>
        <p:nvSpPr>
          <p:cNvPr id="11" name="AutoShape 11"/>
          <p:cNvSpPr/>
          <p:nvPr/>
        </p:nvSpPr>
        <p:spPr>
          <a:xfrm>
            <a:off x="5283063" y="1566851"/>
            <a:ext cx="1625873" cy="1625872"/>
          </a:xfrm>
          <a:prstGeom prst="ellipse">
            <a:avLst/>
          </a:prstGeom>
          <a:solidFill>
            <a:srgbClr val="FFFFFF"/>
          </a:solidFill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5755812" y="2039599"/>
            <a:ext cx="680374" cy="6806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20558" y="21600"/>
                </a:moveTo>
                <a:cubicBezTo>
                  <a:pt x="1006" y="21600"/>
                  <a:pt x="1006" y="21600"/>
                  <a:pt x="1006" y="21600"/>
                </a:cubicBezTo>
                <a:cubicBezTo>
                  <a:pt x="503" y="21600"/>
                  <a:pt x="0" y="21303"/>
                  <a:pt x="0" y="20412"/>
                </a:cubicBezTo>
                <a:cubicBezTo>
                  <a:pt x="0" y="1188"/>
                  <a:pt x="0" y="1188"/>
                  <a:pt x="0" y="1188"/>
                </a:cubicBezTo>
                <a:cubicBezTo>
                  <a:pt x="0" y="594"/>
                  <a:pt x="503" y="0"/>
                  <a:pt x="1006" y="0"/>
                </a:cubicBezTo>
                <a:cubicBezTo>
                  <a:pt x="1509" y="0"/>
                  <a:pt x="2013" y="594"/>
                  <a:pt x="2013" y="1188"/>
                </a:cubicBezTo>
                <a:cubicBezTo>
                  <a:pt x="2013" y="16508"/>
                  <a:pt x="2013" y="16508"/>
                  <a:pt x="2013" y="16508"/>
                </a:cubicBezTo>
                <a:cubicBezTo>
                  <a:pt x="2013" y="19181"/>
                  <a:pt x="2013" y="19181"/>
                  <a:pt x="2013" y="19181"/>
                </a:cubicBezTo>
                <a:cubicBezTo>
                  <a:pt x="20558" y="19181"/>
                  <a:pt x="20558" y="19181"/>
                  <a:pt x="20558" y="19181"/>
                </a:cubicBezTo>
                <a:cubicBezTo>
                  <a:pt x="21348" y="19181"/>
                  <a:pt x="21600" y="19818"/>
                  <a:pt x="21600" y="20412"/>
                </a:cubicBezTo>
                <a:cubicBezTo>
                  <a:pt x="21600" y="21303"/>
                  <a:pt x="21348" y="21600"/>
                  <a:pt x="20558" y="21600"/>
                </a:cubicBezTo>
                <a:close/>
                <a:moveTo>
                  <a:pt x="18294" y="17993"/>
                </a:moveTo>
                <a:cubicBezTo>
                  <a:pt x="16245" y="17993"/>
                  <a:pt x="16245" y="17993"/>
                  <a:pt x="16245" y="17993"/>
                </a:cubicBezTo>
                <a:cubicBezTo>
                  <a:pt x="15742" y="17993"/>
                  <a:pt x="15239" y="17696"/>
                  <a:pt x="15239" y="16805"/>
                </a:cubicBezTo>
                <a:cubicBezTo>
                  <a:pt x="15239" y="8402"/>
                  <a:pt x="15239" y="8402"/>
                  <a:pt x="15239" y="8402"/>
                </a:cubicBezTo>
                <a:cubicBezTo>
                  <a:pt x="15239" y="7808"/>
                  <a:pt x="15742" y="7214"/>
                  <a:pt x="16245" y="7214"/>
                </a:cubicBezTo>
                <a:cubicBezTo>
                  <a:pt x="18294" y="7214"/>
                  <a:pt x="18294" y="7214"/>
                  <a:pt x="18294" y="7214"/>
                </a:cubicBezTo>
                <a:cubicBezTo>
                  <a:pt x="18797" y="7214"/>
                  <a:pt x="19300" y="7808"/>
                  <a:pt x="19300" y="8402"/>
                </a:cubicBezTo>
                <a:cubicBezTo>
                  <a:pt x="19300" y="16805"/>
                  <a:pt x="19300" y="16805"/>
                  <a:pt x="19300" y="16805"/>
                </a:cubicBezTo>
                <a:cubicBezTo>
                  <a:pt x="19300" y="17696"/>
                  <a:pt x="18797" y="17993"/>
                  <a:pt x="18294" y="17993"/>
                </a:cubicBezTo>
                <a:close/>
                <a:moveTo>
                  <a:pt x="12435" y="17993"/>
                </a:moveTo>
                <a:cubicBezTo>
                  <a:pt x="10423" y="17993"/>
                  <a:pt x="10423" y="17993"/>
                  <a:pt x="10423" y="17993"/>
                </a:cubicBezTo>
                <a:cubicBezTo>
                  <a:pt x="9919" y="17993"/>
                  <a:pt x="9380" y="17696"/>
                  <a:pt x="9380" y="16805"/>
                </a:cubicBezTo>
                <a:cubicBezTo>
                  <a:pt x="9380" y="3607"/>
                  <a:pt x="9380" y="3607"/>
                  <a:pt x="9380" y="3607"/>
                </a:cubicBezTo>
                <a:cubicBezTo>
                  <a:pt x="9380" y="3013"/>
                  <a:pt x="9919" y="2419"/>
                  <a:pt x="10423" y="2419"/>
                </a:cubicBezTo>
                <a:cubicBezTo>
                  <a:pt x="12435" y="2419"/>
                  <a:pt x="12435" y="2419"/>
                  <a:pt x="12435" y="2419"/>
                </a:cubicBezTo>
                <a:cubicBezTo>
                  <a:pt x="13190" y="2419"/>
                  <a:pt x="13442" y="3013"/>
                  <a:pt x="13442" y="3607"/>
                </a:cubicBezTo>
                <a:cubicBezTo>
                  <a:pt x="13442" y="16805"/>
                  <a:pt x="13442" y="16805"/>
                  <a:pt x="13442" y="16805"/>
                </a:cubicBezTo>
                <a:cubicBezTo>
                  <a:pt x="13442" y="17696"/>
                  <a:pt x="13190" y="17993"/>
                  <a:pt x="12435" y="17993"/>
                </a:cubicBezTo>
                <a:close/>
                <a:moveTo>
                  <a:pt x="6865" y="17993"/>
                </a:moveTo>
                <a:cubicBezTo>
                  <a:pt x="4816" y="17993"/>
                  <a:pt x="4816" y="17993"/>
                  <a:pt x="4816" y="17993"/>
                </a:cubicBezTo>
                <a:cubicBezTo>
                  <a:pt x="4061" y="17993"/>
                  <a:pt x="3810" y="17696"/>
                  <a:pt x="3810" y="16805"/>
                </a:cubicBezTo>
                <a:cubicBezTo>
                  <a:pt x="3810" y="14386"/>
                  <a:pt x="3810" y="14386"/>
                  <a:pt x="3810" y="14386"/>
                </a:cubicBezTo>
                <a:cubicBezTo>
                  <a:pt x="3810" y="13792"/>
                  <a:pt x="4061" y="13198"/>
                  <a:pt x="4816" y="13198"/>
                </a:cubicBezTo>
                <a:cubicBezTo>
                  <a:pt x="6865" y="13198"/>
                  <a:pt x="6865" y="13198"/>
                  <a:pt x="6865" y="13198"/>
                </a:cubicBezTo>
                <a:cubicBezTo>
                  <a:pt x="7368" y="13198"/>
                  <a:pt x="7871" y="13792"/>
                  <a:pt x="7871" y="14386"/>
                </a:cubicBezTo>
                <a:cubicBezTo>
                  <a:pt x="7871" y="16805"/>
                  <a:pt x="7871" y="16805"/>
                  <a:pt x="7871" y="16805"/>
                </a:cubicBezTo>
                <a:cubicBezTo>
                  <a:pt x="7871" y="17696"/>
                  <a:pt x="7368" y="17993"/>
                  <a:pt x="6865" y="17993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8227199" y="4358026"/>
            <a:ext cx="3207348" cy="96841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1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2000" dirty="0"/>
              <a:t>We empower publishers to reach more readers and connect with new audiences.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27199" y="3964882"/>
            <a:ext cx="320734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1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Audience Expansion for Publishers</a:t>
            </a:r>
            <a:endParaRPr lang="en-US" sz="1100" dirty="0"/>
          </a:p>
        </p:txBody>
      </p:sp>
      <p:sp>
        <p:nvSpPr>
          <p:cNvPr id="15" name="AutoShape 15"/>
          <p:cNvSpPr/>
          <p:nvPr/>
        </p:nvSpPr>
        <p:spPr>
          <a:xfrm>
            <a:off x="9187961" y="1790506"/>
            <a:ext cx="1160847" cy="1160847"/>
          </a:xfrm>
          <a:prstGeom prst="ellipse">
            <a:avLst/>
          </a:prstGeom>
          <a:solidFill>
            <a:srgbClr val="FFFFFF"/>
          </a:solidFill>
          <a:effectLst>
            <a:outerShdw blurRad="38100" dist="381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9525384" y="2137294"/>
            <a:ext cx="486000" cy="4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3413" y="19459"/>
                </a:moveTo>
                <a:cubicBezTo>
                  <a:pt x="3413" y="20724"/>
                  <a:pt x="4778" y="21600"/>
                  <a:pt x="6046" y="21600"/>
                </a:cubicBezTo>
                <a:cubicBezTo>
                  <a:pt x="7363" y="21600"/>
                  <a:pt x="8191" y="20724"/>
                  <a:pt x="8191" y="19459"/>
                </a:cubicBezTo>
                <a:cubicBezTo>
                  <a:pt x="8191" y="18146"/>
                  <a:pt x="7363" y="16832"/>
                  <a:pt x="6046" y="16832"/>
                </a:cubicBezTo>
                <a:cubicBezTo>
                  <a:pt x="4778" y="16832"/>
                  <a:pt x="3413" y="18146"/>
                  <a:pt x="3413" y="19459"/>
                </a:cubicBezTo>
                <a:close/>
                <a:moveTo>
                  <a:pt x="15554" y="19459"/>
                </a:moveTo>
                <a:cubicBezTo>
                  <a:pt x="15554" y="20724"/>
                  <a:pt x="16822" y="21600"/>
                  <a:pt x="18138" y="21600"/>
                </a:cubicBezTo>
                <a:cubicBezTo>
                  <a:pt x="19455" y="21600"/>
                  <a:pt x="20332" y="20724"/>
                  <a:pt x="20332" y="19459"/>
                </a:cubicBezTo>
                <a:cubicBezTo>
                  <a:pt x="20332" y="18146"/>
                  <a:pt x="19455" y="16832"/>
                  <a:pt x="18138" y="16832"/>
                </a:cubicBezTo>
                <a:cubicBezTo>
                  <a:pt x="16822" y="16832"/>
                  <a:pt x="15554" y="18146"/>
                  <a:pt x="15554" y="19459"/>
                </a:cubicBezTo>
                <a:close/>
                <a:moveTo>
                  <a:pt x="7753" y="13816"/>
                </a:moveTo>
                <a:cubicBezTo>
                  <a:pt x="21161" y="9924"/>
                  <a:pt x="21161" y="9924"/>
                  <a:pt x="21161" y="9924"/>
                </a:cubicBezTo>
                <a:cubicBezTo>
                  <a:pt x="21600" y="9924"/>
                  <a:pt x="21600" y="9486"/>
                  <a:pt x="21600" y="9097"/>
                </a:cubicBezTo>
                <a:cubicBezTo>
                  <a:pt x="21600" y="2627"/>
                  <a:pt x="21600" y="2627"/>
                  <a:pt x="21600" y="2627"/>
                </a:cubicBezTo>
                <a:cubicBezTo>
                  <a:pt x="4778" y="2627"/>
                  <a:pt x="4778" y="2627"/>
                  <a:pt x="4778" y="2627"/>
                </a:cubicBezTo>
                <a:cubicBezTo>
                  <a:pt x="4778" y="486"/>
                  <a:pt x="4778" y="486"/>
                  <a:pt x="4778" y="486"/>
                </a:cubicBezTo>
                <a:lnTo>
                  <a:pt x="4340" y="0"/>
                </a:lnTo>
                <a:cubicBezTo>
                  <a:pt x="439" y="0"/>
                  <a:pt x="439" y="0"/>
                  <a:pt x="439" y="0"/>
                </a:cubicBezTo>
                <a:cubicBezTo>
                  <a:pt x="0" y="0"/>
                  <a:pt x="0" y="486"/>
                  <a:pt x="0" y="486"/>
                </a:cubicBezTo>
                <a:cubicBezTo>
                  <a:pt x="0" y="2627"/>
                  <a:pt x="0" y="2627"/>
                  <a:pt x="0" y="2627"/>
                </a:cubicBezTo>
                <a:cubicBezTo>
                  <a:pt x="2194" y="2627"/>
                  <a:pt x="2194" y="2627"/>
                  <a:pt x="2194" y="2627"/>
                </a:cubicBezTo>
                <a:cubicBezTo>
                  <a:pt x="4778" y="13378"/>
                  <a:pt x="4778" y="13378"/>
                  <a:pt x="4778" y="13378"/>
                </a:cubicBezTo>
                <a:cubicBezTo>
                  <a:pt x="4778" y="14692"/>
                  <a:pt x="4778" y="14692"/>
                  <a:pt x="4778" y="14692"/>
                </a:cubicBezTo>
                <a:cubicBezTo>
                  <a:pt x="4778" y="16443"/>
                  <a:pt x="4778" y="16443"/>
                  <a:pt x="4778" y="16443"/>
                </a:cubicBezTo>
                <a:cubicBezTo>
                  <a:pt x="4778" y="16832"/>
                  <a:pt x="5168" y="16832"/>
                  <a:pt x="5168" y="16832"/>
                </a:cubicBezTo>
                <a:cubicBezTo>
                  <a:pt x="6046" y="16832"/>
                  <a:pt x="6046" y="16832"/>
                  <a:pt x="6046" y="16832"/>
                </a:cubicBezTo>
                <a:cubicBezTo>
                  <a:pt x="18138" y="16832"/>
                  <a:pt x="18138" y="16832"/>
                  <a:pt x="18138" y="16832"/>
                </a:cubicBezTo>
                <a:cubicBezTo>
                  <a:pt x="21161" y="16832"/>
                  <a:pt x="21161" y="16832"/>
                  <a:pt x="21161" y="16832"/>
                </a:cubicBezTo>
                <a:cubicBezTo>
                  <a:pt x="21600" y="16832"/>
                  <a:pt x="21600" y="16832"/>
                  <a:pt x="21600" y="16443"/>
                </a:cubicBezTo>
                <a:cubicBezTo>
                  <a:pt x="21600" y="14692"/>
                  <a:pt x="21600" y="14692"/>
                  <a:pt x="21600" y="14692"/>
                </a:cubicBezTo>
                <a:cubicBezTo>
                  <a:pt x="8191" y="14692"/>
                  <a:pt x="8191" y="14692"/>
                  <a:pt x="8191" y="14692"/>
                </a:cubicBezTo>
                <a:cubicBezTo>
                  <a:pt x="6485" y="14692"/>
                  <a:pt x="6485" y="13816"/>
                  <a:pt x="7753" y="13816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Vision Statement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A021C2-33D5-3421-8C9C-59C403D524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717">
                <a:lumMod val="40000"/>
                <a:lumOff val="60000"/>
              </a:srgbClr>
            </a:gs>
            <a:gs pos="100000">
              <a:srgbClr val="FFC717">
                <a:alpha val="0"/>
                <a:lumMod val="20000"/>
                <a:lumOff val="80000"/>
              </a:srgbClr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28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Core Features</a:t>
            </a:r>
          </a:p>
        </p:txBody>
      </p:sp>
      <p:sp>
        <p:nvSpPr>
          <p:cNvPr id="3" name="AutoShape 3"/>
          <p:cNvSpPr/>
          <p:nvPr/>
        </p:nvSpPr>
        <p:spPr>
          <a:xfrm>
            <a:off x="732064" y="1288402"/>
            <a:ext cx="2957271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r"/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Book Browsing &amp; Search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897164" y="1698890"/>
            <a:ext cx="2729397" cy="0"/>
          </a:xfrm>
          <a:prstGeom prst="line">
            <a:avLst/>
          </a:prstGeom>
          <a:ln w="6350" cap="flat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5" name="AutoShape 5"/>
          <p:cNvSpPr/>
          <p:nvPr/>
        </p:nvSpPr>
        <p:spPr>
          <a:xfrm>
            <a:off x="732064" y="1771460"/>
            <a:ext cx="2901097" cy="1891287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/>
              <a:t>Robust search and filters help users find books by category, author, or price easily</a:t>
            </a:r>
            <a:r>
              <a:rPr lang="en-US" dirty="0"/>
              <a:t>.</a:t>
            </a:r>
            <a:endParaRPr lang="zh-CN" altLang="en-US" sz="14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558840" y="2628303"/>
            <a:ext cx="2960060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Administration Tools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8558840" y="3038791"/>
            <a:ext cx="2729397" cy="0"/>
          </a:xfrm>
          <a:prstGeom prst="line">
            <a:avLst/>
          </a:prstGeom>
          <a:ln w="6350" cap="flat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8" name="AutoShape 8"/>
          <p:cNvSpPr/>
          <p:nvPr/>
        </p:nvSpPr>
        <p:spPr>
          <a:xfrm>
            <a:off x="8558840" y="3111360"/>
            <a:ext cx="2957271" cy="235154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Admin tools help moderators manage sellers, monitor transactions, and enforce policies.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732064" y="4304521"/>
            <a:ext cx="2957271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r"/>
            <a:r>
              <a:rPr lang="zh-CN" altLang="en-US" sz="16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Price Comparison</a:t>
            </a:r>
          </a:p>
        </p:txBody>
      </p:sp>
      <p:cxnSp>
        <p:nvCxnSpPr>
          <p:cNvPr id="10" name="Connector 10"/>
          <p:cNvCxnSpPr/>
          <p:nvPr/>
        </p:nvCxnSpPr>
        <p:spPr>
          <a:xfrm>
            <a:off x="897164" y="4715009"/>
            <a:ext cx="2729397" cy="0"/>
          </a:xfrm>
          <a:prstGeom prst="line">
            <a:avLst/>
          </a:prstGeom>
          <a:ln w="6350" cap="flat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11" name="AutoShape 11"/>
          <p:cNvSpPr/>
          <p:nvPr/>
        </p:nvSpPr>
        <p:spPr>
          <a:xfrm>
            <a:off x="732064" y="4787578"/>
            <a:ext cx="2957271" cy="188987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/>
              <a:t>Price comparison lets customers compare seller prices for informed purchases.</a:t>
            </a:r>
            <a:endParaRPr lang="zh-CN" altLang="en-US" sz="2000" b="0" i="0" u="none" baseline="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3871852" y="1648623"/>
            <a:ext cx="4622464" cy="4258325"/>
            <a:chOff x="3625850" y="1347736"/>
            <a:chExt cx="4876800" cy="4492625"/>
          </a:xfrm>
        </p:grpSpPr>
        <p:sp>
          <p:nvSpPr>
            <p:cNvPr id="13" name="AutoShape 13"/>
            <p:cNvSpPr/>
            <p:nvPr/>
          </p:nvSpPr>
          <p:spPr>
            <a:xfrm>
              <a:off x="3625850" y="1347736"/>
              <a:ext cx="4876800" cy="43640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894138" y="1643011"/>
              <a:ext cx="1563688" cy="1995488"/>
            </a:xfrm>
            <a:custGeom>
              <a:avLst/>
              <a:gdLst/>
              <a:ahLst/>
              <a:cxnLst/>
              <a:rect l="l" t="t" r="r" b="b"/>
              <a:pathLst>
                <a:path w="402" h="513">
                  <a:moveTo>
                    <a:pt x="402" y="15"/>
                  </a:moveTo>
                  <a:cubicBezTo>
                    <a:pt x="334" y="0"/>
                    <a:pt x="334" y="0"/>
                    <a:pt x="334" y="0"/>
                  </a:cubicBezTo>
                  <a:cubicBezTo>
                    <a:pt x="353" y="24"/>
                    <a:pt x="353" y="24"/>
                    <a:pt x="353" y="24"/>
                  </a:cubicBezTo>
                  <a:cubicBezTo>
                    <a:pt x="256" y="56"/>
                    <a:pt x="169" y="118"/>
                    <a:pt x="106" y="200"/>
                  </a:cubicBezTo>
                  <a:cubicBezTo>
                    <a:pt x="37" y="291"/>
                    <a:pt x="0" y="399"/>
                    <a:pt x="0" y="513"/>
                  </a:cubicBezTo>
                  <a:cubicBezTo>
                    <a:pt x="8" y="513"/>
                    <a:pt x="8" y="513"/>
                    <a:pt x="8" y="513"/>
                  </a:cubicBezTo>
                  <a:cubicBezTo>
                    <a:pt x="8" y="295"/>
                    <a:pt x="150" y="99"/>
                    <a:pt x="356" y="31"/>
                  </a:cubicBezTo>
                  <a:cubicBezTo>
                    <a:pt x="356" y="66"/>
                    <a:pt x="356" y="66"/>
                    <a:pt x="356" y="66"/>
                  </a:cubicBezTo>
                  <a:lnTo>
                    <a:pt x="402" y="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931025" y="1685874"/>
              <a:ext cx="1493838" cy="2092325"/>
            </a:xfrm>
            <a:custGeom>
              <a:avLst/>
              <a:gdLst/>
              <a:ahLst/>
              <a:cxnLst/>
              <a:rect l="l" t="t" r="r" b="b"/>
              <a:pathLst>
                <a:path w="384" h="538">
                  <a:moveTo>
                    <a:pt x="349" y="538"/>
                  </a:moveTo>
                  <a:cubicBezTo>
                    <a:pt x="384" y="478"/>
                    <a:pt x="384" y="478"/>
                    <a:pt x="384" y="478"/>
                  </a:cubicBezTo>
                  <a:cubicBezTo>
                    <a:pt x="356" y="488"/>
                    <a:pt x="356" y="488"/>
                    <a:pt x="356" y="488"/>
                  </a:cubicBezTo>
                  <a:cubicBezTo>
                    <a:pt x="355" y="386"/>
                    <a:pt x="324" y="284"/>
                    <a:pt x="266" y="199"/>
                  </a:cubicBezTo>
                  <a:cubicBezTo>
                    <a:pt x="202" y="104"/>
                    <a:pt x="111" y="36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07" y="76"/>
                    <a:pt x="348" y="272"/>
                    <a:pt x="348" y="489"/>
                  </a:cubicBezTo>
                  <a:cubicBezTo>
                    <a:pt x="315" y="478"/>
                    <a:pt x="315" y="478"/>
                    <a:pt x="315" y="478"/>
                  </a:cubicBezTo>
                  <a:lnTo>
                    <a:pt x="349" y="5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902200" y="5205361"/>
              <a:ext cx="2487613" cy="635000"/>
            </a:xfrm>
            <a:custGeom>
              <a:avLst/>
              <a:gdLst/>
              <a:ahLst/>
              <a:cxnLst/>
              <a:rect l="l" t="t" r="r" b="b"/>
              <a:pathLst>
                <a:path w="640" h="163">
                  <a:moveTo>
                    <a:pt x="0" y="27"/>
                  </a:moveTo>
                  <a:cubicBezTo>
                    <a:pt x="33" y="88"/>
                    <a:pt x="33" y="88"/>
                    <a:pt x="33" y="8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127" y="111"/>
                    <a:pt x="231" y="136"/>
                    <a:pt x="334" y="130"/>
                  </a:cubicBezTo>
                  <a:cubicBezTo>
                    <a:pt x="448" y="124"/>
                    <a:pt x="553" y="80"/>
                    <a:pt x="640" y="6"/>
                  </a:cubicBezTo>
                  <a:cubicBezTo>
                    <a:pt x="635" y="0"/>
                    <a:pt x="635" y="0"/>
                    <a:pt x="635" y="0"/>
                  </a:cubicBezTo>
                  <a:cubicBezTo>
                    <a:pt x="469" y="143"/>
                    <a:pt x="229" y="163"/>
                    <a:pt x="43" y="51"/>
                  </a:cubicBezTo>
                  <a:cubicBezTo>
                    <a:pt x="69" y="29"/>
                    <a:pt x="69" y="29"/>
                    <a:pt x="69" y="29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588462" y="2005208"/>
            <a:ext cx="4406664" cy="3552454"/>
            <a:chOff x="3050700" y="1244600"/>
            <a:chExt cx="5792462" cy="4669622"/>
          </a:xfrm>
        </p:grpSpPr>
        <p:sp>
          <p:nvSpPr>
            <p:cNvPr id="18" name="Freeform 18"/>
            <p:cNvSpPr/>
            <p:nvPr/>
          </p:nvSpPr>
          <p:spPr>
            <a:xfrm>
              <a:off x="4141516" y="2545903"/>
              <a:ext cx="4701646" cy="2970201"/>
            </a:xfrm>
            <a:custGeom>
              <a:avLst/>
              <a:gdLst/>
              <a:ahLst/>
              <a:cxnLst/>
              <a:rect l="l" t="t" r="r" b="b"/>
              <a:pathLst>
                <a:path w="4315335" h="2726154">
                  <a:moveTo>
                    <a:pt x="0" y="0"/>
                  </a:moveTo>
                  <a:lnTo>
                    <a:pt x="4315335" y="0"/>
                  </a:lnTo>
                  <a:lnTo>
                    <a:pt x="4315335" y="2726155"/>
                  </a:lnTo>
                  <a:lnTo>
                    <a:pt x="0" y="272615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141516" y="2151752"/>
              <a:ext cx="4701646" cy="394149"/>
            </a:xfrm>
            <a:custGeom>
              <a:avLst/>
              <a:gdLst/>
              <a:ahLst/>
              <a:cxnLst/>
              <a:rect l="l" t="t" r="r" b="b"/>
              <a:pathLst>
                <a:path w="4315335" h="361764">
                  <a:moveTo>
                    <a:pt x="178557" y="0"/>
                  </a:moveTo>
                  <a:lnTo>
                    <a:pt x="4136650" y="0"/>
                  </a:lnTo>
                  <a:cubicBezTo>
                    <a:pt x="4235334" y="0"/>
                    <a:pt x="4315335" y="80000"/>
                    <a:pt x="4315335" y="178686"/>
                  </a:cubicBezTo>
                  <a:lnTo>
                    <a:pt x="4315335" y="361765"/>
                  </a:lnTo>
                  <a:lnTo>
                    <a:pt x="4315335" y="361765"/>
                  </a:lnTo>
                  <a:lnTo>
                    <a:pt x="0" y="361765"/>
                  </a:lnTo>
                  <a:lnTo>
                    <a:pt x="0" y="361765"/>
                  </a:lnTo>
                  <a:lnTo>
                    <a:pt x="0" y="178686"/>
                  </a:lnTo>
                  <a:cubicBezTo>
                    <a:pt x="0" y="80051"/>
                    <a:pt x="79922" y="71"/>
                    <a:pt x="178557" y="0"/>
                  </a:cubicBezTo>
                  <a:close/>
                </a:path>
              </a:pathLst>
            </a:cu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310437" y="2243251"/>
              <a:ext cx="239304" cy="239304"/>
            </a:xfrm>
            <a:custGeom>
              <a:avLst/>
              <a:gdLst/>
              <a:ahLst/>
              <a:cxnLst/>
              <a:rect l="l" t="t" r="r" b="b"/>
              <a:pathLst>
                <a:path w="219642" h="219642">
                  <a:moveTo>
                    <a:pt x="219643" y="109821"/>
                  </a:moveTo>
                  <a:cubicBezTo>
                    <a:pt x="219643" y="170474"/>
                    <a:pt x="170474" y="219643"/>
                    <a:pt x="109821" y="219643"/>
                  </a:cubicBezTo>
                  <a:cubicBezTo>
                    <a:pt x="49169" y="219643"/>
                    <a:pt x="0" y="170474"/>
                    <a:pt x="0" y="109821"/>
                  </a:cubicBezTo>
                  <a:cubicBezTo>
                    <a:pt x="0" y="49169"/>
                    <a:pt x="49169" y="0"/>
                    <a:pt x="109821" y="0"/>
                  </a:cubicBezTo>
                  <a:cubicBezTo>
                    <a:pt x="170474" y="0"/>
                    <a:pt x="219643" y="49169"/>
                    <a:pt x="219643" y="109821"/>
                  </a:cubicBezTo>
                  <a:close/>
                </a:path>
              </a:pathLst>
            </a:custGeom>
            <a:solidFill>
              <a:srgbClr val="F4EDA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577896" y="2243251"/>
              <a:ext cx="239304" cy="239304"/>
            </a:xfrm>
            <a:custGeom>
              <a:avLst/>
              <a:gdLst/>
              <a:ahLst/>
              <a:cxnLst/>
              <a:rect l="l" t="t" r="r" b="b"/>
              <a:pathLst>
                <a:path w="219642" h="219642">
                  <a:moveTo>
                    <a:pt x="219643" y="109821"/>
                  </a:moveTo>
                  <a:cubicBezTo>
                    <a:pt x="219643" y="170474"/>
                    <a:pt x="170474" y="219643"/>
                    <a:pt x="109821" y="219643"/>
                  </a:cubicBezTo>
                  <a:cubicBezTo>
                    <a:pt x="49169" y="219643"/>
                    <a:pt x="0" y="170474"/>
                    <a:pt x="0" y="109821"/>
                  </a:cubicBezTo>
                  <a:cubicBezTo>
                    <a:pt x="0" y="49169"/>
                    <a:pt x="49169" y="0"/>
                    <a:pt x="109821" y="0"/>
                  </a:cubicBezTo>
                  <a:cubicBezTo>
                    <a:pt x="170474" y="0"/>
                    <a:pt x="219643" y="49169"/>
                    <a:pt x="219643" y="109821"/>
                  </a:cubicBezTo>
                  <a:close/>
                </a:path>
              </a:pathLst>
            </a:custGeom>
            <a:solidFill>
              <a:srgbClr val="289EF3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359707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641242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922777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5204314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5485849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5767385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6048921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6330456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6611992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6893527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7175064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7456599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7738134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8019671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8301206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8582742" y="2545903"/>
              <a:ext cx="14077" cy="2956124"/>
            </a:xfrm>
            <a:custGeom>
              <a:avLst/>
              <a:gdLst/>
              <a:ahLst/>
              <a:cxnLst/>
              <a:rect l="l" t="t" r="r" b="b"/>
              <a:pathLst>
                <a:path w="12920" h="2713234">
                  <a:moveTo>
                    <a:pt x="0" y="2713235"/>
                  </a:moveTo>
                  <a:lnTo>
                    <a:pt x="0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141516" y="2764092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141516" y="3017474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4141516" y="3270857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4141516" y="3524239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4141516" y="3777621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4141516" y="4031003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4141516" y="4284385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4141516" y="4537767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4141516" y="4791150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4141516" y="5044532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141516" y="5297914"/>
              <a:ext cx="4701646" cy="14077"/>
            </a:xfrm>
            <a:custGeom>
              <a:avLst/>
              <a:gdLst/>
              <a:ahLst/>
              <a:cxnLst/>
              <a:rect l="l" t="t" r="r" b="b"/>
              <a:pathLst>
                <a:path w="4315335" h="12920">
                  <a:moveTo>
                    <a:pt x="0" y="0"/>
                  </a:moveTo>
                  <a:lnTo>
                    <a:pt x="4315335" y="0"/>
                  </a:lnTo>
                </a:path>
              </a:pathLst>
            </a:custGeom>
            <a:ln w="12909" cap="flat">
              <a:solidFill>
                <a:srgbClr val="FCF9E6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577348" y="2246630"/>
              <a:ext cx="165261" cy="170751"/>
            </a:xfrm>
            <a:custGeom>
              <a:avLst/>
              <a:gdLst/>
              <a:ahLst/>
              <a:cxnLst/>
              <a:rect l="l" t="t" r="r" b="b"/>
              <a:pathLst>
                <a:path w="151682" h="156721">
                  <a:moveTo>
                    <a:pt x="151683" y="0"/>
                  </a:moveTo>
                  <a:lnTo>
                    <a:pt x="0" y="106721"/>
                  </a:lnTo>
                  <a:lnTo>
                    <a:pt x="95997" y="156722"/>
                  </a:lnTo>
                  <a:lnTo>
                    <a:pt x="151683" y="0"/>
                  </a:ln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848965" y="1244600"/>
              <a:ext cx="1100150" cy="1160534"/>
            </a:xfrm>
            <a:custGeom>
              <a:avLst/>
              <a:gdLst/>
              <a:ahLst/>
              <a:cxnLst/>
              <a:rect l="l" t="t" r="r" b="b"/>
              <a:pathLst>
                <a:path w="1009756" h="1065179">
                  <a:moveTo>
                    <a:pt x="860386" y="511197"/>
                  </a:moveTo>
                  <a:cubicBezTo>
                    <a:pt x="860386" y="511197"/>
                    <a:pt x="924987" y="226953"/>
                    <a:pt x="769945" y="188193"/>
                  </a:cubicBezTo>
                  <a:cubicBezTo>
                    <a:pt x="614903" y="149433"/>
                    <a:pt x="576142" y="239874"/>
                    <a:pt x="576142" y="239874"/>
                  </a:cubicBezTo>
                  <a:cubicBezTo>
                    <a:pt x="576142" y="239874"/>
                    <a:pt x="421100" y="-121891"/>
                    <a:pt x="188537" y="46071"/>
                  </a:cubicBezTo>
                  <a:cubicBezTo>
                    <a:pt x="-44026" y="214033"/>
                    <a:pt x="123936" y="485357"/>
                    <a:pt x="123936" y="485357"/>
                  </a:cubicBezTo>
                  <a:cubicBezTo>
                    <a:pt x="123936" y="485357"/>
                    <a:pt x="-95706" y="511197"/>
                    <a:pt x="46415" y="730840"/>
                  </a:cubicBezTo>
                  <a:lnTo>
                    <a:pt x="876665" y="1066764"/>
                  </a:lnTo>
                  <a:cubicBezTo>
                    <a:pt x="980027" y="858103"/>
                    <a:pt x="1025377" y="685490"/>
                    <a:pt x="1002508" y="614558"/>
                  </a:cubicBezTo>
                  <a:cubicBezTo>
                    <a:pt x="995401" y="590010"/>
                    <a:pt x="982094" y="567788"/>
                    <a:pt x="963747" y="549958"/>
                  </a:cubicBezTo>
                  <a:cubicBezTo>
                    <a:pt x="944626" y="533937"/>
                    <a:pt x="924987" y="529156"/>
                    <a:pt x="860386" y="511197"/>
                  </a:cubicBezTo>
                  <a:close/>
                </a:path>
              </a:pathLst>
            </a:custGeom>
            <a:solidFill>
              <a:srgbClr val="30303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619544" y="1834949"/>
              <a:ext cx="1196560" cy="1414793"/>
            </a:xfrm>
            <a:custGeom>
              <a:avLst/>
              <a:gdLst/>
              <a:ahLst/>
              <a:cxnLst/>
              <a:rect l="l" t="t" r="r" b="b"/>
              <a:pathLst>
                <a:path w="1098245" h="1298546">
                  <a:moveTo>
                    <a:pt x="528954" y="1056327"/>
                  </a:moveTo>
                  <a:lnTo>
                    <a:pt x="534510" y="990047"/>
                  </a:lnTo>
                  <a:cubicBezTo>
                    <a:pt x="518748" y="999478"/>
                    <a:pt x="502468" y="1007877"/>
                    <a:pt x="485542" y="1014982"/>
                  </a:cubicBezTo>
                  <a:cubicBezTo>
                    <a:pt x="371716" y="1063433"/>
                    <a:pt x="243289" y="1055293"/>
                    <a:pt x="146905" y="990047"/>
                  </a:cubicBezTo>
                  <a:cubicBezTo>
                    <a:pt x="4783" y="893661"/>
                    <a:pt x="-46897" y="686939"/>
                    <a:pt x="43544" y="512001"/>
                  </a:cubicBezTo>
                  <a:lnTo>
                    <a:pt x="198586" y="227757"/>
                  </a:lnTo>
                  <a:cubicBezTo>
                    <a:pt x="327787" y="27753"/>
                    <a:pt x="569008" y="-47572"/>
                    <a:pt x="754153" y="33955"/>
                  </a:cubicBezTo>
                  <a:cubicBezTo>
                    <a:pt x="883355" y="90674"/>
                    <a:pt x="945113" y="249850"/>
                    <a:pt x="999636" y="382799"/>
                  </a:cubicBezTo>
                  <a:cubicBezTo>
                    <a:pt x="1019275" y="430862"/>
                    <a:pt x="1035425" y="480345"/>
                    <a:pt x="1047828" y="530864"/>
                  </a:cubicBezTo>
                  <a:cubicBezTo>
                    <a:pt x="1064108" y="770016"/>
                    <a:pt x="1080387" y="1009298"/>
                    <a:pt x="1096796" y="1248450"/>
                  </a:cubicBezTo>
                  <a:lnTo>
                    <a:pt x="508670" y="1300131"/>
                  </a:lnTo>
                  <a:lnTo>
                    <a:pt x="522494" y="1134235"/>
                  </a:ln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5830730" y="2250290"/>
              <a:ext cx="56306" cy="112614"/>
            </a:xfrm>
            <a:custGeom>
              <a:avLst/>
              <a:gdLst/>
              <a:ahLst/>
              <a:cxnLst/>
              <a:rect l="l" t="t" r="r" b="b"/>
              <a:pathLst>
                <a:path w="51680" h="103361">
                  <a:moveTo>
                    <a:pt x="51681" y="51681"/>
                  </a:moveTo>
                  <a:cubicBezTo>
                    <a:pt x="51681" y="80223"/>
                    <a:pt x="40112" y="103361"/>
                    <a:pt x="25840" y="103361"/>
                  </a:cubicBezTo>
                  <a:cubicBezTo>
                    <a:pt x="11569" y="103361"/>
                    <a:pt x="0" y="80223"/>
                    <a:pt x="0" y="51681"/>
                  </a:cubicBezTo>
                  <a:cubicBezTo>
                    <a:pt x="0" y="23138"/>
                    <a:pt x="11569" y="0"/>
                    <a:pt x="25840" y="0"/>
                  </a:cubicBezTo>
                  <a:cubicBezTo>
                    <a:pt x="40112" y="0"/>
                    <a:pt x="51681" y="23138"/>
                    <a:pt x="51681" y="51681"/>
                  </a:cubicBez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5929268" y="2362904"/>
              <a:ext cx="126691" cy="126691"/>
            </a:xfrm>
            <a:custGeom>
              <a:avLst/>
              <a:gdLst/>
              <a:ahLst/>
              <a:cxnLst/>
              <a:rect l="l" t="t" r="r" b="b"/>
              <a:pathLst>
                <a:path w="116281" h="116281">
                  <a:moveTo>
                    <a:pt x="116282" y="58141"/>
                  </a:moveTo>
                  <a:cubicBezTo>
                    <a:pt x="116282" y="90251"/>
                    <a:pt x="90251" y="116282"/>
                    <a:pt x="58141" y="116282"/>
                  </a:cubicBezTo>
                  <a:cubicBezTo>
                    <a:pt x="26031" y="116282"/>
                    <a:pt x="0" y="90251"/>
                    <a:pt x="0" y="58141"/>
                  </a:cubicBezTo>
                  <a:cubicBezTo>
                    <a:pt x="0" y="26031"/>
                    <a:pt x="26031" y="0"/>
                    <a:pt x="58141" y="0"/>
                  </a:cubicBezTo>
                  <a:cubicBezTo>
                    <a:pt x="90251" y="0"/>
                    <a:pt x="116282" y="26031"/>
                    <a:pt x="116282" y="58141"/>
                  </a:cubicBezTo>
                  <a:close/>
                </a:path>
              </a:pathLst>
            </a:custGeom>
            <a:solidFill>
              <a:srgbClr val="F2C2A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5689822" y="2501420"/>
              <a:ext cx="148458" cy="154993"/>
            </a:xfrm>
            <a:custGeom>
              <a:avLst/>
              <a:gdLst/>
              <a:ahLst/>
              <a:cxnLst/>
              <a:rect l="l" t="t" r="r" b="b"/>
              <a:pathLst>
                <a:path w="136260" h="142258">
                  <a:moveTo>
                    <a:pt x="129561" y="1585"/>
                  </a:moveTo>
                  <a:lnTo>
                    <a:pt x="-1450" y="68898"/>
                  </a:lnTo>
                  <a:cubicBezTo>
                    <a:pt x="-1450" y="68898"/>
                    <a:pt x="103203" y="183371"/>
                    <a:pt x="123875" y="129365"/>
                  </a:cubicBezTo>
                  <a:cubicBezTo>
                    <a:pt x="144549" y="75358"/>
                    <a:pt x="129561" y="1585"/>
                    <a:pt x="129561" y="1585"/>
                  </a:cubicBezTo>
                  <a:close/>
                </a:path>
              </a:pathLst>
            </a:custGeom>
            <a:solidFill>
              <a:srgbClr val="F45C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5844807" y="2130429"/>
              <a:ext cx="182998" cy="35400"/>
            </a:xfrm>
            <a:custGeom>
              <a:avLst/>
              <a:gdLst/>
              <a:ahLst/>
              <a:cxnLst/>
              <a:rect l="l" t="t" r="r" b="b"/>
              <a:pathLst>
                <a:path w="167962" h="32491">
                  <a:moveTo>
                    <a:pt x="-1450" y="21156"/>
                  </a:moveTo>
                  <a:cubicBezTo>
                    <a:pt x="-1450" y="21156"/>
                    <a:pt x="88991" y="-30525"/>
                    <a:pt x="166512" y="34076"/>
                  </a:cubicBezTo>
                </a:path>
              </a:pathLst>
            </a:custGeom>
            <a:noFill/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6197430" y="2820682"/>
              <a:ext cx="132744" cy="163430"/>
            </a:xfrm>
            <a:custGeom>
              <a:avLst/>
              <a:gdLst/>
              <a:ahLst/>
              <a:cxnLst/>
              <a:rect l="l" t="t" r="r" b="b"/>
              <a:pathLst>
                <a:path w="121837" h="150002">
                  <a:moveTo>
                    <a:pt x="120388" y="1585"/>
                  </a:moveTo>
                  <a:lnTo>
                    <a:pt x="-1450" y="151588"/>
                  </a:lnTo>
                  <a:lnTo>
                    <a:pt x="4106" y="85307"/>
                  </a:lnTo>
                  <a:cubicBezTo>
                    <a:pt x="4365" y="91509"/>
                    <a:pt x="113799" y="6751"/>
                    <a:pt x="120388" y="1585"/>
                  </a:cubicBez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3193939" y="2418807"/>
              <a:ext cx="698981" cy="962129"/>
            </a:xfrm>
            <a:custGeom>
              <a:avLst/>
              <a:gdLst/>
              <a:ahLst/>
              <a:cxnLst/>
              <a:rect l="l" t="t" r="r" b="b"/>
              <a:pathLst>
                <a:path w="641549" h="883076">
                  <a:moveTo>
                    <a:pt x="412575" y="884662"/>
                  </a:moveTo>
                  <a:cubicBezTo>
                    <a:pt x="412575" y="884662"/>
                    <a:pt x="189056" y="736468"/>
                    <a:pt x="372911" y="392016"/>
                  </a:cubicBezTo>
                  <a:lnTo>
                    <a:pt x="39441" y="169660"/>
                  </a:lnTo>
                  <a:cubicBezTo>
                    <a:pt x="-1129" y="142657"/>
                    <a:pt x="-13531" y="88521"/>
                    <a:pt x="11404" y="46530"/>
                  </a:cubicBezTo>
                  <a:lnTo>
                    <a:pt x="11404" y="46530"/>
                  </a:lnTo>
                  <a:cubicBezTo>
                    <a:pt x="36857" y="3636"/>
                    <a:pt x="92027" y="-11093"/>
                    <a:pt x="135568" y="13456"/>
                  </a:cubicBezTo>
                  <a:lnTo>
                    <a:pt x="561157" y="254803"/>
                  </a:lnTo>
                  <a:lnTo>
                    <a:pt x="640099" y="651583"/>
                  </a:ln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>
              <a:off x="3100954" y="2579610"/>
              <a:ext cx="1011142" cy="948850"/>
            </a:xfrm>
            <a:custGeom>
              <a:avLst/>
              <a:gdLst/>
              <a:ahLst/>
              <a:cxnLst/>
              <a:rect l="l" t="t" r="r" b="b"/>
              <a:pathLst>
                <a:path w="928061" h="870888">
                  <a:moveTo>
                    <a:pt x="926612" y="872474"/>
                  </a:moveTo>
                  <a:cubicBezTo>
                    <a:pt x="926612" y="872474"/>
                    <a:pt x="462648" y="721826"/>
                    <a:pt x="372852" y="392103"/>
                  </a:cubicBezTo>
                  <a:lnTo>
                    <a:pt x="39384" y="169618"/>
                  </a:lnTo>
                  <a:cubicBezTo>
                    <a:pt x="-1186" y="142613"/>
                    <a:pt x="-13460" y="88608"/>
                    <a:pt x="11346" y="46618"/>
                  </a:cubicBezTo>
                  <a:lnTo>
                    <a:pt x="11346" y="46618"/>
                  </a:lnTo>
                  <a:cubicBezTo>
                    <a:pt x="36800" y="3592"/>
                    <a:pt x="92097" y="-11137"/>
                    <a:pt x="135638" y="13541"/>
                  </a:cubicBezTo>
                  <a:lnTo>
                    <a:pt x="561100" y="254891"/>
                  </a:lnTo>
                  <a:lnTo>
                    <a:pt x="640042" y="651539"/>
                  </a:ln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3050700" y="2676282"/>
              <a:ext cx="842219" cy="1010262"/>
            </a:xfrm>
            <a:custGeom>
              <a:avLst/>
              <a:gdLst/>
              <a:ahLst/>
              <a:cxnLst/>
              <a:rect l="l" t="t" r="r" b="b"/>
              <a:pathLst>
                <a:path w="773018" h="927254">
                  <a:moveTo>
                    <a:pt x="596372" y="928839"/>
                  </a:moveTo>
                  <a:cubicBezTo>
                    <a:pt x="596372" y="928839"/>
                    <a:pt x="413940" y="731677"/>
                    <a:pt x="370527" y="439551"/>
                  </a:cubicBezTo>
                  <a:cubicBezTo>
                    <a:pt x="355799" y="340454"/>
                    <a:pt x="39384" y="169650"/>
                    <a:pt x="39384" y="169650"/>
                  </a:cubicBezTo>
                  <a:cubicBezTo>
                    <a:pt x="-1185" y="142516"/>
                    <a:pt x="-13460" y="88511"/>
                    <a:pt x="11347" y="46520"/>
                  </a:cubicBezTo>
                  <a:lnTo>
                    <a:pt x="11347" y="46520"/>
                  </a:lnTo>
                  <a:cubicBezTo>
                    <a:pt x="36929" y="3495"/>
                    <a:pt x="92098" y="-11103"/>
                    <a:pt x="135639" y="13573"/>
                  </a:cubicBezTo>
                  <a:lnTo>
                    <a:pt x="561099" y="254923"/>
                  </a:lnTo>
                  <a:lnTo>
                    <a:pt x="771569" y="738008"/>
                  </a:ln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3335794" y="2319268"/>
              <a:ext cx="875965" cy="1194413"/>
            </a:xfrm>
            <a:custGeom>
              <a:avLst/>
              <a:gdLst/>
              <a:ahLst/>
              <a:cxnLst/>
              <a:rect l="l" t="t" r="r" b="b"/>
              <a:pathLst>
                <a:path w="803991" h="1096274">
                  <a:moveTo>
                    <a:pt x="493361" y="1097859"/>
                  </a:moveTo>
                  <a:cubicBezTo>
                    <a:pt x="493361" y="1097859"/>
                    <a:pt x="193485" y="754310"/>
                    <a:pt x="381732" y="401720"/>
                  </a:cubicBezTo>
                  <a:lnTo>
                    <a:pt x="40381" y="173679"/>
                  </a:lnTo>
                  <a:cubicBezTo>
                    <a:pt x="-1221" y="146030"/>
                    <a:pt x="-13755" y="90602"/>
                    <a:pt x="11699" y="47707"/>
                  </a:cubicBezTo>
                  <a:lnTo>
                    <a:pt x="11699" y="47707"/>
                  </a:lnTo>
                  <a:cubicBezTo>
                    <a:pt x="37796" y="3649"/>
                    <a:pt x="94259" y="-11466"/>
                    <a:pt x="138833" y="13857"/>
                  </a:cubicBezTo>
                  <a:cubicBezTo>
                    <a:pt x="138833" y="13857"/>
                    <a:pt x="500597" y="159467"/>
                    <a:pt x="574371" y="260890"/>
                  </a:cubicBezTo>
                  <a:cubicBezTo>
                    <a:pt x="634967" y="344742"/>
                    <a:pt x="802542" y="943333"/>
                    <a:pt x="802542" y="943333"/>
                  </a:cubicBez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>
              <a:off x="3581400" y="3107658"/>
              <a:ext cx="5030559" cy="2617291"/>
            </a:xfrm>
            <a:custGeom>
              <a:avLst/>
              <a:gdLst/>
              <a:ahLst/>
              <a:cxnLst/>
              <a:rect l="l" t="t" r="r" b="b"/>
              <a:pathLst>
                <a:path w="4617223" h="2402241">
                  <a:moveTo>
                    <a:pt x="581379" y="225277"/>
                  </a:moveTo>
                  <a:lnTo>
                    <a:pt x="779832" y="866505"/>
                  </a:lnTo>
                  <a:lnTo>
                    <a:pt x="833063" y="1038859"/>
                  </a:lnTo>
                  <a:lnTo>
                    <a:pt x="833063" y="1038859"/>
                  </a:lnTo>
                  <a:cubicBezTo>
                    <a:pt x="833063" y="1038859"/>
                    <a:pt x="1466151" y="486651"/>
                    <a:pt x="1652331" y="341170"/>
                  </a:cubicBezTo>
                  <a:cubicBezTo>
                    <a:pt x="1950142" y="110158"/>
                    <a:pt x="2527414" y="103956"/>
                    <a:pt x="2634264" y="106283"/>
                  </a:cubicBezTo>
                  <a:lnTo>
                    <a:pt x="3308439" y="7055"/>
                  </a:lnTo>
                  <a:cubicBezTo>
                    <a:pt x="3496169" y="-20594"/>
                    <a:pt x="3683898" y="57961"/>
                    <a:pt x="3795916" y="211194"/>
                  </a:cubicBezTo>
                  <a:cubicBezTo>
                    <a:pt x="4070470" y="585879"/>
                    <a:pt x="4554071" y="1301527"/>
                    <a:pt x="4611825" y="1763552"/>
                  </a:cubicBezTo>
                  <a:cubicBezTo>
                    <a:pt x="4694643" y="2425323"/>
                    <a:pt x="3447072" y="2403746"/>
                    <a:pt x="3447072" y="2403746"/>
                  </a:cubicBezTo>
                  <a:lnTo>
                    <a:pt x="3391644" y="2197023"/>
                  </a:lnTo>
                  <a:lnTo>
                    <a:pt x="1804273" y="2158263"/>
                  </a:lnTo>
                  <a:lnTo>
                    <a:pt x="1734503" y="1478533"/>
                  </a:lnTo>
                  <a:cubicBezTo>
                    <a:pt x="1734503" y="1478533"/>
                    <a:pt x="1034231" y="2058907"/>
                    <a:pt x="547528" y="1927897"/>
                  </a:cubicBezTo>
                  <a:cubicBezTo>
                    <a:pt x="14571" y="1784483"/>
                    <a:pt x="-1450" y="375668"/>
                    <a:pt x="-1450" y="375668"/>
                  </a:cubicBezTo>
                  <a:close/>
                  <a:moveTo>
                    <a:pt x="3562191" y="1805414"/>
                  </a:moveTo>
                  <a:lnTo>
                    <a:pt x="3735320" y="1734353"/>
                  </a:lnTo>
                  <a:lnTo>
                    <a:pt x="3749791" y="1728408"/>
                  </a:lnTo>
                  <a:lnTo>
                    <a:pt x="3706122" y="1656573"/>
                  </a:lnTo>
                  <a:lnTo>
                    <a:pt x="3506375" y="1327497"/>
                  </a:lnTo>
                  <a:close/>
                </a:path>
              </a:pathLst>
            </a:custGeom>
            <a:solidFill>
              <a:srgbClr val="F9E84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>
              <a:off x="7044871" y="5048810"/>
              <a:ext cx="580378" cy="341892"/>
            </a:xfrm>
            <a:custGeom>
              <a:avLst/>
              <a:gdLst/>
              <a:ahLst/>
              <a:cxnLst/>
              <a:rect l="l" t="t" r="r" b="b"/>
              <a:pathLst>
                <a:path w="532691" h="313800">
                  <a:moveTo>
                    <a:pt x="60938" y="128023"/>
                  </a:moveTo>
                  <a:lnTo>
                    <a:pt x="392470" y="7349"/>
                  </a:lnTo>
                  <a:cubicBezTo>
                    <a:pt x="446347" y="-11387"/>
                    <a:pt x="505262" y="17039"/>
                    <a:pt x="524125" y="71044"/>
                  </a:cubicBezTo>
                  <a:cubicBezTo>
                    <a:pt x="524643" y="72853"/>
                    <a:pt x="525289" y="74662"/>
                    <a:pt x="525805" y="76471"/>
                  </a:cubicBezTo>
                  <a:lnTo>
                    <a:pt x="525805" y="76471"/>
                  </a:lnTo>
                  <a:cubicBezTo>
                    <a:pt x="544670" y="134741"/>
                    <a:pt x="512885" y="197274"/>
                    <a:pt x="454615" y="216137"/>
                  </a:cubicBezTo>
                  <a:cubicBezTo>
                    <a:pt x="454228" y="216267"/>
                    <a:pt x="453840" y="216396"/>
                    <a:pt x="453452" y="216525"/>
                  </a:cubicBezTo>
                  <a:lnTo>
                    <a:pt x="114557" y="312264"/>
                  </a:lnTo>
                  <a:cubicBezTo>
                    <a:pt x="65718" y="325314"/>
                    <a:pt x="15588" y="296243"/>
                    <a:pt x="2668" y="247405"/>
                  </a:cubicBezTo>
                  <a:cubicBezTo>
                    <a:pt x="2152" y="245854"/>
                    <a:pt x="1893" y="244304"/>
                    <a:pt x="1505" y="242754"/>
                  </a:cubicBezTo>
                  <a:lnTo>
                    <a:pt x="1505" y="242754"/>
                  </a:lnTo>
                  <a:cubicBezTo>
                    <a:pt x="-10511" y="194950"/>
                    <a:pt x="15072" y="145723"/>
                    <a:pt x="60938" y="128023"/>
                  </a:cubicBez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>
              <a:off x="7073299" y="5246459"/>
              <a:ext cx="649446" cy="364280"/>
            </a:xfrm>
            <a:custGeom>
              <a:avLst/>
              <a:gdLst/>
              <a:ahLst/>
              <a:cxnLst/>
              <a:rect l="l" t="t" r="r" b="b"/>
              <a:pathLst>
                <a:path w="596084" h="334349">
                  <a:moveTo>
                    <a:pt x="120506" y="332668"/>
                  </a:moveTo>
                  <a:lnTo>
                    <a:pt x="524261" y="212253"/>
                  </a:lnTo>
                  <a:cubicBezTo>
                    <a:pt x="569094" y="197653"/>
                    <a:pt x="598164" y="154112"/>
                    <a:pt x="594289" y="107082"/>
                  </a:cubicBezTo>
                  <a:lnTo>
                    <a:pt x="594289" y="97263"/>
                  </a:lnTo>
                  <a:cubicBezTo>
                    <a:pt x="590283" y="31498"/>
                    <a:pt x="529688" y="-13076"/>
                    <a:pt x="470126" y="6046"/>
                  </a:cubicBezTo>
                  <a:lnTo>
                    <a:pt x="67016" y="136411"/>
                  </a:lnTo>
                  <a:cubicBezTo>
                    <a:pt x="17662" y="154112"/>
                    <a:pt x="-10634" y="206050"/>
                    <a:pt x="1253" y="257085"/>
                  </a:cubicBezTo>
                  <a:lnTo>
                    <a:pt x="1253" y="257085"/>
                  </a:lnTo>
                  <a:cubicBezTo>
                    <a:pt x="10684" y="309282"/>
                    <a:pt x="60685" y="343908"/>
                    <a:pt x="112883" y="334348"/>
                  </a:cubicBezTo>
                  <a:cubicBezTo>
                    <a:pt x="115467" y="333960"/>
                    <a:pt x="117922" y="333315"/>
                    <a:pt x="120506" y="332668"/>
                  </a:cubicBez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>
              <a:off x="7232192" y="5474348"/>
              <a:ext cx="493682" cy="292253"/>
            </a:xfrm>
            <a:custGeom>
              <a:avLst/>
              <a:gdLst/>
              <a:ahLst/>
              <a:cxnLst/>
              <a:rect l="l" t="t" r="r" b="b"/>
              <a:pathLst>
                <a:path w="453119" h="268240">
                  <a:moveTo>
                    <a:pt x="-6" y="197019"/>
                  </a:moveTo>
                  <a:lnTo>
                    <a:pt x="-6" y="197019"/>
                  </a:lnTo>
                  <a:cubicBezTo>
                    <a:pt x="-7889" y="153607"/>
                    <a:pt x="17177" y="110972"/>
                    <a:pt x="58909" y="96760"/>
                  </a:cubicBezTo>
                  <a:lnTo>
                    <a:pt x="324548" y="6319"/>
                  </a:lnTo>
                  <a:cubicBezTo>
                    <a:pt x="367572" y="-8281"/>
                    <a:pt x="414731" y="11873"/>
                    <a:pt x="433852" y="53219"/>
                  </a:cubicBezTo>
                  <a:lnTo>
                    <a:pt x="443413" y="73762"/>
                  </a:lnTo>
                  <a:cubicBezTo>
                    <a:pt x="464085" y="118335"/>
                    <a:pt x="444575" y="171179"/>
                    <a:pt x="400131" y="191723"/>
                  </a:cubicBezTo>
                  <a:cubicBezTo>
                    <a:pt x="395092" y="194047"/>
                    <a:pt x="389794" y="195986"/>
                    <a:pt x="384496" y="197278"/>
                  </a:cubicBezTo>
                  <a:lnTo>
                    <a:pt x="109298" y="267047"/>
                  </a:lnTo>
                  <a:cubicBezTo>
                    <a:pt x="61751" y="279193"/>
                    <a:pt x="13300" y="250379"/>
                    <a:pt x="1285" y="202834"/>
                  </a:cubicBezTo>
                  <a:cubicBezTo>
                    <a:pt x="768" y="200896"/>
                    <a:pt x="380" y="198957"/>
                    <a:pt x="-6" y="197019"/>
                  </a:cubicBez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7345457" y="5672778"/>
              <a:ext cx="396417" cy="241444"/>
            </a:xfrm>
            <a:custGeom>
              <a:avLst/>
              <a:gdLst/>
              <a:ahLst/>
              <a:cxnLst/>
              <a:rect l="l" t="t" r="r" b="b"/>
              <a:pathLst>
                <a:path w="363845" h="221606">
                  <a:moveTo>
                    <a:pt x="-1380" y="150426"/>
                  </a:moveTo>
                  <a:lnTo>
                    <a:pt x="-1380" y="150426"/>
                  </a:lnTo>
                  <a:cubicBezTo>
                    <a:pt x="-2801" y="116703"/>
                    <a:pt x="17612" y="85953"/>
                    <a:pt x="49267" y="74326"/>
                  </a:cubicBezTo>
                  <a:lnTo>
                    <a:pt x="269943" y="4169"/>
                  </a:lnTo>
                  <a:cubicBezTo>
                    <a:pt x="305086" y="-5909"/>
                    <a:pt x="341908" y="14377"/>
                    <a:pt x="351986" y="49519"/>
                  </a:cubicBezTo>
                  <a:cubicBezTo>
                    <a:pt x="352503" y="51328"/>
                    <a:pt x="352891" y="53137"/>
                    <a:pt x="353278" y="54946"/>
                  </a:cubicBezTo>
                  <a:lnTo>
                    <a:pt x="359738" y="80011"/>
                  </a:lnTo>
                  <a:cubicBezTo>
                    <a:pt x="370978" y="123422"/>
                    <a:pt x="345397" y="168772"/>
                    <a:pt x="304956" y="176782"/>
                  </a:cubicBezTo>
                  <a:lnTo>
                    <a:pt x="77821" y="222003"/>
                  </a:lnTo>
                  <a:cubicBezTo>
                    <a:pt x="37380" y="230014"/>
                    <a:pt x="-218" y="196551"/>
                    <a:pt x="-1380" y="150426"/>
                  </a:cubicBezTo>
                  <a:close/>
                </a:path>
              </a:pathLst>
            </a:custGeom>
            <a:solidFill>
              <a:srgbClr val="F7F1C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7054697" y="5239987"/>
              <a:ext cx="605461" cy="377664"/>
            </a:xfrm>
            <a:custGeom>
              <a:avLst/>
              <a:gdLst/>
              <a:ahLst/>
              <a:cxnLst/>
              <a:rect l="l" t="t" r="r" b="b"/>
              <a:pathLst>
                <a:path w="555713" h="346633">
                  <a:moveTo>
                    <a:pt x="507872" y="4104"/>
                  </a:moveTo>
                  <a:lnTo>
                    <a:pt x="507872" y="4104"/>
                  </a:lnTo>
                  <a:cubicBezTo>
                    <a:pt x="504513" y="745"/>
                    <a:pt x="499215" y="745"/>
                    <a:pt x="495856" y="4104"/>
                  </a:cubicBezTo>
                  <a:cubicBezTo>
                    <a:pt x="480223" y="17283"/>
                    <a:pt x="462005" y="27102"/>
                    <a:pt x="442495" y="33175"/>
                  </a:cubicBezTo>
                  <a:lnTo>
                    <a:pt x="84866" y="138733"/>
                  </a:lnTo>
                  <a:cubicBezTo>
                    <a:pt x="82153" y="139637"/>
                    <a:pt x="26596" y="159793"/>
                    <a:pt x="6053" y="206305"/>
                  </a:cubicBezTo>
                  <a:cubicBezTo>
                    <a:pt x="-4542" y="231499"/>
                    <a:pt x="-3895" y="260053"/>
                    <a:pt x="7862" y="284730"/>
                  </a:cubicBezTo>
                  <a:cubicBezTo>
                    <a:pt x="51531" y="388091"/>
                    <a:pt x="201665" y="334989"/>
                    <a:pt x="210708" y="331501"/>
                  </a:cubicBezTo>
                  <a:lnTo>
                    <a:pt x="424795" y="271939"/>
                  </a:lnTo>
                  <a:cubicBezTo>
                    <a:pt x="440945" y="267417"/>
                    <a:pt x="527252" y="238994"/>
                    <a:pt x="548957" y="230078"/>
                  </a:cubicBezTo>
                  <a:cubicBezTo>
                    <a:pt x="553351" y="228269"/>
                    <a:pt x="555417" y="223359"/>
                    <a:pt x="553610" y="218967"/>
                  </a:cubicBezTo>
                  <a:cubicBezTo>
                    <a:pt x="551801" y="214574"/>
                    <a:pt x="546891" y="212507"/>
                    <a:pt x="542497" y="214316"/>
                  </a:cubicBezTo>
                  <a:cubicBezTo>
                    <a:pt x="521180" y="222973"/>
                    <a:pt x="436035" y="251008"/>
                    <a:pt x="420273" y="255530"/>
                  </a:cubicBezTo>
                  <a:lnTo>
                    <a:pt x="205799" y="315221"/>
                  </a:lnTo>
                  <a:lnTo>
                    <a:pt x="205023" y="315221"/>
                  </a:lnTo>
                  <a:cubicBezTo>
                    <a:pt x="203602" y="315221"/>
                    <a:pt x="61997" y="369358"/>
                    <a:pt x="24140" y="277883"/>
                  </a:cubicBezTo>
                  <a:cubicBezTo>
                    <a:pt x="14322" y="257598"/>
                    <a:pt x="13676" y="234084"/>
                    <a:pt x="22204" y="213282"/>
                  </a:cubicBezTo>
                  <a:cubicBezTo>
                    <a:pt x="39904" y="173358"/>
                    <a:pt x="90164" y="155142"/>
                    <a:pt x="90679" y="155012"/>
                  </a:cubicBezTo>
                  <a:lnTo>
                    <a:pt x="447664" y="49583"/>
                  </a:lnTo>
                  <a:cubicBezTo>
                    <a:pt x="470015" y="42865"/>
                    <a:pt x="490689" y="31495"/>
                    <a:pt x="508389" y="16250"/>
                  </a:cubicBezTo>
                  <a:cubicBezTo>
                    <a:pt x="511619" y="12761"/>
                    <a:pt x="511361" y="7334"/>
                    <a:pt x="507872" y="4104"/>
                  </a:cubicBez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7212822" y="5571920"/>
              <a:ext cx="485969" cy="202780"/>
            </a:xfrm>
            <a:custGeom>
              <a:avLst/>
              <a:gdLst/>
              <a:ahLst/>
              <a:cxnLst/>
              <a:rect l="l" t="t" r="r" b="b"/>
              <a:pathLst>
                <a:path w="446039" h="186119">
                  <a:moveTo>
                    <a:pt x="441811" y="93252"/>
                  </a:moveTo>
                  <a:cubicBezTo>
                    <a:pt x="439356" y="90539"/>
                    <a:pt x="435480" y="89635"/>
                    <a:pt x="432121" y="91057"/>
                  </a:cubicBezTo>
                  <a:cubicBezTo>
                    <a:pt x="411190" y="99712"/>
                    <a:pt x="279533" y="135372"/>
                    <a:pt x="257311" y="140282"/>
                  </a:cubicBezTo>
                  <a:cubicBezTo>
                    <a:pt x="235089" y="145191"/>
                    <a:pt x="169196" y="163150"/>
                    <a:pt x="166870" y="163797"/>
                  </a:cubicBezTo>
                  <a:cubicBezTo>
                    <a:pt x="164545" y="164442"/>
                    <a:pt x="39994" y="196227"/>
                    <a:pt x="18158" y="115217"/>
                  </a:cubicBezTo>
                  <a:cubicBezTo>
                    <a:pt x="10536" y="86663"/>
                    <a:pt x="20614" y="61986"/>
                    <a:pt x="48134" y="41701"/>
                  </a:cubicBezTo>
                  <a:cubicBezTo>
                    <a:pt x="62346" y="31495"/>
                    <a:pt x="78108" y="23612"/>
                    <a:pt x="94905" y="18445"/>
                  </a:cubicBezTo>
                  <a:cubicBezTo>
                    <a:pt x="99427" y="17152"/>
                    <a:pt x="102140" y="12372"/>
                    <a:pt x="100848" y="7850"/>
                  </a:cubicBezTo>
                  <a:cubicBezTo>
                    <a:pt x="99556" y="3328"/>
                    <a:pt x="94776" y="615"/>
                    <a:pt x="90254" y="1907"/>
                  </a:cubicBezTo>
                  <a:cubicBezTo>
                    <a:pt x="51493" y="12889"/>
                    <a:pt x="-16725" y="51391"/>
                    <a:pt x="1622" y="119610"/>
                  </a:cubicBezTo>
                  <a:cubicBezTo>
                    <a:pt x="22680" y="197131"/>
                    <a:pt x="121778" y="193513"/>
                    <a:pt x="171262" y="180334"/>
                  </a:cubicBezTo>
                  <a:cubicBezTo>
                    <a:pt x="172038" y="180334"/>
                    <a:pt x="241290" y="161600"/>
                    <a:pt x="261703" y="157078"/>
                  </a:cubicBezTo>
                  <a:cubicBezTo>
                    <a:pt x="282118" y="152557"/>
                    <a:pt x="416745" y="116250"/>
                    <a:pt x="439228" y="106948"/>
                  </a:cubicBezTo>
                  <a:cubicBezTo>
                    <a:pt x="443620" y="105139"/>
                    <a:pt x="445688" y="100100"/>
                    <a:pt x="444008" y="95708"/>
                  </a:cubicBezTo>
                  <a:cubicBezTo>
                    <a:pt x="443362" y="94802"/>
                    <a:pt x="442715" y="93899"/>
                    <a:pt x="441811" y="93252"/>
                  </a:cubicBez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7024389" y="5037460"/>
              <a:ext cx="469402" cy="370341"/>
            </a:xfrm>
            <a:custGeom>
              <a:avLst/>
              <a:gdLst/>
              <a:ahLst/>
              <a:cxnLst/>
              <a:rect l="l" t="t" r="r" b="b"/>
              <a:pathLst>
                <a:path w="430834" h="339912">
                  <a:moveTo>
                    <a:pt x="426515" y="4458"/>
                  </a:moveTo>
                  <a:cubicBezTo>
                    <a:pt x="424318" y="1874"/>
                    <a:pt x="420700" y="969"/>
                    <a:pt x="417470" y="2004"/>
                  </a:cubicBezTo>
                  <a:cubicBezTo>
                    <a:pt x="415273" y="2778"/>
                    <a:pt x="202737" y="74486"/>
                    <a:pt x="116431" y="104589"/>
                  </a:cubicBezTo>
                  <a:cubicBezTo>
                    <a:pt x="25990" y="136243"/>
                    <a:pt x="-15873" y="194254"/>
                    <a:pt x="2992" y="263894"/>
                  </a:cubicBezTo>
                  <a:cubicBezTo>
                    <a:pt x="25343" y="347101"/>
                    <a:pt x="114493" y="341415"/>
                    <a:pt x="115397" y="341415"/>
                  </a:cubicBezTo>
                  <a:cubicBezTo>
                    <a:pt x="120048" y="341158"/>
                    <a:pt x="123536" y="337152"/>
                    <a:pt x="123278" y="332501"/>
                  </a:cubicBezTo>
                  <a:cubicBezTo>
                    <a:pt x="123278" y="332501"/>
                    <a:pt x="123278" y="332372"/>
                    <a:pt x="123278" y="332242"/>
                  </a:cubicBezTo>
                  <a:cubicBezTo>
                    <a:pt x="122891" y="327591"/>
                    <a:pt x="118756" y="324102"/>
                    <a:pt x="114105" y="324361"/>
                  </a:cubicBezTo>
                  <a:cubicBezTo>
                    <a:pt x="111004" y="324361"/>
                    <a:pt x="38134" y="329142"/>
                    <a:pt x="19401" y="259760"/>
                  </a:cubicBezTo>
                  <a:cubicBezTo>
                    <a:pt x="3121" y="199036"/>
                    <a:pt x="39555" y="149810"/>
                    <a:pt x="122762" y="121127"/>
                  </a:cubicBezTo>
                  <a:cubicBezTo>
                    <a:pt x="208939" y="91022"/>
                    <a:pt x="421476" y="19316"/>
                    <a:pt x="423542" y="18670"/>
                  </a:cubicBezTo>
                  <a:cubicBezTo>
                    <a:pt x="428066" y="17119"/>
                    <a:pt x="430390" y="12339"/>
                    <a:pt x="428969" y="7817"/>
                  </a:cubicBezTo>
                  <a:cubicBezTo>
                    <a:pt x="428452" y="6525"/>
                    <a:pt x="427678" y="5361"/>
                    <a:pt x="426515" y="4458"/>
                  </a:cubicBez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3201327" y="2587569"/>
              <a:ext cx="308563" cy="190881"/>
            </a:xfrm>
            <a:custGeom>
              <a:avLst/>
              <a:gdLst/>
              <a:ahLst/>
              <a:cxnLst/>
              <a:rect l="l" t="t" r="r" b="b"/>
              <a:pathLst>
                <a:path w="283210" h="175197">
                  <a:moveTo>
                    <a:pt x="0" y="0"/>
                  </a:moveTo>
                  <a:lnTo>
                    <a:pt x="283210" y="175197"/>
                  </a:lnTo>
                </a:path>
              </a:pathLst>
            </a:custGeom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3102790" y="2700184"/>
              <a:ext cx="308563" cy="190881"/>
            </a:xfrm>
            <a:custGeom>
              <a:avLst/>
              <a:gdLst/>
              <a:ahLst/>
              <a:cxnLst/>
              <a:rect l="l" t="t" r="r" b="b"/>
              <a:pathLst>
                <a:path w="283210" h="175197">
                  <a:moveTo>
                    <a:pt x="0" y="0"/>
                  </a:moveTo>
                  <a:lnTo>
                    <a:pt x="283210" y="175197"/>
                  </a:lnTo>
                </a:path>
              </a:pathLst>
            </a:custGeom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951932" y="1652026"/>
              <a:ext cx="857136" cy="1027605"/>
            </a:xfrm>
            <a:custGeom>
              <a:avLst/>
              <a:gdLst/>
              <a:ahLst/>
              <a:cxnLst/>
              <a:rect l="l" t="t" r="r" b="b"/>
              <a:pathLst>
                <a:path w="786709" h="943172">
                  <a:moveTo>
                    <a:pt x="578537" y="647593"/>
                  </a:moveTo>
                  <a:cubicBezTo>
                    <a:pt x="578537" y="647593"/>
                    <a:pt x="410574" y="608832"/>
                    <a:pt x="423495" y="492551"/>
                  </a:cubicBezTo>
                  <a:cubicBezTo>
                    <a:pt x="423495" y="492551"/>
                    <a:pt x="294293" y="505471"/>
                    <a:pt x="281373" y="389190"/>
                  </a:cubicBezTo>
                  <a:cubicBezTo>
                    <a:pt x="271165" y="345390"/>
                    <a:pt x="245972" y="306630"/>
                    <a:pt x="210312" y="279368"/>
                  </a:cubicBezTo>
                  <a:cubicBezTo>
                    <a:pt x="151654" y="236343"/>
                    <a:pt x="69740" y="232468"/>
                    <a:pt x="-1450" y="268128"/>
                  </a:cubicBezTo>
                  <a:lnTo>
                    <a:pt x="113411" y="1585"/>
                  </a:lnTo>
                  <a:lnTo>
                    <a:pt x="785259" y="272908"/>
                  </a:lnTo>
                  <a:lnTo>
                    <a:pt x="772339" y="944757"/>
                  </a:lnTo>
                  <a:close/>
                </a:path>
              </a:pathLst>
            </a:custGeom>
            <a:solidFill>
              <a:srgbClr val="30303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6533866" y="2278872"/>
              <a:ext cx="287572" cy="299916"/>
            </a:xfrm>
            <a:custGeom>
              <a:avLst/>
              <a:gdLst/>
              <a:ahLst/>
              <a:cxnLst/>
              <a:rect l="l" t="t" r="r" b="b"/>
              <a:pathLst>
                <a:path w="263944" h="275273">
                  <a:moveTo>
                    <a:pt x="-1450" y="113984"/>
                  </a:moveTo>
                  <a:cubicBezTo>
                    <a:pt x="9791" y="55456"/>
                    <a:pt x="52945" y="10623"/>
                    <a:pt x="105012" y="2871"/>
                  </a:cubicBezTo>
                  <a:cubicBezTo>
                    <a:pt x="169613" y="-7207"/>
                    <a:pt x="216127" y="44991"/>
                    <a:pt x="223103" y="52872"/>
                  </a:cubicBezTo>
                  <a:cubicBezTo>
                    <a:pt x="254758" y="88791"/>
                    <a:pt x="274783" y="147059"/>
                    <a:pt x="253982" y="196544"/>
                  </a:cubicBezTo>
                  <a:cubicBezTo>
                    <a:pt x="227367" y="260240"/>
                    <a:pt x="137701" y="297838"/>
                    <a:pt x="48680" y="264375"/>
                  </a:cubicBezTo>
                  <a:close/>
                </a:path>
              </a:pathLst>
            </a:custGeom>
            <a:solidFill>
              <a:srgbClr val="F7F1C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6595521" y="2378588"/>
              <a:ext cx="140767" cy="82853"/>
            </a:xfrm>
            <a:custGeom>
              <a:avLst/>
              <a:gdLst/>
              <a:ahLst/>
              <a:cxnLst/>
              <a:rect l="l" t="t" r="r" b="b"/>
              <a:pathLst>
                <a:path w="129201" h="76045">
                  <a:moveTo>
                    <a:pt x="127752" y="13030"/>
                  </a:moveTo>
                  <a:cubicBezTo>
                    <a:pt x="127752" y="13030"/>
                    <a:pt x="-1450" y="-38651"/>
                    <a:pt x="-1450" y="77630"/>
                  </a:cubicBezTo>
                </a:path>
              </a:pathLst>
            </a:custGeom>
            <a:noFill/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7301754" y="4396999"/>
              <a:ext cx="101493" cy="155126"/>
            </a:xfrm>
            <a:custGeom>
              <a:avLst/>
              <a:gdLst/>
              <a:ahLst/>
              <a:cxnLst/>
              <a:rect l="l" t="t" r="r" b="b"/>
              <a:pathLst>
                <a:path w="93154" h="142380">
                  <a:moveTo>
                    <a:pt x="93155" y="142380"/>
                  </a:moveTo>
                  <a:lnTo>
                    <a:pt x="0" y="0"/>
                  </a:lnTo>
                </a:path>
              </a:pathLst>
            </a:custGeom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5473321" y="4523691"/>
              <a:ext cx="195526" cy="194540"/>
            </a:xfrm>
            <a:custGeom>
              <a:avLst/>
              <a:gdLst/>
              <a:ahLst/>
              <a:cxnLst/>
              <a:rect l="l" t="t" r="r" b="b"/>
              <a:pathLst>
                <a:path w="179461" h="178556">
                  <a:moveTo>
                    <a:pt x="0" y="178557"/>
                  </a:moveTo>
                  <a:lnTo>
                    <a:pt x="179461" y="0"/>
                  </a:lnTo>
                </a:path>
              </a:pathLst>
            </a:custGeom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6" name="Freeform 76"/>
            <p:cNvSpPr/>
            <p:nvPr/>
          </p:nvSpPr>
          <p:spPr>
            <a:xfrm>
              <a:off x="4408975" y="4049725"/>
              <a:ext cx="81644" cy="424696"/>
            </a:xfrm>
            <a:custGeom>
              <a:avLst/>
              <a:gdLst/>
              <a:ahLst/>
              <a:cxnLst/>
              <a:rect l="l" t="t" r="r" b="b"/>
              <a:pathLst>
                <a:path w="74936" h="389801">
                  <a:moveTo>
                    <a:pt x="0" y="389801"/>
                  </a:moveTo>
                  <a:lnTo>
                    <a:pt x="74937" y="172355"/>
                  </a:lnTo>
                  <a:lnTo>
                    <a:pt x="21706" y="0"/>
                  </a:lnTo>
                  <a:lnTo>
                    <a:pt x="0" y="389801"/>
                  </a:ln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7" name="Freeform 77"/>
            <p:cNvSpPr/>
            <p:nvPr/>
          </p:nvSpPr>
          <p:spPr>
            <a:xfrm>
              <a:off x="7620875" y="4910521"/>
              <a:ext cx="307296" cy="84742"/>
            </a:xfrm>
            <a:custGeom>
              <a:avLst/>
              <a:gdLst/>
              <a:ahLst/>
              <a:cxnLst/>
              <a:rect l="l" t="t" r="r" b="b"/>
              <a:pathLst>
                <a:path w="282047" h="77779">
                  <a:moveTo>
                    <a:pt x="43670" y="71836"/>
                  </a:moveTo>
                  <a:lnTo>
                    <a:pt x="29200" y="77779"/>
                  </a:lnTo>
                  <a:lnTo>
                    <a:pt x="282047" y="77779"/>
                  </a:lnTo>
                  <a:lnTo>
                    <a:pt x="0" y="0"/>
                  </a:lnTo>
                  <a:lnTo>
                    <a:pt x="43670" y="71836"/>
                  </a:ln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8" name="Freeform 78"/>
            <p:cNvSpPr/>
            <p:nvPr/>
          </p:nvSpPr>
          <p:spPr>
            <a:xfrm>
              <a:off x="3460073" y="2322325"/>
              <a:ext cx="614155" cy="675723"/>
            </a:xfrm>
            <a:custGeom>
              <a:avLst/>
              <a:gdLst/>
              <a:ahLst/>
              <a:cxnLst/>
              <a:rect l="l" t="t" r="r" b="b"/>
              <a:pathLst>
                <a:path w="563693" h="620202">
                  <a:moveTo>
                    <a:pt x="268439" y="621788"/>
                  </a:moveTo>
                  <a:lnTo>
                    <a:pt x="13913" y="177204"/>
                  </a:lnTo>
                  <a:cubicBezTo>
                    <a:pt x="-16967" y="122940"/>
                    <a:pt x="87" y="53945"/>
                    <a:pt x="52673" y="20353"/>
                  </a:cubicBezTo>
                  <a:lnTo>
                    <a:pt x="52673" y="20353"/>
                  </a:lnTo>
                  <a:cubicBezTo>
                    <a:pt x="106291" y="-14272"/>
                    <a:pt x="177739" y="328"/>
                    <a:pt x="213399" y="53300"/>
                  </a:cubicBezTo>
                  <a:lnTo>
                    <a:pt x="562244" y="572045"/>
                  </a:lnTo>
                  <a:close/>
                </a:path>
              </a:pathLst>
            </a:custGeom>
            <a:solidFill>
              <a:srgbClr val="FEE8D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9" name="Freeform 79"/>
            <p:cNvSpPr/>
            <p:nvPr/>
          </p:nvSpPr>
          <p:spPr>
            <a:xfrm>
              <a:off x="3515099" y="2440327"/>
              <a:ext cx="98537" cy="661608"/>
            </a:xfrm>
            <a:custGeom>
              <a:avLst/>
              <a:gdLst/>
              <a:ahLst/>
              <a:cxnLst/>
              <a:rect l="l" t="t" r="r" b="b"/>
              <a:pathLst>
                <a:path w="90441" h="607247">
                  <a:moveTo>
                    <a:pt x="-1450" y="1585"/>
                  </a:moveTo>
                  <a:cubicBezTo>
                    <a:pt x="16380" y="49130"/>
                    <a:pt x="33951" y="100940"/>
                    <a:pt x="50231" y="156627"/>
                  </a:cubicBezTo>
                  <a:cubicBezTo>
                    <a:pt x="66510" y="212312"/>
                    <a:pt x="78784" y="262959"/>
                    <a:pt x="88991" y="311669"/>
                  </a:cubicBezTo>
                  <a:cubicBezTo>
                    <a:pt x="55658" y="352754"/>
                    <a:pt x="33434" y="401722"/>
                    <a:pt x="24390" y="453790"/>
                  </a:cubicBezTo>
                  <a:cubicBezTo>
                    <a:pt x="15475" y="505730"/>
                    <a:pt x="19869" y="559090"/>
                    <a:pt x="37311" y="608832"/>
                  </a:cubicBezTo>
                </a:path>
              </a:pathLst>
            </a:custGeom>
            <a:noFill/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0" name="Freeform 80"/>
            <p:cNvSpPr/>
            <p:nvPr/>
          </p:nvSpPr>
          <p:spPr>
            <a:xfrm>
              <a:off x="3741173" y="2454685"/>
              <a:ext cx="168076" cy="309408"/>
            </a:xfrm>
            <a:custGeom>
              <a:avLst/>
              <a:gdLst/>
              <a:ahLst/>
              <a:cxnLst/>
              <a:rect l="l" t="t" r="r" b="b"/>
              <a:pathLst>
                <a:path w="154266" h="283985">
                  <a:moveTo>
                    <a:pt x="0" y="0"/>
                  </a:moveTo>
                  <a:lnTo>
                    <a:pt x="154267" y="283985"/>
                  </a:lnTo>
                </a:path>
              </a:pathLst>
            </a:custGeom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1" name="Freeform 81"/>
            <p:cNvSpPr/>
            <p:nvPr/>
          </p:nvSpPr>
          <p:spPr>
            <a:xfrm>
              <a:off x="3343222" y="2431880"/>
              <a:ext cx="221709" cy="140346"/>
            </a:xfrm>
            <a:custGeom>
              <a:avLst/>
              <a:gdLst/>
              <a:ahLst/>
              <a:cxnLst/>
              <a:rect l="l" t="t" r="r" b="b"/>
              <a:pathLst>
                <a:path w="203492" h="128814">
                  <a:moveTo>
                    <a:pt x="0" y="0"/>
                  </a:moveTo>
                  <a:lnTo>
                    <a:pt x="203493" y="128814"/>
                  </a:lnTo>
                </a:path>
              </a:pathLst>
            </a:custGeom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2" name="Freeform 82"/>
            <p:cNvSpPr/>
            <p:nvPr/>
          </p:nvSpPr>
          <p:spPr>
            <a:xfrm>
              <a:off x="6841725" y="3578716"/>
              <a:ext cx="414139" cy="393868"/>
            </a:xfrm>
            <a:custGeom>
              <a:avLst/>
              <a:gdLst/>
              <a:ahLst/>
              <a:cxnLst/>
              <a:rect l="l" t="t" r="r" b="b"/>
              <a:pathLst>
                <a:path w="380111" h="361506">
                  <a:moveTo>
                    <a:pt x="190056" y="0"/>
                  </a:moveTo>
                  <a:lnTo>
                    <a:pt x="131269" y="118995"/>
                  </a:lnTo>
                  <a:lnTo>
                    <a:pt x="0" y="138117"/>
                  </a:lnTo>
                  <a:lnTo>
                    <a:pt x="94963" y="230754"/>
                  </a:lnTo>
                  <a:lnTo>
                    <a:pt x="72611" y="361506"/>
                  </a:lnTo>
                  <a:lnTo>
                    <a:pt x="190056" y="299748"/>
                  </a:lnTo>
                  <a:lnTo>
                    <a:pt x="307500" y="361506"/>
                  </a:lnTo>
                  <a:lnTo>
                    <a:pt x="285148" y="230754"/>
                  </a:lnTo>
                  <a:lnTo>
                    <a:pt x="380111" y="138117"/>
                  </a:lnTo>
                  <a:lnTo>
                    <a:pt x="248843" y="118995"/>
                  </a:lnTo>
                  <a:lnTo>
                    <a:pt x="190056" y="0"/>
                  </a:lnTo>
                  <a:close/>
                </a:path>
              </a:pathLst>
            </a:custGeom>
            <a:solidFill>
              <a:srgbClr val="4051E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147458" y="3242703"/>
              <a:ext cx="689762" cy="77238"/>
            </a:xfrm>
            <a:custGeom>
              <a:avLst/>
              <a:gdLst/>
              <a:ahLst/>
              <a:cxnLst/>
              <a:rect l="l" t="t" r="r" b="b"/>
              <a:pathLst>
                <a:path w="633088" h="70892">
                  <a:moveTo>
                    <a:pt x="631638" y="1585"/>
                  </a:moveTo>
                  <a:cubicBezTo>
                    <a:pt x="631638" y="1585"/>
                    <a:pt x="308634" y="130786"/>
                    <a:pt x="-1450" y="40345"/>
                  </a:cubicBezTo>
                </a:path>
              </a:pathLst>
            </a:custGeom>
            <a:noFill/>
            <a:ln w="12909" cap="rnd">
              <a:solidFill>
                <a:srgbClr val="4051ED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82FABA1D-C291-ED21-B7AA-8DA89A71E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2687736"/>
            <a:ext cx="10858498" cy="1018540"/>
          </a:xfrm>
        </p:spPr>
        <p:txBody>
          <a:bodyPr vert="horz" lIns="91440" tIns="45720" rIns="91440" bIns="4572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Project Roadmap and Challenges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30672" y="1579740"/>
            <a:ext cx="1330656" cy="110799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en-US" sz="66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03</a:t>
            </a: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42CC8-3CDB-3021-061A-39E0D8827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9930" y="-167106"/>
            <a:ext cx="2002923" cy="1493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9A2C"/>
      </a:accent1>
      <a:accent2>
        <a:srgbClr val="FFC717"/>
      </a:accent2>
      <a:accent3>
        <a:srgbClr val="FF5900"/>
      </a:accent3>
      <a:accent4>
        <a:srgbClr val="2B4BA9"/>
      </a:accent4>
      <a:accent5>
        <a:srgbClr val="A5A5A5"/>
      </a:accent5>
      <a:accent6>
        <a:srgbClr val="C9C9C9"/>
      </a:accent6>
      <a:hlink>
        <a:srgbClr val="FF9A2C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1337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Wingdings</vt:lpstr>
      <vt:lpstr>Office Theme</vt:lpstr>
      <vt:lpstr>Online Book Store System</vt:lpstr>
      <vt:lpstr>PowerPoint Presentation</vt:lpstr>
      <vt:lpstr> Project Overview</vt:lpstr>
      <vt:lpstr>Introduction to the System</vt:lpstr>
      <vt:lpstr>PowerPoint Presentation</vt:lpstr>
      <vt:lpstr>Product Vision and Features</vt:lpstr>
      <vt:lpstr>Vision Statement</vt:lpstr>
      <vt:lpstr>Core Features</vt:lpstr>
      <vt:lpstr>Project Roadmap and Challenges</vt:lpstr>
      <vt:lpstr>Challenges and Risk Mitigation Strategies</vt:lpstr>
      <vt:lpstr>Future Work </vt:lpstr>
      <vt:lpstr>PowerPoint Presentation</vt:lpstr>
      <vt:lpstr>Document Links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 Store Management System</dc:title>
  <dc:creator>HP</dc:creator>
  <cp:lastModifiedBy>Sufyan Shahid</cp:lastModifiedBy>
  <cp:revision>28</cp:revision>
  <dcterms:created xsi:type="dcterms:W3CDTF">2006-08-16T00:00:00Z</dcterms:created>
  <dcterms:modified xsi:type="dcterms:W3CDTF">2025-03-23T10:04:23Z</dcterms:modified>
</cp:coreProperties>
</file>