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4/14/2024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410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58482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080903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188116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060973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779726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872002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589646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780939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547143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1741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4/14/2024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670698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4/14/2024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14653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1538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6891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481586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746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4/14/2024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EE5FA026-CE0B-4445-AF8A-0234E6F41A6B}"/>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826487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323439"/>
          </a:xfrm>
          <a:prstGeom prst="rect">
            <a:avLst/>
          </a:prstGeom>
          <a:noFill/>
        </p:spPr>
        <p:txBody>
          <a:bodyPr wrap="square" lIns="91440" tIns="45720" rIns="91440" bIns="45720" rtlCol="0" anchor="t">
            <a:spAutoFit/>
          </a:bodyPr>
          <a:lstStyle/>
          <a:p>
            <a:pPr algn="r"/>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algn="r"/>
            <a:r>
              <a:rPr lang="en-US" sz="2000" b="1" dirty="0">
                <a:solidFill>
                  <a:schemeClr val="accent1">
                    <a:lumMod val="75000"/>
                  </a:schemeClr>
                </a:solidFill>
                <a:latin typeface="Arial" panose="020B0604020202020204"/>
                <a:cs typeface="Arial" panose="020B0604020202020204"/>
              </a:rPr>
              <a:t>Rida Eshal </a:t>
            </a:r>
            <a:r>
              <a:rPr lang="en-US" sz="2000" b="1" dirty="0" err="1">
                <a:solidFill>
                  <a:schemeClr val="accent1">
                    <a:lumMod val="75000"/>
                  </a:schemeClr>
                </a:solidFill>
                <a:latin typeface="Arial" panose="020B0604020202020204"/>
                <a:cs typeface="Arial" panose="020B0604020202020204"/>
              </a:rPr>
              <a:t>Chuna</a:t>
            </a:r>
            <a:endParaRPr lang="en-US" sz="2000" b="1" dirty="0">
              <a:solidFill>
                <a:schemeClr val="accent1">
                  <a:lumMod val="75000"/>
                </a:schemeClr>
              </a:solidFill>
              <a:latin typeface="Arial" panose="020B0604020202020204"/>
              <a:cs typeface="Arial" panose="020B0604020202020204"/>
            </a:endParaRPr>
          </a:p>
          <a:p>
            <a:pPr algn="r"/>
            <a:r>
              <a:rPr lang="en-US" sz="2000" b="1" dirty="0">
                <a:solidFill>
                  <a:schemeClr val="accent1">
                    <a:lumMod val="75000"/>
                  </a:schemeClr>
                </a:solidFill>
                <a:latin typeface="Arial" panose="020B0604020202020204"/>
                <a:cs typeface="Arial" panose="020B0604020202020204"/>
              </a:rPr>
              <a:t>College of Engineering Guindy </a:t>
            </a:r>
          </a:p>
          <a:p>
            <a:pPr algn="r"/>
            <a:r>
              <a:rPr lang="en-IN" sz="2000" b="1" dirty="0">
                <a:solidFill>
                  <a:schemeClr val="accent1">
                    <a:lumMod val="75000"/>
                  </a:schemeClr>
                </a:solidFill>
                <a:latin typeface="Arial" panose="020B0604020202020204"/>
                <a:cs typeface="Arial" panose="020B0604020202020204"/>
              </a:rPr>
              <a:t>D</a:t>
            </a:r>
            <a:r>
              <a:rPr lang="en-IN" altLang="en-US" sz="2000" b="1" dirty="0">
                <a:solidFill>
                  <a:schemeClr val="accent1">
                    <a:lumMod val="75000"/>
                  </a:schemeClr>
                </a:solidFill>
                <a:latin typeface="Arial" panose="020B0604020202020204"/>
                <a:cs typeface="Arial" panose="020B0604020202020204"/>
              </a:rPr>
              <a:t>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625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9162bd5b-4ed9-4da3-b376-05204580ba3f"/>
    <ds:schemaRef ds:uri="http://purl.org/dc/elements/1.1/"/>
    <ds:schemaRef ds:uri="c0fa2617-96bd-425d-8578-e93563fe37c5"/>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5</TotalTime>
  <Words>934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Corbel</vt:lpstr>
      <vt:lpstr>Söhne</vt:lpstr>
      <vt:lpstr>Parallax</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Rida Eshal</cp:lastModifiedBy>
  <cp:revision>31</cp:revision>
  <dcterms:created xsi:type="dcterms:W3CDTF">2021-05-26T16:50:00Z</dcterms:created>
  <dcterms:modified xsi:type="dcterms:W3CDTF">2024-04-14T11:10:27Z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