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64" r:id="rId6"/>
    <p:sldId id="266" r:id="rId7"/>
    <p:sldId id="267" r:id="rId8"/>
    <p:sldId id="270" r:id="rId9"/>
    <p:sldId id="271" r:id="rId10"/>
    <p:sldId id="27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14920-7256-4667-9AD7-E93A751177FC}" v="123" dt="2024-09-29T05:55:2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a Arshad" userId="4c7ac2a14bc5beec" providerId="LiveId" clId="{B9914920-7256-4667-9AD7-E93A751177FC}"/>
    <pc:docChg chg="undo custSel delSld modSld">
      <pc:chgData name="Rida Arshad" userId="4c7ac2a14bc5beec" providerId="LiveId" clId="{B9914920-7256-4667-9AD7-E93A751177FC}" dt="2024-09-29T05:57:16.213" v="357" actId="1076"/>
      <pc:docMkLst>
        <pc:docMk/>
      </pc:docMkLst>
      <pc:sldChg chg="addSp modSp mod">
        <pc:chgData name="Rida Arshad" userId="4c7ac2a14bc5beec" providerId="LiveId" clId="{B9914920-7256-4667-9AD7-E93A751177FC}" dt="2024-09-29T05:57:16.213" v="357" actId="1076"/>
        <pc:sldMkLst>
          <pc:docMk/>
          <pc:sldMk cId="109857222" sldId="256"/>
        </pc:sldMkLst>
        <pc:spChg chg="add mod">
          <ac:chgData name="Rida Arshad" userId="4c7ac2a14bc5beec" providerId="LiveId" clId="{B9914920-7256-4667-9AD7-E93A751177FC}" dt="2024-09-29T05:57:16.213" v="357" actId="1076"/>
          <ac:spMkLst>
            <pc:docMk/>
            <pc:sldMk cId="109857222" sldId="256"/>
            <ac:spMk id="3" creationId="{15055EED-8717-CB4A-EE7E-2C77F550D91B}"/>
          </ac:spMkLst>
        </pc:spChg>
      </pc:sldChg>
      <pc:sldChg chg="addSp delSp modSp mod">
        <pc:chgData name="Rida Arshad" userId="4c7ac2a14bc5beec" providerId="LiveId" clId="{B9914920-7256-4667-9AD7-E93A751177FC}" dt="2024-09-27T10:11:35.865" v="331" actId="1076"/>
        <pc:sldMkLst>
          <pc:docMk/>
          <pc:sldMk cId="862008511" sldId="258"/>
        </pc:sldMkLst>
        <pc:spChg chg="add del mod">
          <ac:chgData name="Rida Arshad" userId="4c7ac2a14bc5beec" providerId="LiveId" clId="{B9914920-7256-4667-9AD7-E93A751177FC}" dt="2024-09-27T10:09:48.286" v="315" actId="21"/>
          <ac:spMkLst>
            <pc:docMk/>
            <pc:sldMk cId="862008511" sldId="258"/>
            <ac:spMk id="3" creationId="{10A778E8-81EB-C992-99BB-2112DA9EB0E8}"/>
          </ac:spMkLst>
        </pc:spChg>
        <pc:spChg chg="add del mod">
          <ac:chgData name="Rida Arshad" userId="4c7ac2a14bc5beec" providerId="LiveId" clId="{B9914920-7256-4667-9AD7-E93A751177FC}" dt="2024-09-27T10:09:30.172" v="313" actId="21"/>
          <ac:spMkLst>
            <pc:docMk/>
            <pc:sldMk cId="862008511" sldId="258"/>
            <ac:spMk id="5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09:24.989" v="310" actId="767"/>
          <ac:spMkLst>
            <pc:docMk/>
            <pc:sldMk cId="862008511" sldId="258"/>
            <ac:spMk id="6" creationId="{A6D5ADD6-7000-69C0-28FC-ED3805434BC5}"/>
          </ac:spMkLst>
        </pc:spChg>
        <pc:spChg chg="add mod">
          <ac:chgData name="Rida Arshad" userId="4c7ac2a14bc5beec" providerId="LiveId" clId="{B9914920-7256-4667-9AD7-E93A751177FC}" dt="2024-09-27T10:09:26.076" v="311"/>
          <ac:spMkLst>
            <pc:docMk/>
            <pc:sldMk cId="862008511" sldId="258"/>
            <ac:spMk id="7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11:35.865" v="331" actId="1076"/>
          <ac:spMkLst>
            <pc:docMk/>
            <pc:sldMk cId="862008511" sldId="258"/>
            <ac:spMk id="8" creationId="{2D6DE899-0F78-E1AB-A2F3-F71A96E99918}"/>
          </ac:spMkLst>
        </pc:spChg>
      </pc:sldChg>
      <pc:sldChg chg="del">
        <pc:chgData name="Rida Arshad" userId="4c7ac2a14bc5beec" providerId="LiveId" clId="{B9914920-7256-4667-9AD7-E93A751177FC}" dt="2024-09-28T04:18:50.040" v="332" actId="2696"/>
        <pc:sldMkLst>
          <pc:docMk/>
          <pc:sldMk cId="4035673402" sldId="261"/>
        </pc:sldMkLst>
      </pc:sldChg>
      <pc:sldChg chg="modSp">
        <pc:chgData name="Rida Arshad" userId="4c7ac2a14bc5beec" providerId="LiveId" clId="{B9914920-7256-4667-9AD7-E93A751177FC}" dt="2024-09-27T10:08:21.756" v="303" actId="20577"/>
        <pc:sldMkLst>
          <pc:docMk/>
          <pc:sldMk cId="1529113550" sldId="271"/>
        </pc:sldMkLst>
        <pc:graphicFrameChg chg="mod">
          <ac:chgData name="Rida Arshad" userId="4c7ac2a14bc5beec" providerId="LiveId" clId="{B9914920-7256-4667-9AD7-E93A751177FC}" dt="2024-09-27T10:08:21.756" v="303" actId="20577"/>
          <ac:graphicFrameMkLst>
            <pc:docMk/>
            <pc:sldMk cId="1529113550" sldId="271"/>
            <ac:graphicFrameMk id="2" creationId="{958BF682-CEDD-E1B7-4B48-97341A07CB07}"/>
          </ac:graphicFrameMkLst>
        </pc:graphicFrameChg>
      </pc:sldChg>
      <pc:sldChg chg="addSp delSp modSp mod">
        <pc:chgData name="Rida Arshad" userId="4c7ac2a14bc5beec" providerId="LiveId" clId="{B9914920-7256-4667-9AD7-E93A751177FC}" dt="2024-09-27T10:05:43.008" v="298" actId="1076"/>
        <pc:sldMkLst>
          <pc:docMk/>
          <pc:sldMk cId="1794535700" sldId="272"/>
        </pc:sldMkLst>
        <pc:spChg chg="mod">
          <ac:chgData name="Rida Arshad" userId="4c7ac2a14bc5beec" providerId="LiveId" clId="{B9914920-7256-4667-9AD7-E93A751177FC}" dt="2024-09-27T10:05:39.273" v="297" actId="1076"/>
          <ac:spMkLst>
            <pc:docMk/>
            <pc:sldMk cId="1794535700" sldId="272"/>
            <ac:spMk id="4" creationId="{BDF61C07-BE64-6C8A-9DA0-5C03CFDC7F5B}"/>
          </ac:spMkLst>
        </pc:spChg>
        <pc:spChg chg="add mod">
          <ac:chgData name="Rida Arshad" userId="4c7ac2a14bc5beec" providerId="LiveId" clId="{B9914920-7256-4667-9AD7-E93A751177FC}" dt="2024-09-27T10:05:43.008" v="298" actId="1076"/>
          <ac:spMkLst>
            <pc:docMk/>
            <pc:sldMk cId="1794535700" sldId="272"/>
            <ac:spMk id="5" creationId="{AF68B832-AF4E-6ACF-57E8-76E8CB4DBFF0}"/>
          </ac:spMkLst>
        </pc:spChg>
        <pc:graphicFrameChg chg="add del mod modGraphic">
          <ac:chgData name="Rida Arshad" userId="4c7ac2a14bc5beec" providerId="LiveId" clId="{B9914920-7256-4667-9AD7-E93A751177FC}" dt="2024-09-27T09:49:37.752" v="50" actId="1032"/>
          <ac:graphicFrameMkLst>
            <pc:docMk/>
            <pc:sldMk cId="1794535700" sldId="272"/>
            <ac:graphicFrameMk id="2" creationId="{6BF750DB-D886-68F7-64E0-EBD2BCBEC11C}"/>
          </ac:graphicFrameMkLst>
        </pc:graphicFrameChg>
        <pc:graphicFrameChg chg="add del mod modGraphic">
          <ac:chgData name="Rida Arshad" userId="4c7ac2a14bc5beec" providerId="LiveId" clId="{B9914920-7256-4667-9AD7-E93A751177FC}" dt="2024-09-27T09:54:32.552" v="100" actId="1032"/>
          <ac:graphicFrameMkLst>
            <pc:docMk/>
            <pc:sldMk cId="1794535700" sldId="272"/>
            <ac:graphicFrameMk id="3" creationId="{2BD1049D-3C96-8122-BCAC-8A839DF26FE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C7D79-BB3F-4391-8D70-E6274DAD6FA3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0183-4952-4F8B-A44D-78B1801178FD}">
      <dgm:prSet phldrT="[Text]"/>
      <dgm:spPr/>
      <dgm:t>
        <a:bodyPr/>
        <a:lstStyle/>
        <a:p>
          <a:r>
            <a:rPr lang="en-US" dirty="0"/>
            <a:t>Role selection</a:t>
          </a:r>
        </a:p>
      </dgm:t>
    </dgm:pt>
    <dgm:pt modelId="{BDC8AF10-9F0E-4798-8626-F9BF2494C730}" type="parTrans" cxnId="{BC7141E9-6A3C-48B9-A789-DE2BAC3C49BB}">
      <dgm:prSet/>
      <dgm:spPr/>
      <dgm:t>
        <a:bodyPr/>
        <a:lstStyle/>
        <a:p>
          <a:endParaRPr lang="en-US"/>
        </a:p>
      </dgm:t>
    </dgm:pt>
    <dgm:pt modelId="{BFDE2588-0501-4881-81A3-4BB295A027B2}" type="sibTrans" cxnId="{BC7141E9-6A3C-48B9-A789-DE2BAC3C49BB}">
      <dgm:prSet/>
      <dgm:spPr/>
      <dgm:t>
        <a:bodyPr/>
        <a:lstStyle/>
        <a:p>
          <a:endParaRPr lang="en-US"/>
        </a:p>
      </dgm:t>
    </dgm:pt>
    <dgm:pt modelId="{C4C91D8B-B201-4165-A52C-400D8FC0445E}">
      <dgm:prSet phldrT="[Text]"/>
      <dgm:spPr/>
      <dgm:t>
        <a:bodyPr/>
        <a:lstStyle/>
        <a:p>
          <a:r>
            <a:rPr lang="en-US" dirty="0"/>
            <a:t>Admin </a:t>
          </a:r>
        </a:p>
        <a:p>
          <a:r>
            <a:rPr lang="en-US" dirty="0"/>
            <a:t>Or</a:t>
          </a:r>
        </a:p>
        <a:p>
          <a:r>
            <a:rPr lang="en-US" dirty="0"/>
            <a:t>User</a:t>
          </a:r>
        </a:p>
      </dgm:t>
    </dgm:pt>
    <dgm:pt modelId="{0B4EB9BC-191F-462D-8D44-A88AB579D5F3}" type="parTrans" cxnId="{2E8DA92C-E84A-4787-8081-3CE9298569D0}">
      <dgm:prSet/>
      <dgm:spPr/>
      <dgm:t>
        <a:bodyPr/>
        <a:lstStyle/>
        <a:p>
          <a:endParaRPr lang="en-US"/>
        </a:p>
      </dgm:t>
    </dgm:pt>
    <dgm:pt modelId="{1E44BC27-7E8F-4725-8632-9346DF0B274C}" type="sibTrans" cxnId="{2E8DA92C-E84A-4787-8081-3CE9298569D0}">
      <dgm:prSet/>
      <dgm:spPr/>
      <dgm:t>
        <a:bodyPr/>
        <a:lstStyle/>
        <a:p>
          <a:endParaRPr lang="en-US"/>
        </a:p>
      </dgm:t>
    </dgm:pt>
    <dgm:pt modelId="{5EF4FA40-3DAE-4A52-91F4-46035387F896}">
      <dgm:prSet phldrT="[Text]"/>
      <dgm:spPr/>
      <dgm:t>
        <a:bodyPr/>
        <a:lstStyle/>
        <a:p>
          <a:r>
            <a:rPr lang="en-US" dirty="0"/>
            <a:t>Choices and </a:t>
          </a:r>
          <a:r>
            <a:rPr lang="en-US" dirty="0" err="1"/>
            <a:t>permssions</a:t>
          </a:r>
          <a:endParaRPr lang="en-US" dirty="0"/>
        </a:p>
      </dgm:t>
    </dgm:pt>
    <dgm:pt modelId="{937DE520-EE80-429E-AD41-269A3B3D7AEA}" type="parTrans" cxnId="{120A54FE-38BF-4C73-B339-F91299963010}">
      <dgm:prSet/>
      <dgm:spPr/>
      <dgm:t>
        <a:bodyPr/>
        <a:lstStyle/>
        <a:p>
          <a:endParaRPr lang="en-US"/>
        </a:p>
      </dgm:t>
    </dgm:pt>
    <dgm:pt modelId="{50BD8FCE-A2C1-4594-939A-8B2CD1619849}" type="sibTrans" cxnId="{120A54FE-38BF-4C73-B339-F91299963010}">
      <dgm:prSet/>
      <dgm:spPr/>
      <dgm:t>
        <a:bodyPr/>
        <a:lstStyle/>
        <a:p>
          <a:endParaRPr lang="en-US"/>
        </a:p>
      </dgm:t>
    </dgm:pt>
    <dgm:pt modelId="{70DB7DAA-E89F-45C8-88A4-44C687BD255A}">
      <dgm:prSet phldrT="[Text]"/>
      <dgm:spPr/>
      <dgm:t>
        <a:bodyPr/>
        <a:lstStyle/>
        <a:p>
          <a:r>
            <a:rPr lang="en-US" dirty="0"/>
            <a:t>Object creation and Function calling</a:t>
          </a:r>
        </a:p>
      </dgm:t>
    </dgm:pt>
    <dgm:pt modelId="{9FDFE06C-C938-4230-A085-9E725E87A763}" type="parTrans" cxnId="{4D2E0D59-433E-4A3E-B737-4836F400C317}">
      <dgm:prSet/>
      <dgm:spPr/>
      <dgm:t>
        <a:bodyPr/>
        <a:lstStyle/>
        <a:p>
          <a:endParaRPr lang="en-US"/>
        </a:p>
      </dgm:t>
    </dgm:pt>
    <dgm:pt modelId="{C887827B-EFC2-4090-8CF3-81CD567476D6}" type="sibTrans" cxnId="{4D2E0D59-433E-4A3E-B737-4836F400C317}">
      <dgm:prSet/>
      <dgm:spPr/>
      <dgm:t>
        <a:bodyPr/>
        <a:lstStyle/>
        <a:p>
          <a:endParaRPr lang="en-US"/>
        </a:p>
      </dgm:t>
    </dgm:pt>
    <dgm:pt modelId="{46D8284C-A2D7-4A35-A6E4-60BC9B5C7BE4}">
      <dgm:prSet phldrT="[Text]"/>
      <dgm:spPr/>
      <dgm:t>
        <a:bodyPr/>
        <a:lstStyle/>
        <a:p>
          <a:r>
            <a:rPr lang="en-US" dirty="0"/>
            <a:t>Loop breaks</a:t>
          </a:r>
        </a:p>
      </dgm:t>
    </dgm:pt>
    <dgm:pt modelId="{20EADC99-6A8D-40E0-BAA6-86695427789A}" type="parTrans" cxnId="{2B525A04-0FDE-453D-9ED9-C418C778C988}">
      <dgm:prSet/>
      <dgm:spPr/>
      <dgm:t>
        <a:bodyPr/>
        <a:lstStyle/>
        <a:p>
          <a:endParaRPr lang="en-US"/>
        </a:p>
      </dgm:t>
    </dgm:pt>
    <dgm:pt modelId="{B74E4904-616E-4FBB-96D9-A948F28422FC}" type="sibTrans" cxnId="{2B525A04-0FDE-453D-9ED9-C418C778C988}">
      <dgm:prSet/>
      <dgm:spPr/>
      <dgm:t>
        <a:bodyPr/>
        <a:lstStyle/>
        <a:p>
          <a:endParaRPr lang="en-US"/>
        </a:p>
      </dgm:t>
    </dgm:pt>
    <dgm:pt modelId="{1AD01E24-DB4A-4657-A54C-319D867C5BE0}" type="pres">
      <dgm:prSet presAssocID="{483C7D79-BB3F-4391-8D70-E6274DAD6FA3}" presName="Name0" presStyleCnt="0">
        <dgm:presLayoutVars>
          <dgm:dir/>
          <dgm:resizeHandles val="exact"/>
        </dgm:presLayoutVars>
      </dgm:prSet>
      <dgm:spPr/>
    </dgm:pt>
    <dgm:pt modelId="{959B59E6-2EC4-4C29-9754-C0DC8FA37D1F}" type="pres">
      <dgm:prSet presAssocID="{A3CD0183-4952-4F8B-A44D-78B1801178FD}" presName="node" presStyleLbl="node1" presStyleIdx="0" presStyleCnt="5">
        <dgm:presLayoutVars>
          <dgm:bulletEnabled val="1"/>
        </dgm:presLayoutVars>
      </dgm:prSet>
      <dgm:spPr/>
    </dgm:pt>
    <dgm:pt modelId="{BFDA7A9D-0336-4AED-9E71-7B72A4CA7602}" type="pres">
      <dgm:prSet presAssocID="{BFDE2588-0501-4881-81A3-4BB295A027B2}" presName="sibTrans" presStyleLbl="sibTrans1D1" presStyleIdx="0" presStyleCnt="4"/>
      <dgm:spPr/>
    </dgm:pt>
    <dgm:pt modelId="{7B84A0F2-252A-4917-9E09-99AA328FD599}" type="pres">
      <dgm:prSet presAssocID="{BFDE2588-0501-4881-81A3-4BB295A027B2}" presName="connectorText" presStyleLbl="sibTrans1D1" presStyleIdx="0" presStyleCnt="4"/>
      <dgm:spPr/>
    </dgm:pt>
    <dgm:pt modelId="{04C2A206-84C5-46B9-9893-9C7D1FFD2B62}" type="pres">
      <dgm:prSet presAssocID="{C4C91D8B-B201-4165-A52C-400D8FC0445E}" presName="node" presStyleLbl="node1" presStyleIdx="1" presStyleCnt="5">
        <dgm:presLayoutVars>
          <dgm:bulletEnabled val="1"/>
        </dgm:presLayoutVars>
      </dgm:prSet>
      <dgm:spPr/>
    </dgm:pt>
    <dgm:pt modelId="{EFE2A890-15E1-4001-BDAA-CAC85061ECC8}" type="pres">
      <dgm:prSet presAssocID="{1E44BC27-7E8F-4725-8632-9346DF0B274C}" presName="sibTrans" presStyleLbl="sibTrans1D1" presStyleIdx="1" presStyleCnt="4"/>
      <dgm:spPr/>
    </dgm:pt>
    <dgm:pt modelId="{DCA6A212-9D87-477C-89F9-8B23D39D6132}" type="pres">
      <dgm:prSet presAssocID="{1E44BC27-7E8F-4725-8632-9346DF0B274C}" presName="connectorText" presStyleLbl="sibTrans1D1" presStyleIdx="1" presStyleCnt="4"/>
      <dgm:spPr/>
    </dgm:pt>
    <dgm:pt modelId="{B10F7FFF-1FBA-4BF0-955E-DC5585B7CE7E}" type="pres">
      <dgm:prSet presAssocID="{5EF4FA40-3DAE-4A52-91F4-46035387F896}" presName="node" presStyleLbl="node1" presStyleIdx="2" presStyleCnt="5">
        <dgm:presLayoutVars>
          <dgm:bulletEnabled val="1"/>
        </dgm:presLayoutVars>
      </dgm:prSet>
      <dgm:spPr/>
    </dgm:pt>
    <dgm:pt modelId="{26F96823-82ED-4DD0-805E-DD7D7D52D4BE}" type="pres">
      <dgm:prSet presAssocID="{50BD8FCE-A2C1-4594-939A-8B2CD1619849}" presName="sibTrans" presStyleLbl="sibTrans1D1" presStyleIdx="2" presStyleCnt="4"/>
      <dgm:spPr/>
    </dgm:pt>
    <dgm:pt modelId="{2DF3D6B5-A292-4BC7-9171-C7F8544D0FF2}" type="pres">
      <dgm:prSet presAssocID="{50BD8FCE-A2C1-4594-939A-8B2CD1619849}" presName="connectorText" presStyleLbl="sibTrans1D1" presStyleIdx="2" presStyleCnt="4"/>
      <dgm:spPr/>
    </dgm:pt>
    <dgm:pt modelId="{D51A0A98-1F45-421A-97FF-3AB2A7283BCF}" type="pres">
      <dgm:prSet presAssocID="{70DB7DAA-E89F-45C8-88A4-44C687BD255A}" presName="node" presStyleLbl="node1" presStyleIdx="3" presStyleCnt="5">
        <dgm:presLayoutVars>
          <dgm:bulletEnabled val="1"/>
        </dgm:presLayoutVars>
      </dgm:prSet>
      <dgm:spPr/>
    </dgm:pt>
    <dgm:pt modelId="{6CB39E64-7F25-421E-823A-449FE7E589B7}" type="pres">
      <dgm:prSet presAssocID="{C887827B-EFC2-4090-8CF3-81CD567476D6}" presName="sibTrans" presStyleLbl="sibTrans1D1" presStyleIdx="3" presStyleCnt="4"/>
      <dgm:spPr/>
    </dgm:pt>
    <dgm:pt modelId="{ED71B8C6-D27C-4349-9EE6-D5233CCFF6F1}" type="pres">
      <dgm:prSet presAssocID="{C887827B-EFC2-4090-8CF3-81CD567476D6}" presName="connectorText" presStyleLbl="sibTrans1D1" presStyleIdx="3" presStyleCnt="4"/>
      <dgm:spPr/>
    </dgm:pt>
    <dgm:pt modelId="{A5D60CAA-AC7D-4BA4-8C9C-93206B8C2A42}" type="pres">
      <dgm:prSet presAssocID="{46D8284C-A2D7-4A35-A6E4-60BC9B5C7BE4}" presName="node" presStyleLbl="node1" presStyleIdx="4" presStyleCnt="5">
        <dgm:presLayoutVars>
          <dgm:bulletEnabled val="1"/>
        </dgm:presLayoutVars>
      </dgm:prSet>
      <dgm:spPr/>
    </dgm:pt>
  </dgm:ptLst>
  <dgm:cxnLst>
    <dgm:cxn modelId="{2B525A04-0FDE-453D-9ED9-C418C778C988}" srcId="{483C7D79-BB3F-4391-8D70-E6274DAD6FA3}" destId="{46D8284C-A2D7-4A35-A6E4-60BC9B5C7BE4}" srcOrd="4" destOrd="0" parTransId="{20EADC99-6A8D-40E0-BAA6-86695427789A}" sibTransId="{B74E4904-616E-4FBB-96D9-A948F28422FC}"/>
    <dgm:cxn modelId="{3932811B-7ACB-4371-9235-9E94DDFA3C29}" type="presOf" srcId="{50BD8FCE-A2C1-4594-939A-8B2CD1619849}" destId="{26F96823-82ED-4DD0-805E-DD7D7D52D4BE}" srcOrd="0" destOrd="0" presId="urn:microsoft.com/office/officeart/2005/8/layout/bProcess3"/>
    <dgm:cxn modelId="{9E38BA27-553C-4C24-90D4-9BE13BB350D1}" type="presOf" srcId="{BFDE2588-0501-4881-81A3-4BB295A027B2}" destId="{7B84A0F2-252A-4917-9E09-99AA328FD599}" srcOrd="1" destOrd="0" presId="urn:microsoft.com/office/officeart/2005/8/layout/bProcess3"/>
    <dgm:cxn modelId="{308FC628-DA08-41CA-9EBD-E73F5B389F5C}" type="presOf" srcId="{50BD8FCE-A2C1-4594-939A-8B2CD1619849}" destId="{2DF3D6B5-A292-4BC7-9171-C7F8544D0FF2}" srcOrd="1" destOrd="0" presId="urn:microsoft.com/office/officeart/2005/8/layout/bProcess3"/>
    <dgm:cxn modelId="{D2D2132B-D51E-4B6D-90FB-672068C5B60C}" type="presOf" srcId="{BFDE2588-0501-4881-81A3-4BB295A027B2}" destId="{BFDA7A9D-0336-4AED-9E71-7B72A4CA7602}" srcOrd="0" destOrd="0" presId="urn:microsoft.com/office/officeart/2005/8/layout/bProcess3"/>
    <dgm:cxn modelId="{2E8DA92C-E84A-4787-8081-3CE9298569D0}" srcId="{483C7D79-BB3F-4391-8D70-E6274DAD6FA3}" destId="{C4C91D8B-B201-4165-A52C-400D8FC0445E}" srcOrd="1" destOrd="0" parTransId="{0B4EB9BC-191F-462D-8D44-A88AB579D5F3}" sibTransId="{1E44BC27-7E8F-4725-8632-9346DF0B274C}"/>
    <dgm:cxn modelId="{D997862D-737D-487F-921B-D0014A8457BA}" type="presOf" srcId="{70DB7DAA-E89F-45C8-88A4-44C687BD255A}" destId="{D51A0A98-1F45-421A-97FF-3AB2A7283BCF}" srcOrd="0" destOrd="0" presId="urn:microsoft.com/office/officeart/2005/8/layout/bProcess3"/>
    <dgm:cxn modelId="{A475962D-47E7-4F14-9C6F-57C68DF84FEC}" type="presOf" srcId="{C887827B-EFC2-4090-8CF3-81CD567476D6}" destId="{6CB39E64-7F25-421E-823A-449FE7E589B7}" srcOrd="0" destOrd="0" presId="urn:microsoft.com/office/officeart/2005/8/layout/bProcess3"/>
    <dgm:cxn modelId="{2CCDDA5B-A426-41DE-81F6-CD06E83E9EF3}" type="presOf" srcId="{A3CD0183-4952-4F8B-A44D-78B1801178FD}" destId="{959B59E6-2EC4-4C29-9754-C0DC8FA37D1F}" srcOrd="0" destOrd="0" presId="urn:microsoft.com/office/officeart/2005/8/layout/bProcess3"/>
    <dgm:cxn modelId="{9EC4556B-C027-4D95-ADCA-CE8B65C1B294}" type="presOf" srcId="{1E44BC27-7E8F-4725-8632-9346DF0B274C}" destId="{EFE2A890-15E1-4001-BDAA-CAC85061ECC8}" srcOrd="0" destOrd="0" presId="urn:microsoft.com/office/officeart/2005/8/layout/bProcess3"/>
    <dgm:cxn modelId="{FB281C71-97C4-4B18-AFFC-25FFF3D8E8F6}" type="presOf" srcId="{5EF4FA40-3DAE-4A52-91F4-46035387F896}" destId="{B10F7FFF-1FBA-4BF0-955E-DC5585B7CE7E}" srcOrd="0" destOrd="0" presId="urn:microsoft.com/office/officeart/2005/8/layout/bProcess3"/>
    <dgm:cxn modelId="{4D2E0D59-433E-4A3E-B737-4836F400C317}" srcId="{483C7D79-BB3F-4391-8D70-E6274DAD6FA3}" destId="{70DB7DAA-E89F-45C8-88A4-44C687BD255A}" srcOrd="3" destOrd="0" parTransId="{9FDFE06C-C938-4230-A085-9E725E87A763}" sibTransId="{C887827B-EFC2-4090-8CF3-81CD567476D6}"/>
    <dgm:cxn modelId="{BB179C7E-383E-4530-8A0F-DF9AB4C99C09}" type="presOf" srcId="{46D8284C-A2D7-4A35-A6E4-60BC9B5C7BE4}" destId="{A5D60CAA-AC7D-4BA4-8C9C-93206B8C2A42}" srcOrd="0" destOrd="0" presId="urn:microsoft.com/office/officeart/2005/8/layout/bProcess3"/>
    <dgm:cxn modelId="{6FB33DA1-D9A9-4E54-AED2-2618A6DD76FE}" type="presOf" srcId="{483C7D79-BB3F-4391-8D70-E6274DAD6FA3}" destId="{1AD01E24-DB4A-4657-A54C-319D867C5BE0}" srcOrd="0" destOrd="0" presId="urn:microsoft.com/office/officeart/2005/8/layout/bProcess3"/>
    <dgm:cxn modelId="{1D5979D5-827D-4185-80D3-24064FB3E5CB}" type="presOf" srcId="{C887827B-EFC2-4090-8CF3-81CD567476D6}" destId="{ED71B8C6-D27C-4349-9EE6-D5233CCFF6F1}" srcOrd="1" destOrd="0" presId="urn:microsoft.com/office/officeart/2005/8/layout/bProcess3"/>
    <dgm:cxn modelId="{EC634DD8-9883-4572-BCE4-853EACB6BD8B}" type="presOf" srcId="{1E44BC27-7E8F-4725-8632-9346DF0B274C}" destId="{DCA6A212-9D87-477C-89F9-8B23D39D6132}" srcOrd="1" destOrd="0" presId="urn:microsoft.com/office/officeart/2005/8/layout/bProcess3"/>
    <dgm:cxn modelId="{BC7141E9-6A3C-48B9-A789-DE2BAC3C49BB}" srcId="{483C7D79-BB3F-4391-8D70-E6274DAD6FA3}" destId="{A3CD0183-4952-4F8B-A44D-78B1801178FD}" srcOrd="0" destOrd="0" parTransId="{BDC8AF10-9F0E-4798-8626-F9BF2494C730}" sibTransId="{BFDE2588-0501-4881-81A3-4BB295A027B2}"/>
    <dgm:cxn modelId="{235599F2-354A-4160-889D-CBD9C177071B}" type="presOf" srcId="{C4C91D8B-B201-4165-A52C-400D8FC0445E}" destId="{04C2A206-84C5-46B9-9893-9C7D1FFD2B62}" srcOrd="0" destOrd="0" presId="urn:microsoft.com/office/officeart/2005/8/layout/bProcess3"/>
    <dgm:cxn modelId="{120A54FE-38BF-4C73-B339-F91299963010}" srcId="{483C7D79-BB3F-4391-8D70-E6274DAD6FA3}" destId="{5EF4FA40-3DAE-4A52-91F4-46035387F896}" srcOrd="2" destOrd="0" parTransId="{937DE520-EE80-429E-AD41-269A3B3D7AEA}" sibTransId="{50BD8FCE-A2C1-4594-939A-8B2CD1619849}"/>
    <dgm:cxn modelId="{D733C450-3ED4-4026-B382-9402C37C3640}" type="presParOf" srcId="{1AD01E24-DB4A-4657-A54C-319D867C5BE0}" destId="{959B59E6-2EC4-4C29-9754-C0DC8FA37D1F}" srcOrd="0" destOrd="0" presId="urn:microsoft.com/office/officeart/2005/8/layout/bProcess3"/>
    <dgm:cxn modelId="{0ACEDC4D-980E-4203-A462-F91509E71CE1}" type="presParOf" srcId="{1AD01E24-DB4A-4657-A54C-319D867C5BE0}" destId="{BFDA7A9D-0336-4AED-9E71-7B72A4CA7602}" srcOrd="1" destOrd="0" presId="urn:microsoft.com/office/officeart/2005/8/layout/bProcess3"/>
    <dgm:cxn modelId="{20BE9473-F8B3-4D9B-9C23-261362161DF5}" type="presParOf" srcId="{BFDA7A9D-0336-4AED-9E71-7B72A4CA7602}" destId="{7B84A0F2-252A-4917-9E09-99AA328FD599}" srcOrd="0" destOrd="0" presId="urn:microsoft.com/office/officeart/2005/8/layout/bProcess3"/>
    <dgm:cxn modelId="{CA177698-543F-4D6B-A548-189FCAFA76D0}" type="presParOf" srcId="{1AD01E24-DB4A-4657-A54C-319D867C5BE0}" destId="{04C2A206-84C5-46B9-9893-9C7D1FFD2B62}" srcOrd="2" destOrd="0" presId="urn:microsoft.com/office/officeart/2005/8/layout/bProcess3"/>
    <dgm:cxn modelId="{0B0449C3-9748-4FAC-B8AB-67558C8DB68A}" type="presParOf" srcId="{1AD01E24-DB4A-4657-A54C-319D867C5BE0}" destId="{EFE2A890-15E1-4001-BDAA-CAC85061ECC8}" srcOrd="3" destOrd="0" presId="urn:microsoft.com/office/officeart/2005/8/layout/bProcess3"/>
    <dgm:cxn modelId="{153962D3-FA00-405D-884B-21241657DE04}" type="presParOf" srcId="{EFE2A890-15E1-4001-BDAA-CAC85061ECC8}" destId="{DCA6A212-9D87-477C-89F9-8B23D39D6132}" srcOrd="0" destOrd="0" presId="urn:microsoft.com/office/officeart/2005/8/layout/bProcess3"/>
    <dgm:cxn modelId="{ECD34DF6-0CFF-45C0-874A-ED4B1092F239}" type="presParOf" srcId="{1AD01E24-DB4A-4657-A54C-319D867C5BE0}" destId="{B10F7FFF-1FBA-4BF0-955E-DC5585B7CE7E}" srcOrd="4" destOrd="0" presId="urn:microsoft.com/office/officeart/2005/8/layout/bProcess3"/>
    <dgm:cxn modelId="{8A31B391-9CDF-4BA3-873F-3393AEC43592}" type="presParOf" srcId="{1AD01E24-DB4A-4657-A54C-319D867C5BE0}" destId="{26F96823-82ED-4DD0-805E-DD7D7D52D4BE}" srcOrd="5" destOrd="0" presId="urn:microsoft.com/office/officeart/2005/8/layout/bProcess3"/>
    <dgm:cxn modelId="{2C944778-E22A-4C38-9DE3-45736B29A8EB}" type="presParOf" srcId="{26F96823-82ED-4DD0-805E-DD7D7D52D4BE}" destId="{2DF3D6B5-A292-4BC7-9171-C7F8544D0FF2}" srcOrd="0" destOrd="0" presId="urn:microsoft.com/office/officeart/2005/8/layout/bProcess3"/>
    <dgm:cxn modelId="{D51E0D3B-D7C9-4172-82E2-2AB93CFBB2D5}" type="presParOf" srcId="{1AD01E24-DB4A-4657-A54C-319D867C5BE0}" destId="{D51A0A98-1F45-421A-97FF-3AB2A7283BCF}" srcOrd="6" destOrd="0" presId="urn:microsoft.com/office/officeart/2005/8/layout/bProcess3"/>
    <dgm:cxn modelId="{9723B579-9A49-42BC-91CE-CBD6CCFD6CFE}" type="presParOf" srcId="{1AD01E24-DB4A-4657-A54C-319D867C5BE0}" destId="{6CB39E64-7F25-421E-823A-449FE7E589B7}" srcOrd="7" destOrd="0" presId="urn:microsoft.com/office/officeart/2005/8/layout/bProcess3"/>
    <dgm:cxn modelId="{4E7ECB97-1764-4E07-ACA1-89C0B71DDED9}" type="presParOf" srcId="{6CB39E64-7F25-421E-823A-449FE7E589B7}" destId="{ED71B8C6-D27C-4349-9EE6-D5233CCFF6F1}" srcOrd="0" destOrd="0" presId="urn:microsoft.com/office/officeart/2005/8/layout/bProcess3"/>
    <dgm:cxn modelId="{A8185FB3-7EBE-43AF-A24C-84790B15AD99}" type="presParOf" srcId="{1AD01E24-DB4A-4657-A54C-319D867C5BE0}" destId="{A5D60CAA-AC7D-4BA4-8C9C-93206B8C2A4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7A9D-0336-4AED-9E71-7B72A4CA7602}">
      <dsp:nvSpPr>
        <dsp:cNvPr id="0" name=""/>
        <dsp:cNvSpPr/>
      </dsp:nvSpPr>
      <dsp:spPr>
        <a:xfrm>
          <a:off x="2698918" y="1142733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1185348"/>
        <a:ext cx="31043" cy="6208"/>
      </dsp:txXfrm>
    </dsp:sp>
    <dsp:sp modelId="{959B59E6-2EC4-4C29-9754-C0DC8FA37D1F}">
      <dsp:nvSpPr>
        <dsp:cNvPr id="0" name=""/>
        <dsp:cNvSpPr/>
      </dsp:nvSpPr>
      <dsp:spPr>
        <a:xfrm>
          <a:off x="1264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 selection</a:t>
          </a:r>
        </a:p>
      </dsp:txBody>
      <dsp:txXfrm>
        <a:off x="1264" y="378617"/>
        <a:ext cx="2699453" cy="1619672"/>
      </dsp:txXfrm>
    </dsp:sp>
    <dsp:sp modelId="{EFE2A890-15E1-4001-BDAA-CAC85061ECC8}">
      <dsp:nvSpPr>
        <dsp:cNvPr id="0" name=""/>
        <dsp:cNvSpPr/>
      </dsp:nvSpPr>
      <dsp:spPr>
        <a:xfrm>
          <a:off x="1350991" y="1996489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2288522"/>
        <a:ext cx="168893" cy="6208"/>
      </dsp:txXfrm>
    </dsp:sp>
    <dsp:sp modelId="{04C2A206-84C5-46B9-9893-9C7D1FFD2B62}">
      <dsp:nvSpPr>
        <dsp:cNvPr id="0" name=""/>
        <dsp:cNvSpPr/>
      </dsp:nvSpPr>
      <dsp:spPr>
        <a:xfrm>
          <a:off x="3321592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</a:t>
          </a:r>
        </a:p>
      </dsp:txBody>
      <dsp:txXfrm>
        <a:off x="3321592" y="378617"/>
        <a:ext cx="2699453" cy="1619672"/>
      </dsp:txXfrm>
    </dsp:sp>
    <dsp:sp modelId="{26F96823-82ED-4DD0-805E-DD7D7D52D4BE}">
      <dsp:nvSpPr>
        <dsp:cNvPr id="0" name=""/>
        <dsp:cNvSpPr/>
      </dsp:nvSpPr>
      <dsp:spPr>
        <a:xfrm>
          <a:off x="2698918" y="3383280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3425895"/>
        <a:ext cx="31043" cy="6208"/>
      </dsp:txXfrm>
    </dsp:sp>
    <dsp:sp modelId="{B10F7FFF-1FBA-4BF0-955E-DC5585B7CE7E}">
      <dsp:nvSpPr>
        <dsp:cNvPr id="0" name=""/>
        <dsp:cNvSpPr/>
      </dsp:nvSpPr>
      <dsp:spPr>
        <a:xfrm>
          <a:off x="1264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Choices and </a:t>
          </a:r>
          <a:r>
            <a:rPr lang="en-US" sz="2400" kern="1200" dirty="0" err="1"/>
            <a:t>permssions</a:t>
          </a:r>
          <a:endParaRPr lang="en-US" sz="2400" kern="1200" dirty="0"/>
        </a:p>
      </dsp:txBody>
      <dsp:txXfrm>
        <a:off x="1264" y="2619163"/>
        <a:ext cx="2699453" cy="1619672"/>
      </dsp:txXfrm>
    </dsp:sp>
    <dsp:sp modelId="{6CB39E64-7F25-421E-823A-449FE7E589B7}">
      <dsp:nvSpPr>
        <dsp:cNvPr id="0" name=""/>
        <dsp:cNvSpPr/>
      </dsp:nvSpPr>
      <dsp:spPr>
        <a:xfrm>
          <a:off x="1350991" y="4237036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4529068"/>
        <a:ext cx="168893" cy="6208"/>
      </dsp:txXfrm>
    </dsp:sp>
    <dsp:sp modelId="{D51A0A98-1F45-421A-97FF-3AB2A7283BCF}">
      <dsp:nvSpPr>
        <dsp:cNvPr id="0" name=""/>
        <dsp:cNvSpPr/>
      </dsp:nvSpPr>
      <dsp:spPr>
        <a:xfrm>
          <a:off x="3321592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 creation and Function calling</a:t>
          </a:r>
        </a:p>
      </dsp:txBody>
      <dsp:txXfrm>
        <a:off x="3321592" y="2619163"/>
        <a:ext cx="2699453" cy="1619672"/>
      </dsp:txXfrm>
    </dsp:sp>
    <dsp:sp modelId="{A5D60CAA-AC7D-4BA4-8C9C-93206B8C2A42}">
      <dsp:nvSpPr>
        <dsp:cNvPr id="0" name=""/>
        <dsp:cNvSpPr/>
      </dsp:nvSpPr>
      <dsp:spPr>
        <a:xfrm>
          <a:off x="1264" y="4859710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 breaks</a:t>
          </a:r>
        </a:p>
      </dsp:txBody>
      <dsp:txXfrm>
        <a:off x="1264" y="4859710"/>
        <a:ext cx="2699453" cy="161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0BE3-AE3D-4F8A-A0F5-4641D8DA78A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3E3-BBBB-4B27-8F84-E280EAD68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3C3E3-BBBB-4B27-8F84-E280EAD6872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MP1oQOxfM0?si=pa26e_VikeImr2bo" TargetMode="External"/><Relationship Id="rId2" Type="http://schemas.openxmlformats.org/officeDocument/2006/relationships/hyperlink" Target="https://realpython.com/python-gui-tki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for-applied-data-science-ai/home/module/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008C4-8A70-97CD-29F3-92832739F9F6}"/>
              </a:ext>
            </a:extLst>
          </p:cNvPr>
          <p:cNvSpPr txBox="1"/>
          <p:nvPr/>
        </p:nvSpPr>
        <p:spPr>
          <a:xfrm>
            <a:off x="170823" y="231112"/>
            <a:ext cx="1174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Arial Black" panose="020B0A04020102020204" pitchFamily="34" charset="0"/>
              </a:rPr>
              <a:t>Basic Configuration Management Tool</a:t>
            </a:r>
            <a:endParaRPr lang="en-IN" sz="600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6BD28-AC81-735B-9E90-C5AAD0A4EF22}"/>
              </a:ext>
            </a:extLst>
          </p:cNvPr>
          <p:cNvSpPr txBox="1"/>
          <p:nvPr/>
        </p:nvSpPr>
        <p:spPr>
          <a:xfrm>
            <a:off x="9093758" y="4585674"/>
            <a:ext cx="245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/>
              <a:t>Presented by:</a:t>
            </a:r>
          </a:p>
          <a:p>
            <a:r>
              <a:rPr lang="en-IN"/>
              <a:t>A Rohan </a:t>
            </a:r>
            <a:r>
              <a:rPr lang="en-IN" err="1"/>
              <a:t>Sudhan</a:t>
            </a:r>
            <a:endParaRPr lang="en-IN"/>
          </a:p>
          <a:p>
            <a:r>
              <a:rPr lang="en-IN"/>
              <a:t>M Mahenoor</a:t>
            </a:r>
          </a:p>
          <a:p>
            <a:r>
              <a:rPr lang="en-IN"/>
              <a:t>Priyanka V</a:t>
            </a:r>
          </a:p>
          <a:p>
            <a:r>
              <a:rPr lang="en-IN"/>
              <a:t>K Pranav</a:t>
            </a:r>
          </a:p>
          <a:p>
            <a:r>
              <a:rPr lang="en-IN"/>
              <a:t>Rida Arshad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E23A9-4969-D0B6-44D0-89775CDCEA35}"/>
              </a:ext>
            </a:extLst>
          </p:cNvPr>
          <p:cNvSpPr txBox="1"/>
          <p:nvPr/>
        </p:nvSpPr>
        <p:spPr>
          <a:xfrm>
            <a:off x="776748" y="2755949"/>
            <a:ext cx="531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Using CRUD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2DB16-BAA8-28A8-E34A-4263E313228E}"/>
              </a:ext>
            </a:extLst>
          </p:cNvPr>
          <p:cNvSpPr txBox="1"/>
          <p:nvPr/>
        </p:nvSpPr>
        <p:spPr>
          <a:xfrm>
            <a:off x="776748" y="3923954"/>
            <a:ext cx="3716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– Create</a:t>
            </a:r>
          </a:p>
          <a:p>
            <a:r>
              <a:rPr lang="en-US" sz="2000" dirty="0"/>
              <a:t>R – Read</a:t>
            </a:r>
          </a:p>
          <a:p>
            <a:r>
              <a:rPr lang="en-US" sz="2000" dirty="0"/>
              <a:t>U – Update</a:t>
            </a:r>
          </a:p>
          <a:p>
            <a:r>
              <a:rPr lang="en-US" sz="2000" dirty="0"/>
              <a:t>D –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55EED-8717-CB4A-EE7E-2C77F550D91B}"/>
              </a:ext>
            </a:extLst>
          </p:cNvPr>
          <p:cNvSpPr txBox="1"/>
          <p:nvPr/>
        </p:nvSpPr>
        <p:spPr>
          <a:xfrm>
            <a:off x="2418735" y="2123265"/>
            <a:ext cx="50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Project Code - 194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1C07-BE64-6C8A-9DA0-5C03CFDC7F5B}"/>
              </a:ext>
            </a:extLst>
          </p:cNvPr>
          <p:cNvSpPr txBox="1"/>
          <p:nvPr/>
        </p:nvSpPr>
        <p:spPr>
          <a:xfrm>
            <a:off x="491613" y="255638"/>
            <a:ext cx="1081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Real Life Scenario: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8B832-AF4E-6ACF-57E8-76E8CB4DBFF0}"/>
              </a:ext>
            </a:extLst>
          </p:cNvPr>
          <p:cNvSpPr txBox="1"/>
          <p:nvPr/>
        </p:nvSpPr>
        <p:spPr>
          <a:xfrm>
            <a:off x="465221" y="1526587"/>
            <a:ext cx="117267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Dictionary Structure: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Configurations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dictionary containing configuration details like IP addresses, security settings, and database configurations.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Change Log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list of strings, each string representing a change made to that client's configuration.</a:t>
            </a:r>
          </a:p>
          <a:p>
            <a:pPr lvl="1"/>
            <a:r>
              <a:rPr lang="en-US" b="1" i="1" dirty="0">
                <a:latin typeface="Aptos" panose="020B0004020202020204" pitchFamily="34" charset="0"/>
              </a:rPr>
              <a:t>Example Dictionary Representation: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r>
              <a:rPr lang="en-US" i="1" dirty="0">
                <a:latin typeface="Aptos" panose="020B0004020202020204" pitchFamily="34" charset="0"/>
              </a:rPr>
              <a:t>Configurations{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firewall_config</a:t>
            </a:r>
            <a:r>
              <a:rPr lang="en-US" i="1" dirty="0">
                <a:latin typeface="Aptos" panose="020B0004020202020204" pitchFamily="34" charset="0"/>
              </a:rPr>
              <a:t>” : “Allow port 20, Deny port 22”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 </a:t>
            </a:r>
            <a:r>
              <a:rPr lang="en-US" i="1" dirty="0" err="1">
                <a:latin typeface="Aptos" panose="020B0004020202020204" pitchFamily="34" charset="0"/>
              </a:rPr>
              <a:t>Server_IP</a:t>
            </a:r>
            <a:r>
              <a:rPr lang="en-US" i="1" dirty="0">
                <a:latin typeface="Aptos" panose="020B0004020202020204" pitchFamily="34" charset="0"/>
              </a:rPr>
              <a:t>” : “1.0.11.254.123”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firewall_status</a:t>
            </a:r>
            <a:r>
              <a:rPr lang="en-US" i="1" dirty="0">
                <a:latin typeface="Aptos" panose="020B0004020202020204" pitchFamily="34" charset="0"/>
              </a:rPr>
              <a:t>” : “Active”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}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1FDE-437D-2924-90B2-3494A7AB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4" y="224014"/>
            <a:ext cx="6465164" cy="149489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3E21-820E-9239-8E9A-F007327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24" y="1718910"/>
            <a:ext cx="1099537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Configuration management is a necessary tool for managing complex software systems. Lack of configuration management can cause serious problems with reliability, uptime, and the ability to scale a system.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Many current software development tools have configuration management features built in.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Bitbucket offers a powerful system for configuration management that is built around Git pull request workflows and CI/CD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18A-D4C6-5B34-77AA-413E6E8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673816"/>
            <a:ext cx="10515600" cy="871041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References: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6CD0-E7F7-2F86-8380-EB51E18B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https://realpython.com/python-gui-tkinter/</a:t>
            </a:r>
            <a:endParaRPr lang="en-IN"/>
          </a:p>
          <a:p>
            <a:r>
              <a:rPr lang="en-IN">
                <a:hlinkClick r:id="rId3"/>
              </a:rPr>
              <a:t>https://youtu.be/VMP1oQOxfM0?si=pa26e_VikeImr2bo</a:t>
            </a:r>
            <a:endParaRPr lang="en-IN"/>
          </a:p>
          <a:p>
            <a:r>
              <a:rPr lang="en-IN">
                <a:hlinkClick r:id="rId4"/>
              </a:rPr>
              <a:t>https://www.coursera.org/learn/python-for-applied-data-science-ai/home/module/3</a:t>
            </a:r>
            <a:r>
              <a:rPr lang="en-IN"/>
              <a:t> {</a:t>
            </a:r>
            <a:r>
              <a:rPr lang="en-IN" err="1"/>
              <a:t>coursera</a:t>
            </a:r>
            <a:r>
              <a:rPr lang="en-IN"/>
              <a:t> coach}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BE1E-E5DA-C055-3335-09D50D1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4" y="234496"/>
            <a:ext cx="10515600" cy="108660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1103-E31F-3861-062D-2B1AB80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3" y="1321099"/>
            <a:ext cx="11300209" cy="5451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u="sng" dirty="0"/>
              <a:t>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Basic configuration management tool</a:t>
            </a:r>
            <a:endParaRPr lang="en-US" sz="2000" b="1" i="1" u="sng" dirty="0"/>
          </a:p>
          <a:p>
            <a:r>
              <a:rPr lang="en-US" sz="2000" dirty="0">
                <a:latin typeface="Arial Rounded MT Bold" panose="020F0704030504030204" pitchFamily="34" charset="0"/>
              </a:rPr>
              <a:t>POC CRUD configuration files, </a:t>
            </a:r>
            <a:r>
              <a:rPr lang="en-US" sz="2000" dirty="0" err="1">
                <a:latin typeface="Arial Rounded MT Bold" panose="020F0704030504030204" pitchFamily="34" charset="0"/>
              </a:rPr>
              <a:t>deploy_configuration_files</a:t>
            </a:r>
            <a:r>
              <a:rPr lang="en-US" sz="2000" dirty="0">
                <a:latin typeface="Arial Rounded MT Bold" panose="020F0704030504030204" pitchFamily="34" charset="0"/>
              </a:rPr>
              <a:t>(config id): Deploy configuration to the servers.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u="sng" dirty="0" err="1">
                <a:latin typeface="Arial Rounded MT Bold" panose="020F0704030504030204" pitchFamily="34" charset="0"/>
              </a:rPr>
              <a:t>Track_changes_history</a:t>
            </a:r>
            <a:r>
              <a:rPr lang="en-US" sz="2000" u="sng" dirty="0">
                <a:latin typeface="Arial Rounded MT Bold" panose="020F0704030504030204" pitchFamily="34" charset="0"/>
              </a:rPr>
              <a:t>(</a:t>
            </a:r>
            <a:r>
              <a:rPr lang="en-US" sz="2000" u="sng" dirty="0" err="1">
                <a:latin typeface="Arial Rounded MT Bold" panose="020F0704030504030204" pitchFamily="34" charset="0"/>
              </a:rPr>
              <a:t>history_details</a:t>
            </a:r>
            <a:r>
              <a:rPr lang="en-US" sz="2000" u="sng" dirty="0">
                <a:latin typeface="Arial Rounded MT Bold" panose="020F0704030504030204" pitchFamily="34" charset="0"/>
              </a:rPr>
              <a:t>): keep a log of all configuration changes.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Code for the problem statement outlined, we will develop a simple configuration management tool using OOP principle in python.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We will define classes for handling configuration files and for maintaining logs of configuration changes.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Since interaction with actual servers or database is not the part o requirement. operations on data and logs will be simulated using in memory dictionary and tests.</a:t>
            </a:r>
          </a:p>
        </p:txBody>
      </p:sp>
    </p:spTree>
    <p:extLst>
      <p:ext uri="{BB962C8B-B14F-4D97-AF65-F5344CB8AC3E}">
        <p14:creationId xmlns:p14="http://schemas.microsoft.com/office/powerpoint/2010/main" val="33637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70B-ED46-DA28-9AA8-0929B236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278861"/>
            <a:ext cx="11061939" cy="1426204"/>
          </a:xfrm>
        </p:spPr>
        <p:txBody>
          <a:bodyPr>
            <a:no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INTRODUCTION:</a:t>
            </a:r>
            <a:br>
              <a:rPr lang="en-US" sz="5400">
                <a:latin typeface="Arial Black" panose="020B0A04020102020204" pitchFamily="34" charset="0"/>
              </a:rPr>
            </a:br>
            <a:endParaRPr lang="en-US" sz="540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E899-0F78-E1AB-A2F3-F71A96E99918}"/>
              </a:ext>
            </a:extLst>
          </p:cNvPr>
          <p:cNvSpPr txBox="1"/>
          <p:nvPr/>
        </p:nvSpPr>
        <p:spPr>
          <a:xfrm>
            <a:off x="368710" y="1705065"/>
            <a:ext cx="11454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Configuration management is a systems engineering process for establishing consistency of a product’s attributes throughout its life. </a:t>
            </a:r>
          </a:p>
          <a:p>
            <a:endParaRPr lang="en-US" sz="2400" dirty="0"/>
          </a:p>
          <a:p>
            <a:r>
              <a:rPr lang="en-US" sz="2400" dirty="0"/>
              <a:t>In the technology world, configuration management is an IT management process that tracks individual configuration items of an IT system. </a:t>
            </a:r>
          </a:p>
          <a:p>
            <a:endParaRPr lang="en-US" sz="2400" dirty="0"/>
          </a:p>
          <a:p>
            <a:r>
              <a:rPr lang="en-US" sz="2400" dirty="0"/>
              <a:t>Specifications of computational hardware resource allocations for CPU, RAM, etc.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Endpoints that specify external connections to other services, databases, or domains</a:t>
            </a:r>
          </a:p>
          <a:p>
            <a:endParaRPr lang="en-US" sz="2400" dirty="0"/>
          </a:p>
          <a:p>
            <a:r>
              <a:rPr lang="en-US" sz="2400" dirty="0"/>
              <a:t>Secrets like passwords and encryption keys</a:t>
            </a:r>
          </a:p>
        </p:txBody>
      </p:sp>
    </p:spTree>
    <p:extLst>
      <p:ext uri="{BB962C8B-B14F-4D97-AF65-F5344CB8AC3E}">
        <p14:creationId xmlns:p14="http://schemas.microsoft.com/office/powerpoint/2010/main" val="862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1E6B20-E9C7-01DC-09AC-094686CC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09"/>
            <a:ext cx="12191999" cy="5692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5E76A-E613-5C84-645A-30DCA94100CC}"/>
              </a:ext>
            </a:extLst>
          </p:cNvPr>
          <p:cNvSpPr txBox="1"/>
          <p:nvPr/>
        </p:nvSpPr>
        <p:spPr>
          <a:xfrm>
            <a:off x="291403" y="90435"/>
            <a:ext cx="767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Skeleton :</a:t>
            </a:r>
          </a:p>
        </p:txBody>
      </p:sp>
    </p:spTree>
    <p:extLst>
      <p:ext uri="{BB962C8B-B14F-4D97-AF65-F5344CB8AC3E}">
        <p14:creationId xmlns:p14="http://schemas.microsoft.com/office/powerpoint/2010/main" val="30513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ADF99-A2B0-74F8-814A-9C96905E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79"/>
            <a:ext cx="6240026" cy="5200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0BC435-DE8A-7944-6CBB-DD555AF9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26" y="1657979"/>
            <a:ext cx="5926569" cy="5200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8FC45-84F0-361E-350B-7BE2896EA16A}"/>
              </a:ext>
            </a:extLst>
          </p:cNvPr>
          <p:cNvSpPr txBox="1"/>
          <p:nvPr/>
        </p:nvSpPr>
        <p:spPr>
          <a:xfrm>
            <a:off x="813916" y="522514"/>
            <a:ext cx="819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class(user):</a:t>
            </a:r>
          </a:p>
        </p:txBody>
      </p:sp>
    </p:spTree>
    <p:extLst>
      <p:ext uri="{BB962C8B-B14F-4D97-AF65-F5344CB8AC3E}">
        <p14:creationId xmlns:p14="http://schemas.microsoft.com/office/powerpoint/2010/main" val="18141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D0DA7-908D-7F6E-80C5-20DE5C96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07253"/>
            <a:ext cx="6179736" cy="53507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70BF2-6B2A-F3A8-629F-8696A81B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1" y="1507253"/>
            <a:ext cx="6464438" cy="5350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7BEEB-4E33-C0E5-40F7-2D4FFF31DA93}"/>
              </a:ext>
            </a:extLst>
          </p:cNvPr>
          <p:cNvSpPr txBox="1"/>
          <p:nvPr/>
        </p:nvSpPr>
        <p:spPr>
          <a:xfrm>
            <a:off x="633046" y="351692"/>
            <a:ext cx="1006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 </a:t>
            </a:r>
            <a:r>
              <a:rPr lang="en-IN" sz="5400" b="1" i="1">
                <a:latin typeface="Arial Black" panose="020B0A04020102020204" pitchFamily="34" charset="0"/>
              </a:rPr>
              <a:t>class admin(user)</a:t>
            </a:r>
          </a:p>
        </p:txBody>
      </p:sp>
    </p:spTree>
    <p:extLst>
      <p:ext uri="{BB962C8B-B14F-4D97-AF65-F5344CB8AC3E}">
        <p14:creationId xmlns:p14="http://schemas.microsoft.com/office/powerpoint/2010/main" val="249326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706B-141B-3C44-9E87-2C0AC106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1" y="0"/>
            <a:ext cx="12200911" cy="69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FD94C-0510-711C-80C5-83E617DA984B}"/>
              </a:ext>
            </a:extLst>
          </p:cNvPr>
          <p:cNvSpPr txBox="1"/>
          <p:nvPr/>
        </p:nvSpPr>
        <p:spPr>
          <a:xfrm>
            <a:off x="502417" y="241160"/>
            <a:ext cx="584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 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97467-FB18-1DBA-96D9-428488C9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6480"/>
            <a:ext cx="12192000" cy="55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DF9F0ED2-13CA-A0A5-5CF0-976F84192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69688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8BF682-CEDD-E1B7-4B48-97341A07C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93559"/>
              </p:ext>
            </p:extLst>
          </p:nvPr>
        </p:nvGraphicFramePr>
        <p:xfrm>
          <a:off x="6169688" y="1"/>
          <a:ext cx="60223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91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488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Arial Rounded MT Bold</vt:lpstr>
      <vt:lpstr>office theme</vt:lpstr>
      <vt:lpstr>PowerPoint Presentation</vt:lpstr>
      <vt:lpstr>Problem Statement:</vt:lpstr>
      <vt:lpstr>INTRODUCTION: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Configuration Management Tool</dc:title>
  <dc:creator/>
  <cp:lastModifiedBy>Rida Arshad</cp:lastModifiedBy>
  <cp:revision>3</cp:revision>
  <dcterms:created xsi:type="dcterms:W3CDTF">2024-09-27T01:42:40Z</dcterms:created>
  <dcterms:modified xsi:type="dcterms:W3CDTF">2024-09-29T05:57:16Z</dcterms:modified>
</cp:coreProperties>
</file>