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72" r:id="rId4"/>
    <p:sldId id="273" r:id="rId5"/>
    <p:sldId id="275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FDCF-5C33-4A76-B9B9-FF6565F70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7426B-D47D-472B-8A65-12526E0E9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F2519-41F3-4F57-B341-2BDBE6F7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AD04-0DE2-4113-AFEC-77E3CF72051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6EE18-8C38-491C-A650-605C4D8B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9E260-45F5-4531-8570-32C6CB26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C4FD-AE4B-4A7A-8F2A-62263822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6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09E3-0FCA-41BD-874E-1B94025B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48125-2AA4-4A76-95D6-CE3211799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6AF6-4914-46B2-A66A-561BD464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AD04-0DE2-4113-AFEC-77E3CF72051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E410-226E-46F2-A1F7-CC7512B1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B0FC7-1974-4DFF-B6C2-E2332429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C4FD-AE4B-4A7A-8F2A-62263822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7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8FD50-4195-453E-BD07-777059FCE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104A7-7655-4D8F-8E2F-C134E9A0B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5E916-40FF-48FF-93AE-4228321B9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AD04-0DE2-4113-AFEC-77E3CF72051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57978-62AC-4CA6-B5D5-F17C830C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5DBE1-DBF3-430E-A173-6F754EBB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C4FD-AE4B-4A7A-8F2A-62263822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7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1B8B-B07A-452A-875D-38337BC9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E61A4-1CEB-4A45-8E4D-475754307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823F2-597D-4DFF-9823-E2FE036D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AD04-0DE2-4113-AFEC-77E3CF72051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F06BC-9BEC-45EB-8712-3F314DDA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DC36E-6CD4-47DF-B5F9-91A62073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C4FD-AE4B-4A7A-8F2A-62263822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4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9004-7B68-4977-90AC-8C43401A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3B80D-3B06-4C24-9B83-539B5A95C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A692-876F-416D-8B53-6A99F930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AD04-0DE2-4113-AFEC-77E3CF72051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A458-AA3B-4706-993C-AE1E01FB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9DC3-65A9-4E79-A4CD-A5708E26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C4FD-AE4B-4A7A-8F2A-62263822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4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9911-094A-4A6B-BE30-952E65F5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F65C8-D750-47EE-8B24-5920D2E32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796EB-8578-45D9-AD8B-FE460038A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514F1-92CC-40B8-B07E-CAB5D66D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AD04-0DE2-4113-AFEC-77E3CF72051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EC0D7-F75A-4281-9161-C70D5427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1CA35-48C1-4533-8B85-2A01BCEA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C4FD-AE4B-4A7A-8F2A-62263822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6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9A05-CACB-4C26-9C67-DC36CE476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BEF35-BADE-41C9-ADC7-F46F4DB11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8BB97-5F58-47CC-B022-68081B1D3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83EAC-90CD-49E7-8441-53C1BFF04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A13C5-CBF6-4DC7-8C85-849ABF716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99C05-7406-420D-98B5-60304AA5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AD04-0DE2-4113-AFEC-77E3CF72051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FB213-53D3-484E-9473-389A7FA8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E199C-3B33-461D-B5D1-171F0FE8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C4FD-AE4B-4A7A-8F2A-62263822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7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6F93-E3EE-4DDF-B351-97D861EE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F3C9A-2688-4C13-B8E5-E9245A4C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AD04-0DE2-4113-AFEC-77E3CF72051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7C26C-3756-4EE0-9F81-D677F7E6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61A1E-DD60-4A21-B9EE-5C41BC7E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C4FD-AE4B-4A7A-8F2A-62263822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0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90E71-9A0D-435C-9B2A-F6ABAA9B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AD04-0DE2-4113-AFEC-77E3CF72051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9F7EA-AAE7-44F9-983C-6AAA5B27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533F6-6F08-48F2-A022-2B597AC3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C4FD-AE4B-4A7A-8F2A-62263822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7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B90E-CDFF-4A9E-8632-FC9A6EFB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7623D-1A8F-437C-9CC2-0E5EAD41C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48813-C73A-4B19-BE5E-97DDABEF8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16BE1-6F80-4C72-9E28-A8C20F84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AD04-0DE2-4113-AFEC-77E3CF72051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DC81B-96A5-4820-895F-C62D4B06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4039D-D4E7-45B3-BD22-6C49DB0F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C4FD-AE4B-4A7A-8F2A-62263822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6F99-760A-41CB-B96C-20CFC871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79BCB-A584-42BB-A421-BD23C6371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8FDDE-A0AF-4B32-A890-789EFAB36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D8815-3D8D-4F27-A499-9820B365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AD04-0DE2-4113-AFEC-77E3CF72051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1CA96-9FE4-4BB5-B7D8-67CBFDEF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46C37-5EE3-4060-856D-3BB398F7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C4FD-AE4B-4A7A-8F2A-62263822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0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6BD06-8B0E-4B3E-B5A7-2BD9D0C50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35BA4-E568-4AE0-9914-56486E78C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F2808-EC98-47EA-8F65-B99AB7555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1AD04-0DE2-4113-AFEC-77E3CF72051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4E495-2075-4835-A983-CC79B617A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8B402-E1BD-4AE6-89ED-C7EC5BE8A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2C4FD-AE4B-4A7A-8F2A-62263822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8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347">
              <a:schemeClr val="accent1">
                <a:lumMod val="50000"/>
              </a:schemeClr>
            </a:gs>
            <a:gs pos="100000">
              <a:schemeClr val="bg1">
                <a:lumMod val="65000"/>
              </a:schemeClr>
            </a:gs>
            <a:gs pos="13000">
              <a:schemeClr val="accent1">
                <a:lumMod val="50000"/>
              </a:schemeClr>
            </a:gs>
            <a:gs pos="100000">
              <a:schemeClr val="bg1">
                <a:lumMod val="50000"/>
              </a:schemeClr>
            </a:gs>
            <a:gs pos="100000">
              <a:schemeClr val="bg1">
                <a:lumMod val="65000"/>
              </a:schemeClr>
            </a:gs>
            <a:gs pos="9200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E839-7098-4DA1-ABE0-514F8B4E0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4417" y="1122362"/>
            <a:ext cx="9001462" cy="2387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dobe Hebrew" panose="02040503050201020203" pitchFamily="18" charset="-79"/>
              </a:rPr>
              <a:t>PRIME</a:t>
            </a:r>
            <a:r>
              <a:rPr lang="en-US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Adobe Hebrew" panose="02040503050201020203" pitchFamily="18" charset="-79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dobe Hebrew" panose="02040503050201020203" pitchFamily="18" charset="-79"/>
              </a:rPr>
              <a:t>FITNESS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177CF-E53A-4851-8049-1BD9A74B6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6817" y="3269766"/>
            <a:ext cx="9001462" cy="480391"/>
          </a:xfrm>
        </p:spPr>
        <p:txBody>
          <a:bodyPr>
            <a:normAutofit/>
          </a:bodyPr>
          <a:lstStyle/>
          <a:p>
            <a:pPr algn="ctr"/>
            <a:r>
              <a:rPr lang="en-US" sz="1600" b="1" i="0" cap="all" dirty="0">
                <a:solidFill>
                  <a:srgbClr val="FFFFFF"/>
                </a:solidFill>
                <a:effectLst/>
                <a:latin typeface="Poppins" panose="020B0502040204020203" pitchFamily="2" charset="0"/>
              </a:rPr>
              <a:t>WORK HARDER, GET STRONGER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4A14A36-4B2E-433E-A8EB-F8686F5ED901}"/>
              </a:ext>
            </a:extLst>
          </p:cNvPr>
          <p:cNvSpPr txBox="1">
            <a:spLocks/>
          </p:cNvSpPr>
          <p:nvPr/>
        </p:nvSpPr>
        <p:spPr>
          <a:xfrm>
            <a:off x="1979582" y="3509961"/>
            <a:ext cx="9001462" cy="480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cap="all" dirty="0">
                <a:solidFill>
                  <a:srgbClr val="FFFFFF"/>
                </a:solidFill>
                <a:effectLst/>
                <a:latin typeface="Poppins" panose="020B0502040204020203" pitchFamily="2" charset="0"/>
              </a:rPr>
              <a:t>EASY WITH</a:t>
            </a:r>
            <a:r>
              <a:rPr lang="en-US" sz="1600" b="1" i="0" cap="all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US" sz="1600" b="1" cap="all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20B0502040204020203" pitchFamily="2" charset="0"/>
              </a:rPr>
              <a:t>O</a:t>
            </a:r>
            <a:r>
              <a:rPr lang="en-US" sz="1600" b="1" i="0" cap="all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20B0502040204020203" pitchFamily="2" charset="0"/>
              </a:rPr>
              <a:t>UR GYM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497406"/>
      </p:ext>
    </p:extLst>
  </p:cSld>
  <p:clrMapOvr>
    <a:masterClrMapping/>
  </p:clrMapOvr>
  <p:transition advClick="0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AE0D08-DC31-44B6-B443-5FEE29391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8301FA-C47D-4223-99BF-F25ED2F0F622}"/>
              </a:ext>
            </a:extLst>
          </p:cNvPr>
          <p:cNvSpPr txBox="1"/>
          <p:nvPr/>
        </p:nvSpPr>
        <p:spPr>
          <a:xfrm>
            <a:off x="271669" y="162203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bg1"/>
                </a:solidFill>
              </a:rPr>
              <a:t>Our trainers: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B3552-8F15-47A1-8ED7-FF22DB2FC0FA}"/>
              </a:ext>
            </a:extLst>
          </p:cNvPr>
          <p:cNvSpPr txBox="1"/>
          <p:nvPr/>
        </p:nvSpPr>
        <p:spPr>
          <a:xfrm>
            <a:off x="3061252" y="746572"/>
            <a:ext cx="518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</a:rPr>
              <a:t>Pictures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026" y="2145250"/>
            <a:ext cx="7371948" cy="448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0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AE0D08-DC31-44B6-B443-5FEE29391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8301FA-C47D-4223-99BF-F25ED2F0F622}"/>
              </a:ext>
            </a:extLst>
          </p:cNvPr>
          <p:cNvSpPr txBox="1"/>
          <p:nvPr/>
        </p:nvSpPr>
        <p:spPr>
          <a:xfrm>
            <a:off x="271669" y="162203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bg1"/>
                </a:solidFill>
              </a:rPr>
              <a:t>Our Team Detail: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B3552-8F15-47A1-8ED7-FF22DB2FC0FA}"/>
              </a:ext>
            </a:extLst>
          </p:cNvPr>
          <p:cNvSpPr txBox="1"/>
          <p:nvPr/>
        </p:nvSpPr>
        <p:spPr>
          <a:xfrm>
            <a:off x="3061252" y="746572"/>
            <a:ext cx="518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</a:rPr>
              <a:t>Pictures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23A0E-71E5-454D-A85A-F197597E4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66" y="2262585"/>
            <a:ext cx="10698068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AE0D08-DC31-44B6-B443-5FEE29391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8301FA-C47D-4223-99BF-F25ED2F0F622}"/>
              </a:ext>
            </a:extLst>
          </p:cNvPr>
          <p:cNvSpPr txBox="1"/>
          <p:nvPr/>
        </p:nvSpPr>
        <p:spPr>
          <a:xfrm>
            <a:off x="271669" y="162203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bg1"/>
                </a:solidFill>
              </a:rPr>
              <a:t>Our  Contact us: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B3552-8F15-47A1-8ED7-FF22DB2FC0FA}"/>
              </a:ext>
            </a:extLst>
          </p:cNvPr>
          <p:cNvSpPr txBox="1"/>
          <p:nvPr/>
        </p:nvSpPr>
        <p:spPr>
          <a:xfrm>
            <a:off x="3061252" y="746572"/>
            <a:ext cx="518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</a:rPr>
              <a:t>Pictures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C2DE68-ED8B-427C-857A-F339EF33B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30" y="2145250"/>
            <a:ext cx="9240540" cy="42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AE0D08-DC31-44B6-B443-5FEE29391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8301FA-C47D-4223-99BF-F25ED2F0F622}"/>
              </a:ext>
            </a:extLst>
          </p:cNvPr>
          <p:cNvSpPr txBox="1"/>
          <p:nvPr/>
        </p:nvSpPr>
        <p:spPr>
          <a:xfrm>
            <a:off x="271669" y="162203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bg1"/>
                </a:solidFill>
              </a:rPr>
              <a:t>Training: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B3552-8F15-47A1-8ED7-FF22DB2FC0FA}"/>
              </a:ext>
            </a:extLst>
          </p:cNvPr>
          <p:cNvSpPr txBox="1"/>
          <p:nvPr/>
        </p:nvSpPr>
        <p:spPr>
          <a:xfrm>
            <a:off x="3061252" y="746572"/>
            <a:ext cx="518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</a:rPr>
              <a:t>Pictures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14F19-86B1-47F0-A3C9-B92E6F75A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4" y="2251267"/>
            <a:ext cx="11364911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0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AE0D08-DC31-44B6-B443-5FEE29391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8301FA-C47D-4223-99BF-F25ED2F0F622}"/>
              </a:ext>
            </a:extLst>
          </p:cNvPr>
          <p:cNvSpPr txBox="1"/>
          <p:nvPr/>
        </p:nvSpPr>
        <p:spPr>
          <a:xfrm>
            <a:off x="271669" y="162203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bg1"/>
                </a:solidFill>
              </a:rPr>
              <a:t>Training: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B3552-8F15-47A1-8ED7-FF22DB2FC0FA}"/>
              </a:ext>
            </a:extLst>
          </p:cNvPr>
          <p:cNvSpPr txBox="1"/>
          <p:nvPr/>
        </p:nvSpPr>
        <p:spPr>
          <a:xfrm>
            <a:off x="3061252" y="746572"/>
            <a:ext cx="518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</a:rPr>
              <a:t>Pictures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ABA6A0-7216-4574-BAF5-61CA4A56C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46" y="2424925"/>
            <a:ext cx="9373908" cy="409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3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AE0D08-DC31-44B6-B443-5FEE29391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8301FA-C47D-4223-99BF-F25ED2F0F622}"/>
              </a:ext>
            </a:extLst>
          </p:cNvPr>
          <p:cNvSpPr txBox="1"/>
          <p:nvPr/>
        </p:nvSpPr>
        <p:spPr>
          <a:xfrm>
            <a:off x="271669" y="162203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bg1"/>
                </a:solidFill>
              </a:rPr>
              <a:t>Sign In Form: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B3552-8F15-47A1-8ED7-FF22DB2FC0FA}"/>
              </a:ext>
            </a:extLst>
          </p:cNvPr>
          <p:cNvSpPr txBox="1"/>
          <p:nvPr/>
        </p:nvSpPr>
        <p:spPr>
          <a:xfrm>
            <a:off x="3061252" y="746572"/>
            <a:ext cx="518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</a:rPr>
              <a:t>SIGN 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7BBC40-DC8A-4B97-B15F-D5FF64DC2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02" y="2332665"/>
            <a:ext cx="10888595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3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AE0D08-DC31-44B6-B443-5FEE29391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8301FA-C47D-4223-99BF-F25ED2F0F622}"/>
              </a:ext>
            </a:extLst>
          </p:cNvPr>
          <p:cNvSpPr txBox="1"/>
          <p:nvPr/>
        </p:nvSpPr>
        <p:spPr>
          <a:xfrm>
            <a:off x="271669" y="162203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bg1"/>
                </a:solidFill>
              </a:rPr>
              <a:t>Sign Up Form: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B3552-8F15-47A1-8ED7-FF22DB2FC0FA}"/>
              </a:ext>
            </a:extLst>
          </p:cNvPr>
          <p:cNvSpPr txBox="1"/>
          <p:nvPr/>
        </p:nvSpPr>
        <p:spPr>
          <a:xfrm>
            <a:off x="3061252" y="746572"/>
            <a:ext cx="518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</a:rPr>
              <a:t>SIGN 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C77148-CF07-49A7-9AD2-DEE5396B9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809" y="2145250"/>
            <a:ext cx="9726382" cy="430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7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AE0D08-DC31-44B6-B443-5FEE29391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606046-9019-49B9-9208-84D5C4FD20D9}"/>
              </a:ext>
            </a:extLst>
          </p:cNvPr>
          <p:cNvSpPr txBox="1"/>
          <p:nvPr/>
        </p:nvSpPr>
        <p:spPr>
          <a:xfrm>
            <a:off x="2676939" y="1020648"/>
            <a:ext cx="6241774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</a:rPr>
              <a:t>T</a:t>
            </a:r>
            <a:r>
              <a:rPr lang="en-US" sz="11500" b="1" dirty="0">
                <a:solidFill>
                  <a:srgbClr val="C00000"/>
                </a:solidFill>
              </a:rPr>
              <a:t>H</a:t>
            </a:r>
            <a:r>
              <a:rPr lang="en-US" sz="11500" b="1" dirty="0">
                <a:solidFill>
                  <a:schemeClr val="bg1"/>
                </a:solidFill>
              </a:rPr>
              <a:t>A</a:t>
            </a:r>
            <a:r>
              <a:rPr lang="en-US" sz="11500" b="1" dirty="0">
                <a:solidFill>
                  <a:srgbClr val="C00000"/>
                </a:solidFill>
              </a:rPr>
              <a:t>N</a:t>
            </a:r>
            <a:r>
              <a:rPr lang="en-US" sz="11500" b="1" dirty="0">
                <a:solidFill>
                  <a:schemeClr val="bg1"/>
                </a:solidFill>
              </a:rPr>
              <a:t>K</a:t>
            </a:r>
            <a:r>
              <a:rPr lang="en-US" sz="11500" b="1" dirty="0">
                <a:solidFill>
                  <a:srgbClr val="C00000"/>
                </a:solidFill>
              </a:rPr>
              <a:t>S</a:t>
            </a:r>
            <a:r>
              <a:rPr lang="en-US" sz="9600" b="1" dirty="0">
                <a:solidFill>
                  <a:schemeClr val="bg1"/>
                </a:solidFill>
              </a:rPr>
              <a:t>  </a:t>
            </a:r>
            <a:r>
              <a:rPr lang="en-US" sz="9600" b="1" dirty="0">
                <a:solidFill>
                  <a:srgbClr val="C00000"/>
                </a:solidFill>
              </a:rPr>
              <a:t>F</a:t>
            </a:r>
            <a:r>
              <a:rPr lang="en-US" sz="9600" b="1" dirty="0">
                <a:solidFill>
                  <a:schemeClr val="bg1"/>
                </a:solidFill>
              </a:rPr>
              <a:t>O</a:t>
            </a:r>
            <a:r>
              <a:rPr lang="en-US" sz="9600" b="1" dirty="0">
                <a:solidFill>
                  <a:srgbClr val="C00000"/>
                </a:solidFill>
              </a:rPr>
              <a:t>R</a:t>
            </a:r>
            <a:r>
              <a:rPr lang="en-US" sz="9600" b="1" dirty="0">
                <a:solidFill>
                  <a:schemeClr val="bg1"/>
                </a:solidFill>
              </a:rPr>
              <a:t> W</a:t>
            </a:r>
            <a:r>
              <a:rPr lang="en-US" sz="9600" b="1" dirty="0">
                <a:solidFill>
                  <a:srgbClr val="C00000"/>
                </a:solidFill>
              </a:rPr>
              <a:t>A</a:t>
            </a:r>
            <a:r>
              <a:rPr lang="en-US" sz="9600" b="1" dirty="0">
                <a:solidFill>
                  <a:schemeClr val="bg1"/>
                </a:solidFill>
              </a:rPr>
              <a:t>T</a:t>
            </a:r>
            <a:r>
              <a:rPr lang="en-US" sz="9600" b="1" dirty="0">
                <a:solidFill>
                  <a:srgbClr val="C00000"/>
                </a:solidFill>
              </a:rPr>
              <a:t>C</a:t>
            </a:r>
            <a:r>
              <a:rPr lang="en-US" sz="9600" b="1" dirty="0">
                <a:solidFill>
                  <a:schemeClr val="bg1"/>
                </a:solidFill>
              </a:rPr>
              <a:t>H</a:t>
            </a:r>
            <a:r>
              <a:rPr lang="en-US" sz="9600" b="1" dirty="0">
                <a:solidFill>
                  <a:srgbClr val="C00000"/>
                </a:solidFill>
              </a:rPr>
              <a:t>I</a:t>
            </a:r>
            <a:r>
              <a:rPr lang="en-US" sz="9600" b="1" dirty="0">
                <a:solidFill>
                  <a:schemeClr val="bg1"/>
                </a:solidFill>
              </a:rPr>
              <a:t>N</a:t>
            </a:r>
            <a:r>
              <a:rPr lang="en-US" sz="9600" b="1" dirty="0">
                <a:solidFill>
                  <a:srgbClr val="C00000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7718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C32F77-14A3-45FD-8FDB-666450676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FACB891-E4D1-4A87-A442-981AD57F8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496296"/>
              </p:ext>
            </p:extLst>
          </p:nvPr>
        </p:nvGraphicFramePr>
        <p:xfrm>
          <a:off x="947529" y="3909391"/>
          <a:ext cx="10296940" cy="2358887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951348">
                  <a:extLst>
                    <a:ext uri="{9D8B030D-6E8A-4147-A177-3AD203B41FA5}">
                      <a16:colId xmlns:a16="http://schemas.microsoft.com/office/drawing/2014/main" val="1889929841"/>
                    </a:ext>
                  </a:extLst>
                </a:gridCol>
                <a:gridCol w="3777410">
                  <a:extLst>
                    <a:ext uri="{9D8B030D-6E8A-4147-A177-3AD203B41FA5}">
                      <a16:colId xmlns:a16="http://schemas.microsoft.com/office/drawing/2014/main" val="3940159366"/>
                    </a:ext>
                  </a:extLst>
                </a:gridCol>
                <a:gridCol w="2551849">
                  <a:extLst>
                    <a:ext uri="{9D8B030D-6E8A-4147-A177-3AD203B41FA5}">
                      <a16:colId xmlns:a16="http://schemas.microsoft.com/office/drawing/2014/main" val="1691303909"/>
                    </a:ext>
                  </a:extLst>
                </a:gridCol>
                <a:gridCol w="3016333">
                  <a:extLst>
                    <a:ext uri="{9D8B030D-6E8A-4147-A177-3AD203B41FA5}">
                      <a16:colId xmlns:a16="http://schemas.microsoft.com/office/drawing/2014/main" val="2985840238"/>
                    </a:ext>
                  </a:extLst>
                </a:gridCol>
              </a:tblGrid>
              <a:tr h="5300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S.no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Phone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73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Rida Eman Asghar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Student 1335013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Phone: 0332-2800726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61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Insiyah yosuf 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Student 1335013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Phone: 0332-2800726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47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Saim Sachwany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Student 1335013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Phone: 0332-2800726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972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Ebad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Student 1335013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Phone: 0332-2800726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603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FD5C719-5A0F-4AB6-8525-4821E8DBC2C4}"/>
              </a:ext>
            </a:extLst>
          </p:cNvPr>
          <p:cNvSpPr txBox="1"/>
          <p:nvPr/>
        </p:nvSpPr>
        <p:spPr>
          <a:xfrm>
            <a:off x="3922643" y="755374"/>
            <a:ext cx="375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OUR TEAM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FD88322-279D-4213-842D-E266A558A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406230"/>
              </p:ext>
            </p:extLst>
          </p:nvPr>
        </p:nvGraphicFramePr>
        <p:xfrm>
          <a:off x="947529" y="2057446"/>
          <a:ext cx="10296940" cy="1444487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6145390">
                  <a:extLst>
                    <a:ext uri="{9D8B030D-6E8A-4147-A177-3AD203B41FA5}">
                      <a16:colId xmlns:a16="http://schemas.microsoft.com/office/drawing/2014/main" val="3940159366"/>
                    </a:ext>
                  </a:extLst>
                </a:gridCol>
                <a:gridCol w="4151550">
                  <a:extLst>
                    <a:ext uri="{9D8B030D-6E8A-4147-A177-3AD203B41FA5}">
                      <a16:colId xmlns:a16="http://schemas.microsoft.com/office/drawing/2014/main" val="1691303909"/>
                    </a:ext>
                  </a:extLst>
                </a:gridCol>
              </a:tblGrid>
              <a:tr h="5300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Faculty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Sir Kousar, Miss Esha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73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Prime Fitness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61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Team   Members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47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49240"/>
      </p:ext>
    </p:extLst>
  </p:cSld>
  <p:clrMapOvr>
    <a:masterClrMapping/>
  </p:clrMapOvr>
  <p:transition spd="slow" advClick="0" advTm="2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AE0D08-DC31-44B6-B443-5FEE29391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C77B3B-0FA2-4E96-B4F5-C0082320A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43" b="91986" l="9825" r="89847">
                        <a14:foregroundMark x1="22489" y1="18990" x2="22489" y2="18990"/>
                        <a14:foregroundMark x1="29913" y1="17770" x2="29913" y2="17770"/>
                        <a14:foregroundMark x1="15939" y1="17770" x2="15939" y2="17770"/>
                        <a14:foregroundMark x1="74127" y1="27003" x2="74127" y2="27003"/>
                        <a14:foregroundMark x1="72817" y1="34146" x2="72817" y2="34146"/>
                        <a14:foregroundMark x1="69869" y1="17422" x2="69869" y2="17422"/>
                        <a14:foregroundMark x1="82096" y1="18641" x2="82096" y2="18641"/>
                        <a14:foregroundMark x1="81114" y1="26307" x2="81114" y2="26307"/>
                        <a14:foregroundMark x1="86245" y1="34843" x2="86245" y2="34843"/>
                        <a14:foregroundMark x1="82642" y1="41986" x2="82642" y2="41986"/>
                        <a14:foregroundMark x1="84061" y1="48780" x2="84061" y2="48780"/>
                        <a14:foregroundMark x1="83515" y1="56794" x2="83515" y2="56794"/>
                        <a14:foregroundMark x1="83843" y1="68293" x2="83843" y2="68293"/>
                        <a14:foregroundMark x1="74563" y1="44774" x2="74563" y2="44774"/>
                        <a14:foregroundMark x1="72598" y1="51742" x2="72598" y2="51742"/>
                        <a14:foregroundMark x1="74017" y1="61150" x2="74017" y2="61150"/>
                        <a14:foregroundMark x1="73035" y1="69512" x2="73035" y2="69512"/>
                        <a14:foregroundMark x1="73035" y1="76655" x2="73035" y2="76655"/>
                        <a14:foregroundMark x1="72926" y1="84669" x2="72926" y2="84669"/>
                        <a14:foregroundMark x1="55022" y1="17422" x2="55022" y2="17422"/>
                        <a14:foregroundMark x1="50328" y1="26307" x2="50328" y2="26307"/>
                        <a14:foregroundMark x1="51638" y1="33624" x2="51638" y2="33624"/>
                        <a14:foregroundMark x1="52293" y1="43206" x2="52293" y2="43206"/>
                        <a14:foregroundMark x1="51638" y1="53484" x2="51638" y2="53484"/>
                        <a14:foregroundMark x1="51965" y1="60976" x2="51965" y2="60976"/>
                        <a14:foregroundMark x1="52838" y1="68990" x2="52838" y2="68990"/>
                        <a14:foregroundMark x1="53493" y1="77178" x2="53493" y2="77178"/>
                        <a14:foregroundMark x1="54367" y1="83101" x2="54367" y2="83101"/>
                        <a14:foregroundMark x1="52620" y1="92160" x2="52620" y2="92160"/>
                        <a14:foregroundMark x1="40393" y1="41986" x2="40393" y2="41986"/>
                        <a14:foregroundMark x1="61245" y1="40767" x2="61245" y2="40767"/>
                        <a14:foregroundMark x1="47162" y1="7143" x2="47162" y2="7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63649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AE0D08-DC31-44B6-B443-5FEE29391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A74A68-03AA-4F7F-B9FC-0A2BB783F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37" b="87805" l="0" r="99336">
                        <a14:foregroundMark x1="46937" y1="10976" x2="46937" y2="10976"/>
                        <a14:foregroundMark x1="55203" y1="29268" x2="55203" y2="29268"/>
                        <a14:foregroundMark x1="52030" y1="30488" x2="52030" y2="30488"/>
                        <a14:foregroundMark x1="52030" y1="30488" x2="52030" y2="30488"/>
                        <a14:foregroundMark x1="51956" y1="39024" x2="54391" y2="89024"/>
                        <a14:foregroundMark x1="54391" y1="89024" x2="76458" y2="54878"/>
                        <a14:foregroundMark x1="76458" y1="54878" x2="81255" y2="62195"/>
                        <a14:foregroundMark x1="81255" y1="62195" x2="10332" y2="64634"/>
                        <a14:foregroundMark x1="10332" y1="64634" x2="10111" y2="58537"/>
                        <a14:foregroundMark x1="3690" y1="30488" x2="5166" y2="75610"/>
                        <a14:foregroundMark x1="5166" y1="75610" x2="5314" y2="13415"/>
                        <a14:foregroundMark x1="5314" y1="13415" x2="1845" y2="36585"/>
                        <a14:foregroundMark x1="1845" y1="36585" x2="0" y2="70732"/>
                        <a14:foregroundMark x1="3985" y1="29268" x2="91513" y2="37805"/>
                        <a14:foregroundMark x1="94317" y1="10976" x2="98303" y2="9756"/>
                        <a14:foregroundMark x1="98303" y1="9756" x2="99336" y2="560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665"/>
            <a:ext cx="12191999" cy="10143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C662F4-9112-4F84-8C3C-20CDB130B522}"/>
              </a:ext>
            </a:extLst>
          </p:cNvPr>
          <p:cNvSpPr txBox="1"/>
          <p:nvPr/>
        </p:nvSpPr>
        <p:spPr>
          <a:xfrm>
            <a:off x="3140765" y="2094126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PRIME FITNESS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56F612-609B-4C50-9F64-B3E68FCFC50C}"/>
              </a:ext>
            </a:extLst>
          </p:cNvPr>
          <p:cNvSpPr txBox="1"/>
          <p:nvPr/>
        </p:nvSpPr>
        <p:spPr>
          <a:xfrm>
            <a:off x="1179443" y="2802012"/>
            <a:ext cx="9289774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PRIME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is owned and operated by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Specialty Fitness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Systems (SFS)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based in Northwestern PA. After forming in early 2014, SFS acquired STRIVE Strength, and their patented STRIVE adjustable cam technology.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 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There's a whole library of free workout videos available to Amazon Prime Members. If you go to Amazon Prime Video, you can find a number of workouts that vary in length from five minutes to an hour.</a:t>
            </a:r>
          </a:p>
        </p:txBody>
      </p:sp>
    </p:spTree>
    <p:extLst>
      <p:ext uri="{BB962C8B-B14F-4D97-AF65-F5344CB8AC3E}">
        <p14:creationId xmlns:p14="http://schemas.microsoft.com/office/powerpoint/2010/main" val="21662345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AE0D08-DC31-44B6-B443-5FEE29391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7988FC-D9CE-4EB0-A83C-120DF35A859C}"/>
              </a:ext>
            </a:extLst>
          </p:cNvPr>
          <p:cNvSpPr txBox="1"/>
          <p:nvPr/>
        </p:nvSpPr>
        <p:spPr>
          <a:xfrm>
            <a:off x="3061252" y="746572"/>
            <a:ext cx="518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C690E-8A9E-4FF6-9BA2-FC781F52DB67}"/>
              </a:ext>
            </a:extLst>
          </p:cNvPr>
          <p:cNvSpPr txBox="1"/>
          <p:nvPr/>
        </p:nvSpPr>
        <p:spPr>
          <a:xfrm>
            <a:off x="271669" y="162203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bg1"/>
                </a:solidFill>
              </a:rPr>
              <a:t>Our Header: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8694CF-387E-4854-A88C-76A7B7513D1D}"/>
              </a:ext>
            </a:extLst>
          </p:cNvPr>
          <p:cNvGrpSpPr/>
          <p:nvPr/>
        </p:nvGrpSpPr>
        <p:grpSpPr>
          <a:xfrm>
            <a:off x="1936124" y="2177902"/>
            <a:ext cx="8319751" cy="4454718"/>
            <a:chOff x="1936124" y="2177902"/>
            <a:chExt cx="8319751" cy="445471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45533C-DFD9-491E-8C8C-87A0F3494AAA}"/>
                </a:ext>
              </a:extLst>
            </p:cNvPr>
            <p:cNvSpPr/>
            <p:nvPr/>
          </p:nvSpPr>
          <p:spPr>
            <a:xfrm>
              <a:off x="1936124" y="2177902"/>
              <a:ext cx="8319751" cy="44547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6C9995E-55F3-47D8-93EF-C7FD15DCA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3651" y="2413615"/>
              <a:ext cx="7817476" cy="39832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67685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AE0D08-DC31-44B6-B443-5FEE29391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8B3552-8F15-47A1-8ED7-FF22DB2FC0FA}"/>
              </a:ext>
            </a:extLst>
          </p:cNvPr>
          <p:cNvSpPr txBox="1"/>
          <p:nvPr/>
        </p:nvSpPr>
        <p:spPr>
          <a:xfrm>
            <a:off x="3061252" y="746572"/>
            <a:ext cx="518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</a:rPr>
              <a:t>Footer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301FA-C47D-4223-99BF-F25ED2F0F622}"/>
              </a:ext>
            </a:extLst>
          </p:cNvPr>
          <p:cNvSpPr txBox="1"/>
          <p:nvPr/>
        </p:nvSpPr>
        <p:spPr>
          <a:xfrm>
            <a:off x="271669" y="162203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bg1"/>
                </a:solidFill>
              </a:rPr>
              <a:t>Our Footer: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59" y="2145250"/>
            <a:ext cx="7753082" cy="434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AE0D08-DC31-44B6-B443-5FEE29391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8301FA-C47D-4223-99BF-F25ED2F0F622}"/>
              </a:ext>
            </a:extLst>
          </p:cNvPr>
          <p:cNvSpPr txBox="1"/>
          <p:nvPr/>
        </p:nvSpPr>
        <p:spPr>
          <a:xfrm>
            <a:off x="271669" y="162203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bg1"/>
                </a:solidFill>
              </a:rPr>
              <a:t>Header codes: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B3552-8F15-47A1-8ED7-FF22DB2FC0FA}"/>
              </a:ext>
            </a:extLst>
          </p:cNvPr>
          <p:cNvSpPr txBox="1"/>
          <p:nvPr/>
        </p:nvSpPr>
        <p:spPr>
          <a:xfrm>
            <a:off x="3061252" y="746572"/>
            <a:ext cx="518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</a:rPr>
              <a:t>Codes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810" y="2299337"/>
            <a:ext cx="3029242" cy="2259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80" y="2262585"/>
            <a:ext cx="3138152" cy="22480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810" y="4711158"/>
            <a:ext cx="2975486" cy="20373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80" y="4676104"/>
            <a:ext cx="3138152" cy="20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AE0D08-DC31-44B6-B443-5FEE29391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8301FA-C47D-4223-99BF-F25ED2F0F622}"/>
              </a:ext>
            </a:extLst>
          </p:cNvPr>
          <p:cNvSpPr txBox="1"/>
          <p:nvPr/>
        </p:nvSpPr>
        <p:spPr>
          <a:xfrm>
            <a:off x="271669" y="162203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bg1"/>
                </a:solidFill>
              </a:rPr>
              <a:t>Footer codes: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B3552-8F15-47A1-8ED7-FF22DB2FC0FA}"/>
              </a:ext>
            </a:extLst>
          </p:cNvPr>
          <p:cNvSpPr txBox="1"/>
          <p:nvPr/>
        </p:nvSpPr>
        <p:spPr>
          <a:xfrm>
            <a:off x="3061252" y="746572"/>
            <a:ext cx="518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</a:rPr>
              <a:t>Codes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97" y="2145250"/>
            <a:ext cx="3464915" cy="20701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46" y="2145250"/>
            <a:ext cx="3287357" cy="20701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85" y="4365766"/>
            <a:ext cx="3464915" cy="20350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986" y="4325640"/>
            <a:ext cx="3243929" cy="203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3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5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AE0D08-DC31-44B6-B443-5FEE29391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8301FA-C47D-4223-99BF-F25ED2F0F622}"/>
              </a:ext>
            </a:extLst>
          </p:cNvPr>
          <p:cNvSpPr txBox="1"/>
          <p:nvPr/>
        </p:nvSpPr>
        <p:spPr>
          <a:xfrm>
            <a:off x="271669" y="162203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bg1"/>
                </a:solidFill>
              </a:rPr>
              <a:t>Home Snips: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B3552-8F15-47A1-8ED7-FF22DB2FC0FA}"/>
              </a:ext>
            </a:extLst>
          </p:cNvPr>
          <p:cNvSpPr txBox="1"/>
          <p:nvPr/>
        </p:nvSpPr>
        <p:spPr>
          <a:xfrm>
            <a:off x="3061252" y="746572"/>
            <a:ext cx="518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</a:rPr>
              <a:t>Pictures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534" y="2320999"/>
            <a:ext cx="3489735" cy="19419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20999"/>
            <a:ext cx="3537397" cy="19419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534" y="4455370"/>
            <a:ext cx="3489735" cy="22101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71640"/>
            <a:ext cx="3504482" cy="197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2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199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Adobe Gothic Std B</vt:lpstr>
      <vt:lpstr>Arial</vt:lpstr>
      <vt:lpstr>Arial</vt:lpstr>
      <vt:lpstr>Calibri</vt:lpstr>
      <vt:lpstr>Calibri Light</vt:lpstr>
      <vt:lpstr>Poppins</vt:lpstr>
      <vt:lpstr>Office Theme</vt:lpstr>
      <vt:lpstr>PRIME FITNESS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 FITNESS</dc:title>
  <dc:creator>Administrator</dc:creator>
  <cp:lastModifiedBy>Administrator</cp:lastModifiedBy>
  <cp:revision>18</cp:revision>
  <dcterms:created xsi:type="dcterms:W3CDTF">2022-01-13T08:05:46Z</dcterms:created>
  <dcterms:modified xsi:type="dcterms:W3CDTF">2022-01-14T12:39:36Z</dcterms:modified>
</cp:coreProperties>
</file>