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1"/>
  </p:normalViewPr>
  <p:slideViewPr>
    <p:cSldViewPr snapToGrid="0" snapToObjects="1">
      <p:cViewPr varScale="1">
        <p:scale>
          <a:sx n="62" d="100"/>
          <a:sy n="62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Ruby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Landry KIENTEGA – Rida MEFTAH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13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Présentation du jeu</a:t>
            </a:r>
          </a:p>
          <a:p>
            <a:r>
              <a:rPr lang="fr-FR" dirty="0" smtClean="0"/>
              <a:t>II. Ajout de fonctionnalité</a:t>
            </a:r>
          </a:p>
          <a:p>
            <a:r>
              <a:rPr lang="fr-FR" dirty="0" smtClean="0"/>
              <a:t>III.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07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Présentation du </a:t>
            </a:r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est intitulé Save The Koala, un koala qui doit esquiver les méchants pour atteindre son abris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10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Présentation du </a:t>
            </a:r>
            <a:r>
              <a:rPr lang="fr-FR" dirty="0" smtClean="0"/>
              <a:t>jeu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44" y="2336800"/>
            <a:ext cx="4788487" cy="3598863"/>
          </a:xfrm>
        </p:spPr>
      </p:pic>
    </p:spTree>
    <p:extLst>
      <p:ext uri="{BB962C8B-B14F-4D97-AF65-F5344CB8AC3E}">
        <p14:creationId xmlns:p14="http://schemas.microsoft.com/office/powerpoint/2010/main" val="175690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Ajout de 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pimenter le jeu, nous avons mis en place des </a:t>
            </a:r>
            <a:r>
              <a:rPr lang="fr-FR" dirty="0" err="1" smtClean="0"/>
              <a:t>rubies</a:t>
            </a:r>
            <a:r>
              <a:rPr lang="fr-FR" dirty="0" smtClean="0"/>
              <a:t> de deux couleurs : </a:t>
            </a:r>
          </a:p>
          <a:p>
            <a:pPr lvl="1"/>
            <a:r>
              <a:rPr lang="fr-FR" dirty="0" smtClean="0"/>
              <a:t>Rouge pour ajouter des points bonus</a:t>
            </a:r>
          </a:p>
          <a:p>
            <a:pPr lvl="1"/>
            <a:r>
              <a:rPr lang="fr-FR" dirty="0" smtClean="0"/>
              <a:t>Noir pour retirer des points bonus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52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Ajout de fonctionnalité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57" y="2336800"/>
            <a:ext cx="4771862" cy="3598863"/>
          </a:xfrm>
        </p:spPr>
      </p:pic>
    </p:spTree>
    <p:extLst>
      <p:ext uri="{BB962C8B-B14F-4D97-AF65-F5344CB8AC3E}">
        <p14:creationId xmlns:p14="http://schemas.microsoft.com/office/powerpoint/2010/main" val="12909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</a:t>
            </a:r>
            <a:r>
              <a:rPr lang="fr-FR" smtClean="0"/>
              <a:t>Conclusion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</a:t>
            </a:r>
            <a:r>
              <a:rPr lang="fr-FR" dirty="0" err="1" smtClean="0"/>
              <a:t>timer</a:t>
            </a:r>
            <a:r>
              <a:rPr lang="fr-FR" dirty="0" smtClean="0"/>
              <a:t> pour le temps passé sur le jeu</a:t>
            </a:r>
          </a:p>
          <a:p>
            <a:r>
              <a:rPr lang="fr-FR" dirty="0" smtClean="0"/>
              <a:t>Une fonctionnalité de sauvegarde</a:t>
            </a:r>
          </a:p>
          <a:p>
            <a:r>
              <a:rPr lang="fr-FR" dirty="0" smtClean="0"/>
              <a:t>L’affichage du meilleur 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03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87190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</TotalTime>
  <Words>109</Words>
  <Application>Microsoft Macintosh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Projet Ruby </vt:lpstr>
      <vt:lpstr>Sommaire </vt:lpstr>
      <vt:lpstr>I. Présentation du jeu</vt:lpstr>
      <vt:lpstr>I. Présentation du jeu</vt:lpstr>
      <vt:lpstr>II. Ajout de fonctionnalité</vt:lpstr>
      <vt:lpstr>II. Ajout de fonctionnalité</vt:lpstr>
      <vt:lpstr>III. Conclusion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</dc:title>
  <dc:creator>Utilisateur de Microsoft Office</dc:creator>
  <cp:lastModifiedBy>Utilisateur de Microsoft Office</cp:lastModifiedBy>
  <cp:revision>2</cp:revision>
  <dcterms:created xsi:type="dcterms:W3CDTF">2016-05-08T15:04:37Z</dcterms:created>
  <dcterms:modified xsi:type="dcterms:W3CDTF">2016-05-08T15:22:00Z</dcterms:modified>
</cp:coreProperties>
</file>