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e142ad35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e142ad35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142ad35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e142ad35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e142ad35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e142ad35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e142ad35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e142ad35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e142ad35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e142ad35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e142ad35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e142ad35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e142ad35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e142ad35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e142ad35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e142ad35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e142ad35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e142ad35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e142ad35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e142ad35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142ad35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142ad35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 estimated cost for developing the app includes approximately $62,575.52 in personnel costs, $3500 to $15,000+ per month for Oracle Cloud Infrastructure, and around $72 per month for database services, with additional costs from payment processing fees via Stripe.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e142ad35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e142ad35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e142ad35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e142ad35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e142ad35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e142ad35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e142ad3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e142ad3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more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figma.com/proto/iXbQqDjaJdAOGfyD1bA8QZ/FestGuide?type=design&amp;node-id=0-281&amp;t=spAq3FLRpOgsPDBq-1&amp;scaling=scale-down&amp;page-id=0%3A1&amp;mode=design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858700" y="1161181"/>
            <a:ext cx="1426500" cy="1426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3096250" y="2660200"/>
            <a:ext cx="29514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FestGuide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096363" y="3542251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Lato"/>
                <a:ea typeface="Lato"/>
                <a:cs typeface="Lato"/>
                <a:sym typeface="Lato"/>
              </a:rPr>
              <a:t>Fatima Khalid, Adrian Martin, Kamal Al Shawa, Jasmine Mathers, Rida Zameer, Mauricio Rodriguez Rios, Krishna Chilukuri</a:t>
            </a:r>
            <a:endParaRPr b="0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949" y="1315500"/>
            <a:ext cx="1013025" cy="10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975" y="0"/>
            <a:ext cx="2791450" cy="29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0" y="2207975"/>
            <a:ext cx="2791450" cy="2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</a:t>
            </a:r>
            <a:r>
              <a:rPr lang="en"/>
              <a:t>Functional Requirements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authentication and data protection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compliance with GDPR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Scalability for increasing number of users/events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Reliable error handling and logging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software maintenance and debugging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 performance and friendly UI for user interactions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least 500.55 MB daily storage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450" y="284575"/>
            <a:ext cx="4724675" cy="46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16315" l="0" r="0" t="14842"/>
          <a:stretch/>
        </p:blipFill>
        <p:spPr>
          <a:xfrm>
            <a:off x="2825650" y="174863"/>
            <a:ext cx="5943600" cy="466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050" y="917525"/>
            <a:ext cx="59436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91350"/>
            <a:ext cx="3670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Model-View Controller (MVC)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525" y="52375"/>
            <a:ext cx="489585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56151"/>
            <a:ext cx="85206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 u="sng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FestGuide Demo</a:t>
            </a:r>
            <a:endParaRPr b="1" sz="3200" u="sng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076" y="1036787"/>
            <a:ext cx="1780500" cy="385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5014" y="957301"/>
            <a:ext cx="1853965" cy="40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8429" y="877813"/>
            <a:ext cx="1853965" cy="40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700" lvl="0" marL="368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Software engineer salary in Texas, https://www.indeed.com/career/software-engineer/salaries/TX (accessed Apr. 19, 2024).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68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Classiebit.com, “The Ultimate Guide to Event Management Software Cost: Classiebit Software,” classiebit.com, https://classiebit.com/blogs/understanding-the-operational-costs-of-event-ticketing-software-a-breakdown (accessed Apr. 18, 2024).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68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L. Davey, “The Best Event Management Software: 10 Apps to Plan and Manage Your Business Events,” Zapier, https://zapier.com/blog/best-event-management-software/. (accessed Apr. 19, 2024).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68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“16 Best Event Management Software,” Scoro, https://www.scoro.com/blog/best-event-management-software/. (accessed Apr. 19, 2024).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68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“Event Management Platform Comparison,” Cvent, https://www.cvent.com/en/event-management-software (accessed Apr. 19, 2024).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FestGuide?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56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Festivals and events are a crucial aspect of culture and society today.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Planning and attending such events are complicated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Organization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Resource Management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FestGuide is a one-stop platform for both event planners and attendees to track all things festival!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451" y="1363675"/>
            <a:ext cx="2416100" cy="24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and Features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is to eliminate the need for multiple platforms when planning and attending festivals.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Connect event planners with target audience attendees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In-app ticket purchasing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Real-time communication between host and attendees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Safety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more messy Instagram story announcements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Attendees can collaborate to create event updates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Festival data insights and attendee engagement</a:t>
            </a:r>
            <a:endParaRPr b="1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159613" y="2043412"/>
            <a:ext cx="2945850" cy="30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 Analysis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4250" y="1827288"/>
            <a:ext cx="5076750" cy="26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65550"/>
            <a:ext cx="4377902" cy="7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3150" y="1264191"/>
            <a:ext cx="3274375" cy="112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Estimations - Effort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 Points (FP) Method: Used for estimating cost and effort.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Total FP: </a:t>
            </a:r>
            <a:r>
              <a:rPr lang="en" sz="1800"/>
              <a:t>114.4 (Calculated from EI, EO, EQ, ILF, ELF with complexity adjustments).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Person Weeks:</a:t>
            </a:r>
            <a:r>
              <a:rPr lang="en" sz="1800"/>
              <a:t> 23 weeks (Assuming 5 FP per person per week).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</a:t>
            </a:r>
            <a:r>
              <a:rPr b="1" lang="en" sz="1800"/>
              <a:t>roject Duration: </a:t>
            </a:r>
            <a:r>
              <a:rPr lang="en" sz="1800"/>
              <a:t>Approx</a:t>
            </a:r>
            <a:r>
              <a:rPr lang="en"/>
              <a:t>. </a:t>
            </a:r>
            <a:r>
              <a:rPr lang="en" sz="1800"/>
              <a:t>3 weeks and 2 days, with additional week added as buffer.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Estimations - Product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Oracle Cloud Infrastructure (OCI):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Monthly Cost: </a:t>
            </a:r>
            <a:r>
              <a:rPr lang="en" sz="1800"/>
              <a:t>$3500 basic, up to $15000+ for advanced options.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Features: </a:t>
            </a:r>
            <a:r>
              <a:rPr lang="en" sz="1800"/>
              <a:t>Virtual machines, database automation, data recovery.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Software Stack:</a:t>
            </a:r>
            <a:r>
              <a:rPr lang="en"/>
              <a:t> Python/Django, HTML/CSS/JS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Open-source and free.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Database and Payment Integration: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MySQL with Heatwave: </a:t>
            </a:r>
            <a:r>
              <a:rPr lang="en" sz="1800"/>
              <a:t>Approx. $72 per month.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Stripe Payments:</a:t>
            </a:r>
            <a:r>
              <a:rPr lang="en" sz="1800"/>
              <a:t> 2.9% + $0.30 per successful transaction.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Estimations - Personnel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Team Size: </a:t>
            </a:r>
            <a:r>
              <a:rPr lang="en"/>
              <a:t>7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Salary Costs: </a:t>
            </a:r>
            <a:r>
              <a:rPr lang="en"/>
              <a:t>Avg $41.79/hour; total cost approx. $62,575.52 for the project duration.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Training Costs:</a:t>
            </a:r>
            <a:r>
              <a:rPr lang="en"/>
              <a:t> $1250 per employee, totaling $8750.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0000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Project Initialization and Requirement Analysis - June 3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Align stakeholders and </a:t>
            </a:r>
            <a:r>
              <a:rPr lang="en"/>
              <a:t>participants based on completed analyses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Assemble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System Design - June 10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more detailed diagrams for use cases, architecture, sequence, and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Implementation - June 15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Develop functionalities for event creation, ticket sales, real-time communication, and user feedback.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Code backend services and integrate payment processing: Stripe.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Develop front-end interfaces: Python/Django, HTML/CSS/JS.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Testing - Ju</a:t>
            </a:r>
            <a:r>
              <a:rPr b="1" lang="en"/>
              <a:t>ne 26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Conduct unit and integration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Deployment - July 1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Deploy on Oracle Cloud 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Finalize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Post-Launch Activities - Beyond deadline if permitted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Monitor performance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Adding/editing event information (name, date, time, location)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Event search and display based on event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In-app ticket purchasing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Event detail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Capability to share events to external platforms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CFFEE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