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C7C58-07EF-4B03-B8E4-3B9E5597E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2E6AD-87FB-462B-B0FB-A729D7B6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ar-S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C5D79-B741-4D03-8D05-2BC8B7B5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30412-A1A6-45E7-BCD3-EFBCE397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221CC-28FD-4B68-9411-CD1EFD7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74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C9C4-049B-42AA-8785-238745F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66E18C-89EA-4798-B04E-C179D32F8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7F520-22BF-4AB7-80CC-80D77D99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A3EA6-D8AC-460B-8CF8-AA1A4CA8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6A53A-734F-42C6-8221-1FC54295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26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EBA970-D931-4FDB-87D5-B513744FE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1FE9CF-FBCF-4BA3-8D1F-C0A302A0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E098B-AF50-4AB8-AAFD-BF700DA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BC9B1-4325-4388-80A4-16C0A8C2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83DF0-3E75-45D5-B3EA-16DADB9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52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8EB-1FCB-4386-8CAA-926E6E1C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69DCF-F629-47ED-B104-A3427CFF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85F49-743C-4A0E-91D1-87147369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B9402-E612-46AF-8518-C059ED07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7E7D4-C0F5-4D19-AC31-8BED235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36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A3F10-43DA-4678-986E-7172BAAC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C69C9-4063-4D28-B4D6-A8A8E3E7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28B7F-4FDA-4D0D-AB8A-4F39647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0BAC4-1682-48B5-BCB7-2F9FE8B0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2ACDB-3A4E-4581-A2A3-B93AAD7E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395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1117-307B-4665-81C6-B25C567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0EBAD-7A80-4BA3-A7BB-9ECDCAA91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042F7-1F42-4CDF-8844-763D37FB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FDC3B-7E8C-427B-A9B8-3C546E2F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E15FB-ACC1-46B6-9C1C-32F7ADFE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DC0B3-58AB-4DAA-80AE-500CE7C8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99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EDD5D-9F69-4C87-8EEC-DAF91104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E1B94-56EF-4D2A-BD1A-5DB16E8D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F5E7D-E474-405A-A3B3-B64713E7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32513C-ED6D-410B-8A1D-6FD5508E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FB7B62-8612-4D9D-A553-389EB687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982837-4F27-49C6-8549-E041CF05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F7B4A1-D4DD-4641-B548-08E13440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5789F9-AFC1-4E55-8052-2E51F406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98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A4EBB-3224-4F91-8B65-84EC996A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86FF15-AC95-44A8-A5D9-440C289D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5299-8D3F-489E-A8A8-8214F91C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8764E-C2ED-4B4B-8A7F-1AC6B11B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02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4AC358-872F-4F4C-9055-E446883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19E703-D94B-4D98-8DB2-7C5B866E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D05DDB-160C-4BDF-AF49-A0602861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4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4FE26-9560-4BC7-9110-4FAB5CF6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5F5B-CCBF-4BCC-A76A-2405EC1D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493C0B-23BB-40C5-BEAC-E79533FF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B9BEBC-9305-40DA-BB07-90FE020C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1EF190-225A-43A9-8912-E65977A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308B8-0702-41C2-9F17-CF70AF0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50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83B0D-1C96-438D-9830-E374A9B8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16F1F-C565-42E4-9116-28DDD0FE0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F914F8-391B-44F4-A148-B9F1D427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F3197-960F-4B12-B1B0-180A2FAB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3A0FC-7208-46B8-93D2-9AE91AAC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45E22F-0349-4981-9AA1-E9881874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86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C4972-E4BF-4AF1-9BEB-2F61314E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ar-S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F98CF-2FC0-4B11-A7CE-F59D03AF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ar-S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F55F5-AB16-452E-AA77-B2A6B076F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223-E64F-4F60-9448-7F6BFECD40BA}" type="datetimeFigureOut">
              <a:rPr lang="ar-SA" smtClean="0"/>
              <a:t>10/18/1439</a:t>
            </a:fld>
            <a:endParaRPr lang="ar-S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2A8A6-DA7D-4A4A-8BAB-7289A1707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E4DAB-87BA-49EE-B1F1-33FDFFC3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3C0D-CFC9-4037-BF0C-E1085AE11A7B}" type="slidenum">
              <a:rPr lang="ar-SA" smtClean="0"/>
              <a:t>‹Nº›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29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profile/kaid_70373157663617250563734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BBB82B5B-2EF1-43A8-8B79-57F50FEF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" b="221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ar-SA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0B7114-3B97-4442-BA7B-F72D3B4B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ar-S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9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1ED4C833-B48C-4E35-81CB-120988B1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4"/>
            <a:ext cx="9132916" cy="6849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2213E5-336D-4E55-AA85-095CF269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1ED4C833-B48C-4E35-81CB-120988B1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4"/>
            <a:ext cx="9132916" cy="6849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Home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2D6C5C37-E06A-4B56-A630-1147ED86E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0B7114-3B97-4442-BA7B-F72D3B4B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My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Account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pic>
        <p:nvPicPr>
          <p:cNvPr id="27" name="Imagen 26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FBB3ED8B-8E5A-42F7-AF47-3CD17E8C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6" t="34216" r="39317" b="37703"/>
          <a:stretch/>
        </p:blipFill>
        <p:spPr>
          <a:xfrm>
            <a:off x="112568" y="2647523"/>
            <a:ext cx="2901258" cy="34524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072574D4-426D-4982-89AB-1CC12BB4A0B0}"/>
              </a:ext>
            </a:extLst>
          </p:cNvPr>
          <p:cNvGrpSpPr/>
          <p:nvPr/>
        </p:nvGrpSpPr>
        <p:grpSpPr>
          <a:xfrm>
            <a:off x="3033489" y="2601075"/>
            <a:ext cx="5986883" cy="461029"/>
            <a:chOff x="3033489" y="2326757"/>
            <a:chExt cx="5986883" cy="461029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DE00216-6273-44B5-8D04-B59EE36295E3}"/>
                </a:ext>
              </a:extLst>
            </p:cNvPr>
            <p:cNvSpPr/>
            <p:nvPr/>
          </p:nvSpPr>
          <p:spPr>
            <a:xfrm>
              <a:off x="3033489" y="2326757"/>
              <a:ext cx="623458" cy="1416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Unit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C07BCDF-0090-41CE-9807-3FC6C25FDB26}"/>
                </a:ext>
              </a:extLst>
            </p:cNvPr>
            <p:cNvGrpSpPr/>
            <p:nvPr/>
          </p:nvGrpSpPr>
          <p:grpSpPr>
            <a:xfrm>
              <a:off x="3133245" y="2326757"/>
              <a:ext cx="5887127" cy="461029"/>
              <a:chOff x="3133245" y="2326757"/>
              <a:chExt cx="5887127" cy="461029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A507F90-9161-4CCA-B780-DF9CC6C1405C}"/>
                  </a:ext>
                </a:extLst>
              </p:cNvPr>
              <p:cNvSpPr/>
              <p:nvPr/>
            </p:nvSpPr>
            <p:spPr>
              <a:xfrm>
                <a:off x="3753928" y="2328142"/>
                <a:ext cx="1354972" cy="1416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00" dirty="0">
                    <a:solidFill>
                      <a:schemeClr val="bg2">
                        <a:lumMod val="75000"/>
                      </a:schemeClr>
                    </a:solidFill>
                  </a:rPr>
                  <a:t>Building</a:t>
                </a:r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AAD65C57-BC7B-4929-9AC5-AA8CD0CED8D8}"/>
                  </a:ext>
                </a:extLst>
              </p:cNvPr>
              <p:cNvSpPr/>
              <p:nvPr/>
            </p:nvSpPr>
            <p:spPr>
              <a:xfrm>
                <a:off x="5205881" y="2326757"/>
                <a:ext cx="786939" cy="1416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75000"/>
                      </a:schemeClr>
                    </a:solidFill>
                  </a:rPr>
                  <a:t>NH/Hara</a:t>
                </a:r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92C8E71-DAC4-4F73-A380-7A90A991D05E}"/>
                  </a:ext>
                </a:extLst>
              </p:cNvPr>
              <p:cNvSpPr/>
              <p:nvPr/>
            </p:nvSpPr>
            <p:spPr>
              <a:xfrm>
                <a:off x="6089801" y="2326757"/>
                <a:ext cx="786939" cy="1416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District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6D8DC75-B950-4804-B483-A31D4A5AF935}"/>
                  </a:ext>
                </a:extLst>
              </p:cNvPr>
              <p:cNvSpPr/>
              <p:nvPr/>
            </p:nvSpPr>
            <p:spPr>
              <a:xfrm>
                <a:off x="6973721" y="2326757"/>
                <a:ext cx="786939" cy="1416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00" dirty="0">
                    <a:solidFill>
                      <a:schemeClr val="bg2">
                        <a:lumMod val="75000"/>
                      </a:schemeClr>
                    </a:solidFill>
                  </a:rPr>
                  <a:t>City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D9534661-F50A-4E1B-A63C-4E2C67EF7EAE}"/>
                  </a:ext>
                </a:extLst>
              </p:cNvPr>
              <p:cNvSpPr/>
              <p:nvPr/>
            </p:nvSpPr>
            <p:spPr>
              <a:xfrm>
                <a:off x="7857641" y="2326757"/>
                <a:ext cx="595757" cy="1416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00" dirty="0">
                    <a:solidFill>
                      <a:schemeClr val="bg2">
                        <a:lumMod val="75000"/>
                      </a:schemeClr>
                    </a:solidFill>
                  </a:rPr>
                  <a:t>Country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18F65596-BB25-4DF3-BA9F-29AB420DDC39}"/>
                  </a:ext>
                </a:extLst>
              </p:cNvPr>
              <p:cNvSpPr/>
              <p:nvPr/>
            </p:nvSpPr>
            <p:spPr>
              <a:xfrm>
                <a:off x="3853684" y="2475405"/>
                <a:ext cx="1354972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50" dirty="0"/>
                  <a:t>3000 </a:t>
                </a:r>
                <a:r>
                  <a:rPr lang="en-US" sz="1050" dirty="0" err="1"/>
                  <a:t>Nahdat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Alsharq</a:t>
                </a:r>
                <a:endParaRPr lang="en-US" sz="1050" dirty="0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36D1F404-CD3C-4075-9935-50B95F38F202}"/>
                  </a:ext>
                </a:extLst>
              </p:cNvPr>
              <p:cNvSpPr/>
              <p:nvPr/>
            </p:nvSpPr>
            <p:spPr>
              <a:xfrm>
                <a:off x="5305637" y="2474020"/>
                <a:ext cx="786939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Al-nor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2E4BC4-5DCB-4601-B609-70236A805B00}"/>
                  </a:ext>
                </a:extLst>
              </p:cNvPr>
              <p:cNvSpPr/>
              <p:nvPr/>
            </p:nvSpPr>
            <p:spPr>
              <a:xfrm>
                <a:off x="6189557" y="2474020"/>
                <a:ext cx="786939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Al-</a:t>
                </a:r>
                <a:r>
                  <a:rPr lang="en-US" sz="1100" dirty="0" err="1"/>
                  <a:t>bawadi</a:t>
                </a:r>
                <a:endParaRPr lang="en-US" sz="1100" dirty="0"/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CA2EC847-A46F-4A29-A3B9-CB363529BE52}"/>
                  </a:ext>
                </a:extLst>
              </p:cNvPr>
              <p:cNvSpPr/>
              <p:nvPr/>
            </p:nvSpPr>
            <p:spPr>
              <a:xfrm>
                <a:off x="7073477" y="2474020"/>
                <a:ext cx="786939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Jeddah</a:t>
                </a: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B0023577-DF6E-4528-A845-F2130C09C5FF}"/>
                  </a:ext>
                </a:extLst>
              </p:cNvPr>
              <p:cNvSpPr/>
              <p:nvPr/>
            </p:nvSpPr>
            <p:spPr>
              <a:xfrm>
                <a:off x="7957397" y="2474020"/>
                <a:ext cx="595757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KSA</a:t>
                </a:r>
                <a:endParaRPr lang="en-US" sz="1400" dirty="0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B030EBD-9A90-44C0-BCDE-B72285B4D3C4}"/>
                  </a:ext>
                </a:extLst>
              </p:cNvPr>
              <p:cNvSpPr/>
              <p:nvPr/>
            </p:nvSpPr>
            <p:spPr>
              <a:xfrm>
                <a:off x="3133245" y="2474020"/>
                <a:ext cx="623458" cy="3123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10</a:t>
                </a:r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37B87E55-9065-4D1D-AC46-0B81D84C380D}"/>
                  </a:ext>
                </a:extLst>
              </p:cNvPr>
              <p:cNvSpPr/>
              <p:nvPr/>
            </p:nvSpPr>
            <p:spPr>
              <a:xfrm>
                <a:off x="8567223" y="2567885"/>
                <a:ext cx="453149" cy="14717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en-US" sz="1000" b="1" i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Hide</a:t>
                </a:r>
              </a:p>
            </p:txBody>
          </p:sp>
        </p:grp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8EA50F2-92B1-4F07-82B3-D461C24FBD5D}"/>
              </a:ext>
            </a:extLst>
          </p:cNvPr>
          <p:cNvSpPr/>
          <p:nvPr/>
        </p:nvSpPr>
        <p:spPr>
          <a:xfrm>
            <a:off x="3123413" y="3130062"/>
            <a:ext cx="5443810" cy="2969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 anchorCtr="0"/>
          <a:lstStyle/>
          <a:p>
            <a:r>
              <a:rPr lang="en-US" sz="1400" dirty="0"/>
              <a:t>What to show in public that motivates contribution and collaboration with neighbors:</a:t>
            </a:r>
          </a:p>
          <a:p>
            <a:r>
              <a:rPr lang="en-US" sz="1400" dirty="0"/>
              <a:t>+ Building/unit performance</a:t>
            </a:r>
          </a:p>
          <a:p>
            <a:r>
              <a:rPr lang="en-US" sz="1400" dirty="0"/>
              <a:t>+ Projects</a:t>
            </a:r>
          </a:p>
          <a:p>
            <a:r>
              <a:rPr lang="en-US" sz="1400" dirty="0"/>
              <a:t>+ Contribution in the Neighborhood, Financial – Time and effort</a:t>
            </a:r>
          </a:p>
          <a:p>
            <a:r>
              <a:rPr lang="en-US" sz="1400" dirty="0"/>
              <a:t>+ Experience points and badges to illustrate urban design abilities</a:t>
            </a:r>
          </a:p>
          <a:p>
            <a:r>
              <a:rPr lang="en-US" sz="1400" dirty="0"/>
              <a:t>+ Personal book</a:t>
            </a:r>
          </a:p>
          <a:p>
            <a:r>
              <a:rPr lang="en-US" sz="1400" dirty="0"/>
              <a:t>+ Recent activates</a:t>
            </a:r>
          </a:p>
          <a:p>
            <a:r>
              <a:rPr lang="en-US" sz="1400" dirty="0"/>
              <a:t>+ Recent discussion</a:t>
            </a:r>
          </a:p>
          <a:p>
            <a:endParaRPr lang="en-US" sz="1400" dirty="0"/>
          </a:p>
          <a:p>
            <a:r>
              <a:rPr lang="en-US" sz="1400" dirty="0"/>
              <a:t>See an example: </a:t>
            </a:r>
            <a:r>
              <a:rPr lang="en-US" sz="1400" dirty="0">
                <a:hlinkClick r:id="rId3"/>
              </a:rPr>
              <a:t>https://www.khanacademy.org/profile/kaid_703731576636172505637347/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3883B24-CE9D-43C2-BD54-C154CD5BD9B4}"/>
              </a:ext>
            </a:extLst>
          </p:cNvPr>
          <p:cNvSpPr/>
          <p:nvPr/>
        </p:nvSpPr>
        <p:spPr>
          <a:xfrm>
            <a:off x="0" y="1885401"/>
            <a:ext cx="36538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Last-name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20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0B7114-3B97-4442-BA7B-F72D3B4B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75055"/>
            <a:ext cx="3059084" cy="489407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n 5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1ED4C833-B48C-4E35-81CB-120988B1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4"/>
            <a:ext cx="9132916" cy="6849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0B7114-3B97-4442-BA7B-F72D3B4B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87485"/>
            <a:ext cx="3059084" cy="488164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1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0B7114-3B97-4442-BA7B-F72D3B4B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87485"/>
            <a:ext cx="3059084" cy="488164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9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FF61864-A1EE-432B-BE0C-926635B4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276B2584-C407-47D7-99FE-F776B8D2B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foto&#10;&#10;Descripción generada con confianza muy alta">
            <a:extLst>
              <a:ext uri="{FF2B5EF4-FFF2-40B4-BE49-F238E27FC236}">
                <a16:creationId xmlns:a16="http://schemas.microsoft.com/office/drawing/2014/main" id="{1ED4C833-B48C-4E35-81CB-120988B1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4"/>
            <a:ext cx="9132916" cy="6849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3E309-F3EB-40C9-AE62-67C3FA4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6902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URBANEYYA 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Home   |   My Account   |   Notifications</a:t>
            </a:r>
            <a:r>
              <a:rPr lang="en-US" sz="2000" dirty="0">
                <a:solidFill>
                  <a:schemeClr val="bg1"/>
                </a:solidFill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Account Setting  |  Help</a:t>
            </a:r>
            <a:b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525487C-8DEB-4B41-89EC-F1DEE5585B52}"/>
              </a:ext>
            </a:extLst>
          </p:cNvPr>
          <p:cNvSpPr/>
          <p:nvPr/>
        </p:nvSpPr>
        <p:spPr>
          <a:xfrm>
            <a:off x="9221586" y="674414"/>
            <a:ext cx="2757057" cy="30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7BFCFD-4DA3-441B-99EF-92DCDE856AF0}"/>
              </a:ext>
            </a:extLst>
          </p:cNvPr>
          <p:cNvSpPr/>
          <p:nvPr/>
        </p:nvSpPr>
        <p:spPr>
          <a:xfrm>
            <a:off x="11682157" y="689959"/>
            <a:ext cx="263234" cy="263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4658A1-ABC9-4B09-BE60-667D9C60E6F5}"/>
              </a:ext>
            </a:extLst>
          </p:cNvPr>
          <p:cNvSpPr/>
          <p:nvPr/>
        </p:nvSpPr>
        <p:spPr>
          <a:xfrm>
            <a:off x="8259028" y="1825336"/>
            <a:ext cx="526473" cy="1122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5F326A-CB02-4FD0-898E-9DA92DB86BB2}"/>
              </a:ext>
            </a:extLst>
          </p:cNvPr>
          <p:cNvSpPr txBox="1">
            <a:spLocks/>
          </p:cNvSpPr>
          <p:nvPr/>
        </p:nvSpPr>
        <p:spPr>
          <a:xfrm>
            <a:off x="0" y="6569133"/>
            <a:ext cx="12192000" cy="3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Footer</a:t>
            </a:r>
            <a:endParaRPr lang="ar-SA" sz="1100" dirty="0">
              <a:solidFill>
                <a:schemeClr val="bg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82B82D0-0D2C-4700-B479-2B998628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916" y="1690253"/>
            <a:ext cx="3059084" cy="487887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Urban Tools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Control Panel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Discussion Hall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Wallet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Urban Library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Social Life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Build 3D Environment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Develop the Urban Area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© Account Setting</a:t>
            </a:r>
          </a:p>
          <a:p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ar-S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03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375</Words>
  <Application>Microsoft Office PowerPoint</Application>
  <PresentationFormat>Panorámica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Times New Roman</vt:lpstr>
      <vt:lpstr>Tema de Office</vt:lpstr>
      <vt:lpstr>Presentación de PowerPoint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  <vt:lpstr>URBANEYYA     Home   |   My Account   |   Notifications | Account Setting  |  Help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Ridah</dc:creator>
  <cp:lastModifiedBy>Ridah</cp:lastModifiedBy>
  <cp:revision>21</cp:revision>
  <dcterms:created xsi:type="dcterms:W3CDTF">2018-06-29T14:50:44Z</dcterms:created>
  <dcterms:modified xsi:type="dcterms:W3CDTF">2018-07-01T13:25:44Z</dcterms:modified>
</cp:coreProperties>
</file>