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7" r:id="rId3"/>
    <p:sldId id="299" r:id="rId4"/>
    <p:sldId id="305" r:id="rId5"/>
    <p:sldId id="268" r:id="rId6"/>
    <p:sldId id="270" r:id="rId7"/>
    <p:sldId id="300" r:id="rId8"/>
    <p:sldId id="301" r:id="rId9"/>
    <p:sldId id="302" r:id="rId10"/>
    <p:sldId id="303" r:id="rId11"/>
    <p:sldId id="304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8611-8CE0-40B1-B34C-AD15B12EF3CF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8F91-451D-4FBE-AEE0-2CFE994653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2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C80202-019D-4CA2-A950-43730497C4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FE4-3559-41D0-BBD1-60AF992263E8}" type="datetime1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706-C3AB-49C4-912B-88B9AB29B730}" type="datetime1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2F6-DC05-4840-82AE-4BF4C0C6F816}" type="datetime1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cs typeface="+mn-cs"/>
              </a:rPr>
              <a:t>BITS </a:t>
            </a:r>
            <a:r>
              <a:rPr lang="en-US" sz="1100" dirty="0">
                <a:solidFill>
                  <a:srgbClr val="101141"/>
                </a:solidFill>
                <a:cs typeface="+mn-cs"/>
              </a:rPr>
              <a:t>Pilani, K </a:t>
            </a:r>
            <a:r>
              <a:rPr lang="en-US" sz="1100" dirty="0" err="1">
                <a:solidFill>
                  <a:srgbClr val="101141"/>
                </a:solidFill>
                <a:cs typeface="+mn-cs"/>
              </a:rPr>
              <a:t>K</a:t>
            </a:r>
            <a:r>
              <a:rPr lang="en-US" sz="1100" dirty="0">
                <a:solidFill>
                  <a:srgbClr val="101141"/>
                </a:solidFill>
                <a:cs typeface="+mn-cs"/>
              </a:rPr>
              <a:t> Birla Goa Campus</a:t>
            </a: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BITS Pilani Go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19400" y="-3352800"/>
            <a:ext cx="14438313" cy="1082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rgbClr val="10114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rgbClr val="10114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101141"/>
                </a:solidFill>
                <a:latin typeface="Arial" charset="0"/>
              </a:rPr>
              <a:t>K K Birla Goa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87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9FFC-7925-4EA0-A915-4D99422F60B0}" type="datetime1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77EA-08B9-4C0F-93FC-DF658CE303AC}" type="datetime1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4C46-4CD4-4A0B-883C-2E013D046E7A}" type="datetime1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13A6-E105-4296-B552-6747BBEA5A2A}" type="datetime1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E67B-6901-49FF-B564-EF1348D948EA}" type="datetime1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05FB-FB5F-4857-8F89-1E4887DD5A78}" type="datetime1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1EE-B86E-4538-BCD5-6CF8BAD0CF3E}" type="datetime1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95B7-56FB-44AF-8042-37EBDCA1FEDE}" type="datetime1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4419-C0DC-4825-9529-1CCACFF18D49}" type="datetime1">
              <a:rPr lang="en-IN" smtClean="0"/>
              <a:t>28-11-2019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4AF2-647B-464F-A832-99417ED1E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Documents\Photos\Stuffed\Special\DSCN061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1970"/>
            <a:ext cx="9144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38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Content Placeholder 5"/>
          <p:cNvSpPr txBox="1">
            <a:spLocks/>
          </p:cNvSpPr>
          <p:nvPr/>
        </p:nvSpPr>
        <p:spPr bwMode="auto">
          <a:xfrm>
            <a:off x="2231740" y="3155585"/>
            <a:ext cx="691226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IN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Course: EMFW</a:t>
            </a:r>
          </a:p>
          <a:p>
            <a:pPr marL="342900" indent="-342900"/>
            <a:r>
              <a:rPr lang="en-IN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Group No. G-20</a:t>
            </a:r>
          </a:p>
          <a:p>
            <a:pPr marL="342900" indent="-342900"/>
            <a:endParaRPr lang="en-IN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 Members Name (id):	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Riddhesh Sawant(2017AAPS0261G)</a:t>
            </a:r>
          </a:p>
          <a:p>
            <a:pPr marL="457200" indent="-457200">
              <a:buAutoNum type="arabicPeriod"/>
            </a:pP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Ashish Sinha(2017AAPS0400G)</a:t>
            </a:r>
          </a:p>
          <a:p>
            <a:pPr marL="342900" indent="-342900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  Ishan Bansal(2017AAPS0356G)</a:t>
            </a:r>
          </a:p>
          <a:p>
            <a:pPr marL="342900" indent="-342900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  </a:t>
            </a:r>
            <a:r>
              <a:rPr lang="en-IN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Parambir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Singh Chadha(2017AAPS0993G)</a:t>
            </a:r>
          </a:p>
          <a:p>
            <a:pPr marL="342900" indent="-342900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/>
            <a:endParaRPr lang="en-IN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0528" y="44624"/>
            <a:ext cx="954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>
                <a:solidFill>
                  <a:srgbClr val="FFFF00"/>
                </a:solidFill>
              </a:rPr>
              <a:t>DESIGN A MICROSTRIP ANTENNA FOR ULTRA WIDE BAND</a:t>
            </a:r>
            <a:endParaRPr lang="en-IN" sz="3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4AF2-647B-464F-A832-99417ED1E82C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404664"/>
            <a:ext cx="3381054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6. DIRECTIVITY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31A1E-C7ED-4E1A-AD13-284F3FAC7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878"/>
            <a:ext cx="9144000" cy="307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6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362" y="1628800"/>
            <a:ext cx="80497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antenna has an overall size of 13*13*1.5 cubic millimeter.</a:t>
            </a:r>
          </a:p>
          <a:p>
            <a:pPr marL="457189" indent="-457189" algn="just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fractional bandwidth of the proposed is 92.03% (GHz 4.37– 11.9GHz). </a:t>
            </a:r>
          </a:p>
          <a:p>
            <a:pPr marL="457189" indent="-457189" algn="just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Peak gain and the radiation efficiency of the proposed antenna is 2.5 dB and 72.3% respectively.</a:t>
            </a:r>
          </a:p>
          <a:p>
            <a:pPr marL="457189" indent="-457189" algn="just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covers 4.37-11.9 GHz of bandwidth and is used in wireless audio, data and video distribution, ground penetrating radar, asset tracking etc.</a:t>
            </a:r>
          </a:p>
        </p:txBody>
      </p:sp>
    </p:spTree>
    <p:extLst>
      <p:ext uri="{BB962C8B-B14F-4D97-AF65-F5344CB8AC3E}">
        <p14:creationId xmlns:p14="http://schemas.microsoft.com/office/powerpoint/2010/main" val="411902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38400" y="5029200"/>
            <a:ext cx="4800600" cy="1295400"/>
          </a:xfrm>
        </p:spPr>
        <p:txBody>
          <a:bodyPr/>
          <a:lstStyle/>
          <a:p>
            <a:r>
              <a:rPr lang="en-US" sz="6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67640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074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88640"/>
            <a:ext cx="5400600" cy="10801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Group No.: G-20</a:t>
            </a:r>
            <a:endParaRPr lang="en-US" sz="2000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844824"/>
            <a:ext cx="804613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Antenna Size:    Ex.: 13*13*1.5</a:t>
            </a: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Band width:      Ex.: 2 to 11 GHz</a:t>
            </a: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Actual Band width:          Ex.: 4.3 to 11.9	 GHz</a:t>
            </a: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2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88640"/>
            <a:ext cx="5400600" cy="10801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000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300" y="1484784"/>
            <a:ext cx="8046132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ANTENNA DESIGN &amp; EVOLUTION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SIMULATED RESULTS (S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5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SIMULATED GAIN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SIMULATED RADIATION EFFICIENCY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SIMULATED RADIATIONS PATTERN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DIRECTIVITY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42334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44717-EC36-418D-B0D1-87C96CEE1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84" y="3789040"/>
            <a:ext cx="4911096" cy="113359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1EEC-C062-40EE-B4FD-1AB4351A6D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348199"/>
            <a:ext cx="6355432" cy="92056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ANTENNA DESIGN &amp; EVOLUTION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9DB00-87D2-474C-8298-046F99100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1249788" cy="1333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A2D03-7F79-400F-BE05-D3B1B9B1E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9000"/>
            <a:ext cx="1265030" cy="1272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BCEF5-1559-40E8-9C2E-1F1C86DE14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84" y="1913390"/>
            <a:ext cx="4911096" cy="1034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A01461-5187-4173-B7E6-52DD7716E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54" y="1686704"/>
            <a:ext cx="1356478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3690" y="514771"/>
            <a:ext cx="6278509" cy="825997"/>
          </a:xfrm>
        </p:spPr>
        <p:txBody>
          <a:bodyPr>
            <a:normAutofit fontScale="92500"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ANTENNA DESIGN &amp; EVOLUTION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531B4-12E7-489B-88D1-412A73620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0" y="4437112"/>
            <a:ext cx="1656184" cy="1566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D15F4-698F-44EF-AB5E-1DC8062D9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115055"/>
            <a:ext cx="4393455" cy="1674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E0A726-59C3-429C-8E4F-4FAFF9FF3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25510"/>
            <a:ext cx="1348857" cy="1318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D7FE48-8649-4116-8A8B-3B419E620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32" y="2125510"/>
            <a:ext cx="1295512" cy="1265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A16949-E252-489D-AA36-A309ECDA5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93" y="4199843"/>
            <a:ext cx="4604411" cy="17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7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462028"/>
            <a:ext cx="58815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SIMULATED RESULTS (S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B44C6-92F4-4DBB-BA3E-712642FB0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838"/>
            <a:ext cx="9144000" cy="35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4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403" y="679942"/>
            <a:ext cx="4227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 SIMULATED GAIN</a:t>
            </a:r>
            <a:endParaRPr lang="en-US" sz="30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F9779-DAD4-4602-AD40-A45FB094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36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403" y="679942"/>
            <a:ext cx="8178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 SIMULATED RADIATION EFFICIENCY</a:t>
            </a:r>
            <a:endParaRPr lang="en-US" sz="30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C8E99-3869-4026-8BAB-F03A97CD8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1592796"/>
            <a:ext cx="90119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403" y="679942"/>
            <a:ext cx="7752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 SIMULATED RADIATIONS PATTERN</a:t>
            </a:r>
            <a:endParaRPr lang="en-US" sz="30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60436-3AC5-4B5D-A28C-204EA777F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0" y="1799997"/>
            <a:ext cx="3400900" cy="3258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352E7-00B4-44F9-867C-C2CC20106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66654"/>
            <a:ext cx="348663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6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226</Words>
  <Application>Microsoft Office PowerPoint</Application>
  <PresentationFormat>On-screen Show (4:3)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REHAN</dc:creator>
  <cp:lastModifiedBy>Riddhesh Sawant</cp:lastModifiedBy>
  <cp:revision>762</cp:revision>
  <dcterms:created xsi:type="dcterms:W3CDTF">2016-11-02T16:45:10Z</dcterms:created>
  <dcterms:modified xsi:type="dcterms:W3CDTF">2019-11-28T19:14:36Z</dcterms:modified>
</cp:coreProperties>
</file>