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slide is for demo purpose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slide is for demo purpose only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slide is for demo purpose only</dc:title>
  <dc:creator>Riddhesh Chavda</dc:creator>
  <cp:lastModifiedBy>HP</cp:lastModifiedBy>
  <cp:revision>1</cp:revision>
  <dcterms:created xsi:type="dcterms:W3CDTF">2006-08-16T00:00:00Z</dcterms:created>
  <dcterms:modified xsi:type="dcterms:W3CDTF">2023-03-26T14:59:23Z</dcterms:modified>
</cp:coreProperties>
</file>