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Sentimental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Obtained  Insights from the reviews collected about British Airways from </a:t>
            </a:r>
            <a:r>
              <a:rPr lang="en-GB" smtClean="0"/>
              <a:t>the  passengers.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Outputs of VADER and BERT model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06482"/>
            <a:ext cx="3849685" cy="28000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482"/>
            <a:ext cx="3892275" cy="280005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32" y="1539772"/>
            <a:ext cx="3985007" cy="286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303" y="4963886"/>
            <a:ext cx="8943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following graphs we can tell that in Vader model the positive and negative reviews are very close with few neutral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BERT model has more poor rated reviews followed by other reviews of approximately same counts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compound value of Vader model with respect to BERT scores tell us that they are nearly normal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Sentimental Analysis</vt:lpstr>
      <vt:lpstr>Outputs of VADER and BERT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riddheshdevghare39@gmail.com</cp:lastModifiedBy>
  <cp:revision>4</cp:revision>
  <dcterms:created xsi:type="dcterms:W3CDTF">2022-12-06T11:13:27Z</dcterms:created>
  <dcterms:modified xsi:type="dcterms:W3CDTF">2023-04-29T07:24:09Z</dcterms:modified>
</cp:coreProperties>
</file>