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Customer’s booking prediction.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Fitting a Machine learning model for predicting customer’s booking pattern.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313" y="256903"/>
            <a:ext cx="3932237" cy="979714"/>
          </a:xfrm>
        </p:spPr>
        <p:txBody>
          <a:bodyPr/>
          <a:lstStyle/>
          <a:p>
            <a:r>
              <a:rPr lang="en-US" b="1" u="sng" dirty="0" smtClean="0"/>
              <a:t>Model fitting:-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8" y="3257006"/>
            <a:ext cx="4382824" cy="352697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6314" y="987425"/>
            <a:ext cx="4515712" cy="4881563"/>
          </a:xfrm>
        </p:spPr>
        <p:txBody>
          <a:bodyPr/>
          <a:lstStyle/>
          <a:p>
            <a:r>
              <a:rPr lang="en-US" i="1" dirty="0" smtClean="0"/>
              <a:t>We fitted a Machine learning model using Random Forest Classifier algorithm which gave us 81.2% accuracy while predicting the taste data with a precision of 81.9%  while classifying the responses. It also gave us a recall score of  80.08%. The overall Prediction power of this model is far greater than other fitted models based on Logistic regression , Decision Tree classifier ,Supported Vector Machine etc. The confusion Metrics obtained for the Model is given below.</a:t>
            </a:r>
            <a:endParaRPr lang="en-IN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0" y="1428206"/>
            <a:ext cx="6992983" cy="53557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2489" y="746760"/>
            <a:ext cx="61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10 important features obtained during model evaluation are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Customer’s booking prediction.</vt:lpstr>
      <vt:lpstr>Model fitting:-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riddheshdevghare39@gmail.com</cp:lastModifiedBy>
  <cp:revision>7</cp:revision>
  <dcterms:created xsi:type="dcterms:W3CDTF">2022-12-06T11:13:27Z</dcterms:created>
  <dcterms:modified xsi:type="dcterms:W3CDTF">2023-05-05T13:12:24Z</dcterms:modified>
</cp:coreProperties>
</file>