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6" r:id="rId1"/>
    <p:sldMasterId id="2147483707" r:id="rId2"/>
  </p:sldMasterIdLst>
  <p:notesMasterIdLst>
    <p:notesMasterId r:id="rId23"/>
  </p:notesMasterIdLst>
  <p:sldIdLst>
    <p:sldId id="295" r:id="rId3"/>
    <p:sldId id="257" r:id="rId4"/>
    <p:sldId id="258" r:id="rId5"/>
    <p:sldId id="280" r:id="rId6"/>
    <p:sldId id="290" r:id="rId7"/>
    <p:sldId id="291" r:id="rId8"/>
    <p:sldId id="281" r:id="rId9"/>
    <p:sldId id="289" r:id="rId10"/>
    <p:sldId id="283" r:id="rId11"/>
    <p:sldId id="261" r:id="rId12"/>
    <p:sldId id="279" r:id="rId13"/>
    <p:sldId id="278" r:id="rId14"/>
    <p:sldId id="285" r:id="rId15"/>
    <p:sldId id="293" r:id="rId16"/>
    <p:sldId id="264" r:id="rId17"/>
    <p:sldId id="294" r:id="rId18"/>
    <p:sldId id="286" r:id="rId19"/>
    <p:sldId id="292" r:id="rId20"/>
    <p:sldId id="287" r:id="rId21"/>
    <p:sldId id="267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303F8-9AC8-41AA-8DEE-107406E36294}">
  <a:tblStyle styleId="{B1F303F8-9AC8-41AA-8DEE-107406E3629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7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Vishwakarma" userId="4bc57cb958e01e31" providerId="Windows Live" clId="Web-{12A346F4-98DB-4DC4-822B-30F0BEF76FE7}"/>
    <pc:docChg chg="addSld modSld">
      <pc:chgData name="Aditya Vishwakarma" userId="4bc57cb958e01e31" providerId="Windows Live" clId="Web-{12A346F4-98DB-4DC4-822B-30F0BEF76FE7}" dt="2024-04-14T14:46:41.746" v="213" actId="20577"/>
      <pc:docMkLst>
        <pc:docMk/>
      </pc:docMkLst>
      <pc:sldChg chg="modSp">
        <pc:chgData name="Aditya Vishwakarma" userId="4bc57cb958e01e31" providerId="Windows Live" clId="Web-{12A346F4-98DB-4DC4-822B-30F0BEF76FE7}" dt="2024-04-14T14:35:15.768" v="176" actId="1076"/>
        <pc:sldMkLst>
          <pc:docMk/>
          <pc:sldMk cId="0" sldId="257"/>
        </pc:sldMkLst>
        <pc:spChg chg="mod">
          <ac:chgData name="Aditya Vishwakarma" userId="4bc57cb958e01e31" providerId="Windows Live" clId="Web-{12A346F4-98DB-4DC4-822B-30F0BEF76FE7}" dt="2024-04-14T14:35:15.768" v="176" actId="1076"/>
          <ac:spMkLst>
            <pc:docMk/>
            <pc:sldMk cId="0" sldId="257"/>
            <ac:spMk id="376" creationId="{00000000-0000-0000-0000-000000000000}"/>
          </ac:spMkLst>
        </pc:spChg>
      </pc:sldChg>
      <pc:sldChg chg="addSp modSp">
        <pc:chgData name="Aditya Vishwakarma" userId="4bc57cb958e01e31" providerId="Windows Live" clId="Web-{12A346F4-98DB-4DC4-822B-30F0BEF76FE7}" dt="2024-04-14T14:46:41.746" v="213" actId="20577"/>
        <pc:sldMkLst>
          <pc:docMk/>
          <pc:sldMk cId="3767937090" sldId="283"/>
        </pc:sldMkLst>
        <pc:spChg chg="add mod">
          <ac:chgData name="Aditya Vishwakarma" userId="4bc57cb958e01e31" providerId="Windows Live" clId="Web-{12A346F4-98DB-4DC4-822B-30F0BEF76FE7}" dt="2024-04-14T14:46:41.746" v="213" actId="20577"/>
          <ac:spMkLst>
            <pc:docMk/>
            <pc:sldMk cId="3767937090" sldId="283"/>
            <ac:spMk id="5" creationId="{277E5DF0-B594-6CD4-8BFC-B78072AFA952}"/>
          </ac:spMkLst>
        </pc:spChg>
      </pc:sldChg>
      <pc:sldChg chg="addSp modSp">
        <pc:chgData name="Aditya Vishwakarma" userId="4bc57cb958e01e31" providerId="Windows Live" clId="Web-{12A346F4-98DB-4DC4-822B-30F0BEF76FE7}" dt="2024-04-14T14:41:49.004" v="194" actId="20577"/>
        <pc:sldMkLst>
          <pc:docMk/>
          <pc:sldMk cId="970817297" sldId="285"/>
        </pc:sldMkLst>
        <pc:spChg chg="add mod">
          <ac:chgData name="Aditya Vishwakarma" userId="4bc57cb958e01e31" providerId="Windows Live" clId="Web-{12A346F4-98DB-4DC4-822B-30F0BEF76FE7}" dt="2024-04-14T14:12:09.729" v="49" actId="20577"/>
          <ac:spMkLst>
            <pc:docMk/>
            <pc:sldMk cId="970817297" sldId="285"/>
            <ac:spMk id="4" creationId="{CB8BB64B-72AE-0C20-AF2F-0E10B8CB2D00}"/>
          </ac:spMkLst>
        </pc:spChg>
        <pc:spChg chg="add mod">
          <ac:chgData name="Aditya Vishwakarma" userId="4bc57cb958e01e31" providerId="Windows Live" clId="Web-{12A346F4-98DB-4DC4-822B-30F0BEF76FE7}" dt="2024-04-14T14:41:49.004" v="194" actId="20577"/>
          <ac:spMkLst>
            <pc:docMk/>
            <pc:sldMk cId="970817297" sldId="285"/>
            <ac:spMk id="6" creationId="{C37F8406-2121-91F3-49DE-743A3FD3CB54}"/>
          </ac:spMkLst>
        </pc:spChg>
        <pc:picChg chg="add mod">
          <ac:chgData name="Aditya Vishwakarma" userId="4bc57cb958e01e31" providerId="Windows Live" clId="Web-{12A346F4-98DB-4DC4-822B-30F0BEF76FE7}" dt="2024-04-14T14:25:28.923" v="135"/>
          <ac:picMkLst>
            <pc:docMk/>
            <pc:sldMk cId="970817297" sldId="285"/>
            <ac:picMk id="3" creationId="{8CA1341A-244A-2CFD-2B6A-E38478E667B3}"/>
          </ac:picMkLst>
        </pc:picChg>
      </pc:sldChg>
      <pc:sldChg chg="modSp">
        <pc:chgData name="Aditya Vishwakarma" userId="4bc57cb958e01e31" providerId="Windows Live" clId="Web-{12A346F4-98DB-4DC4-822B-30F0BEF76FE7}" dt="2024-04-14T14:33:25.922" v="165" actId="1076"/>
        <pc:sldMkLst>
          <pc:docMk/>
          <pc:sldMk cId="3815090064" sldId="286"/>
        </pc:sldMkLst>
        <pc:spChg chg="mod">
          <ac:chgData name="Aditya Vishwakarma" userId="4bc57cb958e01e31" providerId="Windows Live" clId="Web-{12A346F4-98DB-4DC4-822B-30F0BEF76FE7}" dt="2024-04-14T14:33:25.922" v="165" actId="1076"/>
          <ac:spMkLst>
            <pc:docMk/>
            <pc:sldMk cId="3815090064" sldId="286"/>
            <ac:spMk id="4" creationId="{0BDCE284-E3E2-B4CD-563A-C420000BFFC3}"/>
          </ac:spMkLst>
        </pc:spChg>
      </pc:sldChg>
      <pc:sldChg chg="addSp delSp modSp add replId">
        <pc:chgData name="Aditya Vishwakarma" userId="4bc57cb958e01e31" providerId="Windows Live" clId="Web-{12A346F4-98DB-4DC4-822B-30F0BEF76FE7}" dt="2024-04-14T14:34:13.064" v="175" actId="20577"/>
        <pc:sldMkLst>
          <pc:docMk/>
          <pc:sldMk cId="426895874" sldId="293"/>
        </pc:sldMkLst>
        <pc:spChg chg="mod">
          <ac:chgData name="Aditya Vishwakarma" userId="4bc57cb958e01e31" providerId="Windows Live" clId="Web-{12A346F4-98DB-4DC4-822B-30F0BEF76FE7}" dt="2024-04-14T14:34:13.064" v="175" actId="20577"/>
          <ac:spMkLst>
            <pc:docMk/>
            <pc:sldMk cId="426895874" sldId="293"/>
            <ac:spMk id="4" creationId="{CB8BB64B-72AE-0C20-AF2F-0E10B8CB2D00}"/>
          </ac:spMkLst>
        </pc:spChg>
        <pc:spChg chg="mod">
          <ac:chgData name="Aditya Vishwakarma" userId="4bc57cb958e01e31" providerId="Windows Live" clId="Web-{12A346F4-98DB-4DC4-822B-30F0BEF76FE7}" dt="2024-04-14T14:28:12.990" v="158" actId="20577"/>
          <ac:spMkLst>
            <pc:docMk/>
            <pc:sldMk cId="426895874" sldId="293"/>
            <ac:spMk id="6" creationId="{C37F8406-2121-91F3-49DE-743A3FD3CB54}"/>
          </ac:spMkLst>
        </pc:spChg>
        <pc:picChg chg="del">
          <ac:chgData name="Aditya Vishwakarma" userId="4bc57cb958e01e31" providerId="Windows Live" clId="Web-{12A346F4-98DB-4DC4-822B-30F0BEF76FE7}" dt="2024-04-14T14:18:40.646" v="79"/>
          <ac:picMkLst>
            <pc:docMk/>
            <pc:sldMk cId="426895874" sldId="293"/>
            <ac:picMk id="3" creationId="{8CA1341A-244A-2CFD-2B6A-E38478E667B3}"/>
          </ac:picMkLst>
        </pc:picChg>
        <pc:picChg chg="add mod">
          <ac:chgData name="Aditya Vishwakarma" userId="4bc57cb958e01e31" providerId="Windows Live" clId="Web-{12A346F4-98DB-4DC4-822B-30F0BEF76FE7}" dt="2024-04-14T14:25:35.158" v="136"/>
          <ac:picMkLst>
            <pc:docMk/>
            <pc:sldMk cId="426895874" sldId="293"/>
            <ac:picMk id="7" creationId="{01E35581-0018-F5B9-B57F-C349DE0CF8A8}"/>
          </ac:picMkLst>
        </pc:picChg>
      </pc:sldChg>
    </pc:docChg>
  </pc:docChgLst>
  <pc:docChgLst>
    <pc:chgData name="Aditya Vishwakarma" userId="4bc57cb958e01e31" providerId="Windows Live" clId="Web-{12B63A47-EE90-4F77-9EF9-A1B720BF30CF}"/>
    <pc:docChg chg="delSld modSld">
      <pc:chgData name="Aditya Vishwakarma" userId="4bc57cb958e01e31" providerId="Windows Live" clId="Web-{12B63A47-EE90-4F77-9EF9-A1B720BF30CF}" dt="2024-04-15T17:34:30.533" v="150" actId="20577"/>
      <pc:docMkLst>
        <pc:docMk/>
      </pc:docMkLst>
      <pc:sldChg chg="del">
        <pc:chgData name="Aditya Vishwakarma" userId="4bc57cb958e01e31" providerId="Windows Live" clId="Web-{12B63A47-EE90-4F77-9EF9-A1B720BF30CF}" dt="2024-04-15T17:11:31.296" v="0"/>
        <pc:sldMkLst>
          <pc:docMk/>
          <pc:sldMk cId="1943476643" sldId="274"/>
        </pc:sldMkLst>
      </pc:sldChg>
      <pc:sldChg chg="addSp modSp">
        <pc:chgData name="Aditya Vishwakarma" userId="4bc57cb958e01e31" providerId="Windows Live" clId="Web-{12B63A47-EE90-4F77-9EF9-A1B720BF30CF}" dt="2024-04-15T17:34:30.533" v="150" actId="20577"/>
        <pc:sldMkLst>
          <pc:docMk/>
          <pc:sldMk cId="2727855857" sldId="281"/>
        </pc:sldMkLst>
        <pc:spChg chg="add mod">
          <ac:chgData name="Aditya Vishwakarma" userId="4bc57cb958e01e31" providerId="Windows Live" clId="Web-{12B63A47-EE90-4F77-9EF9-A1B720BF30CF}" dt="2024-04-15T17:34:30.533" v="150" actId="20577"/>
          <ac:spMkLst>
            <pc:docMk/>
            <pc:sldMk cId="2727855857" sldId="281"/>
            <ac:spMk id="5" creationId="{3EC7AAF3-2A2A-EEC8-3505-9C095BC175BB}"/>
          </ac:spMkLst>
        </pc:spChg>
      </pc:sldChg>
    </pc:docChg>
  </pc:docChgLst>
  <pc:docChgLst>
    <pc:chgData name="Aditya Vishwakarma" userId="4bc57cb958e01e31" providerId="Windows Live" clId="Web-{838955EF-9BB4-4C0D-BDA4-C7494C68C56B}"/>
    <pc:docChg chg="modSld">
      <pc:chgData name="Aditya Vishwakarma" userId="4bc57cb958e01e31" providerId="Windows Live" clId="Web-{838955EF-9BB4-4C0D-BDA4-C7494C68C56B}" dt="2024-04-14T15:14:00.919" v="33" actId="20577"/>
      <pc:docMkLst>
        <pc:docMk/>
      </pc:docMkLst>
      <pc:sldChg chg="modSp">
        <pc:chgData name="Aditya Vishwakarma" userId="4bc57cb958e01e31" providerId="Windows Live" clId="Web-{838955EF-9BB4-4C0D-BDA4-C7494C68C56B}" dt="2024-04-14T14:48:02.210" v="9" actId="20577"/>
        <pc:sldMkLst>
          <pc:docMk/>
          <pc:sldMk cId="3767937090" sldId="283"/>
        </pc:sldMkLst>
        <pc:spChg chg="mod">
          <ac:chgData name="Aditya Vishwakarma" userId="4bc57cb958e01e31" providerId="Windows Live" clId="Web-{838955EF-9BB4-4C0D-BDA4-C7494C68C56B}" dt="2024-04-14T14:48:02.210" v="9" actId="20577"/>
          <ac:spMkLst>
            <pc:docMk/>
            <pc:sldMk cId="3767937090" sldId="283"/>
            <ac:spMk id="5" creationId="{277E5DF0-B594-6CD4-8BFC-B78072AFA952}"/>
          </ac:spMkLst>
        </pc:spChg>
      </pc:sldChg>
      <pc:sldChg chg="modSp">
        <pc:chgData name="Aditya Vishwakarma" userId="4bc57cb958e01e31" providerId="Windows Live" clId="Web-{838955EF-9BB4-4C0D-BDA4-C7494C68C56B}" dt="2024-04-14T15:14:00.919" v="33" actId="20577"/>
        <pc:sldMkLst>
          <pc:docMk/>
          <pc:sldMk cId="2779522191" sldId="287"/>
        </pc:sldMkLst>
        <pc:spChg chg="mod">
          <ac:chgData name="Aditya Vishwakarma" userId="4bc57cb958e01e31" providerId="Windows Live" clId="Web-{838955EF-9BB4-4C0D-BDA4-C7494C68C56B}" dt="2024-04-14T15:14:00.919" v="33" actId="20577"/>
          <ac:spMkLst>
            <pc:docMk/>
            <pc:sldMk cId="2779522191" sldId="287"/>
            <ac:spMk id="5" creationId="{FE1917ED-8883-2E56-4AB1-2E3478FB0E27}"/>
          </ac:spMkLst>
        </pc:spChg>
      </pc:sldChg>
      <pc:sldChg chg="modSp">
        <pc:chgData name="Aditya Vishwakarma" userId="4bc57cb958e01e31" providerId="Windows Live" clId="Web-{838955EF-9BB4-4C0D-BDA4-C7494C68C56B}" dt="2024-04-14T15:11:46.840" v="11" actId="20577"/>
        <pc:sldMkLst>
          <pc:docMk/>
          <pc:sldMk cId="2576210820" sldId="289"/>
        </pc:sldMkLst>
        <pc:spChg chg="mod">
          <ac:chgData name="Aditya Vishwakarma" userId="4bc57cb958e01e31" providerId="Windows Live" clId="Web-{838955EF-9BB4-4C0D-BDA4-C7494C68C56B}" dt="2024-04-14T15:11:46.840" v="11" actId="20577"/>
          <ac:spMkLst>
            <pc:docMk/>
            <pc:sldMk cId="2576210820" sldId="289"/>
            <ac:spMk id="5" creationId="{22FB2323-00A1-3133-65A3-FBA66E256B4E}"/>
          </ac:spMkLst>
        </pc:spChg>
      </pc:sldChg>
    </pc:docChg>
  </pc:docChgLst>
  <pc:docChgLst>
    <pc:chgData name="Aditya Vishwakarma" userId="4bc57cb958e01e31" providerId="Windows Live" clId="Web-{7BCF39DD-04E6-4156-B0BC-63BC9650559A}"/>
    <pc:docChg chg="modSld">
      <pc:chgData name="Aditya Vishwakarma" userId="4bc57cb958e01e31" providerId="Windows Live" clId="Web-{7BCF39DD-04E6-4156-B0BC-63BC9650559A}" dt="2024-04-15T17:36:34.155" v="3" actId="20577"/>
      <pc:docMkLst>
        <pc:docMk/>
      </pc:docMkLst>
      <pc:sldChg chg="modSp">
        <pc:chgData name="Aditya Vishwakarma" userId="4bc57cb958e01e31" providerId="Windows Live" clId="Web-{7BCF39DD-04E6-4156-B0BC-63BC9650559A}" dt="2024-04-15T17:36:34.155" v="3" actId="20577"/>
        <pc:sldMkLst>
          <pc:docMk/>
          <pc:sldMk cId="2727855857" sldId="281"/>
        </pc:sldMkLst>
        <pc:spChg chg="mod">
          <ac:chgData name="Aditya Vishwakarma" userId="4bc57cb958e01e31" providerId="Windows Live" clId="Web-{7BCF39DD-04E6-4156-B0BC-63BC9650559A}" dt="2024-04-15T17:36:34.155" v="3" actId="20577"/>
          <ac:spMkLst>
            <pc:docMk/>
            <pc:sldMk cId="2727855857" sldId="281"/>
            <ac:spMk id="5" creationId="{3EC7AAF3-2A2A-EEC8-3505-9C095BC175BB}"/>
          </ac:spMkLst>
        </pc:spChg>
      </pc:sldChg>
    </pc:docChg>
  </pc:docChgLst>
  <pc:docChgLst>
    <pc:chgData name="Riddhesh Veling" userId="8d200e223842800f" providerId="LiveId" clId="{C29F5E1A-F383-4071-8B4B-F8C92CEA7314}"/>
    <pc:docChg chg="undo redo custSel addSld delSld modSld sldOrd">
      <pc:chgData name="Riddhesh Veling" userId="8d200e223842800f" providerId="LiveId" clId="{C29F5E1A-F383-4071-8B4B-F8C92CEA7314}" dt="2024-04-24T04:54:48.863" v="1418" actId="20577"/>
      <pc:docMkLst>
        <pc:docMk/>
      </pc:docMkLst>
      <pc:sldChg chg="addSp delSp modSp del mod">
        <pc:chgData name="Riddhesh Veling" userId="8d200e223842800f" providerId="LiveId" clId="{C29F5E1A-F383-4071-8B4B-F8C92CEA7314}" dt="2024-04-24T04:45:18.600" v="1376" actId="47"/>
        <pc:sldMkLst>
          <pc:docMk/>
          <pc:sldMk cId="0" sldId="256"/>
        </pc:sldMkLst>
        <pc:spChg chg="add mod">
          <ac:chgData name="Riddhesh Veling" userId="8d200e223842800f" providerId="LiveId" clId="{C29F5E1A-F383-4071-8B4B-F8C92CEA7314}" dt="2024-04-14T13:43:41.574" v="1064" actId="1076"/>
          <ac:spMkLst>
            <pc:docMk/>
            <pc:sldMk cId="0" sldId="256"/>
            <ac:spMk id="2" creationId="{93F88E90-16DB-04C5-5C63-D329D32A7101}"/>
          </ac:spMkLst>
        </pc:spChg>
        <pc:spChg chg="mod">
          <ac:chgData name="Riddhesh Veling" userId="8d200e223842800f" providerId="LiveId" clId="{C29F5E1A-F383-4071-8B4B-F8C92CEA7314}" dt="2024-04-13T14:19:08.852" v="618" actId="20577"/>
          <ac:spMkLst>
            <pc:docMk/>
            <pc:sldMk cId="0" sldId="256"/>
            <ac:spMk id="366" creationId="{00000000-0000-0000-0000-000000000000}"/>
          </ac:spMkLst>
        </pc:spChg>
        <pc:spChg chg="mod">
          <ac:chgData name="Riddhesh Veling" userId="8d200e223842800f" providerId="LiveId" clId="{C29F5E1A-F383-4071-8B4B-F8C92CEA7314}" dt="2024-04-14T13:43:01.339" v="1031" actId="20577"/>
          <ac:spMkLst>
            <pc:docMk/>
            <pc:sldMk cId="0" sldId="256"/>
            <ac:spMk id="367" creationId="{00000000-0000-0000-0000-000000000000}"/>
          </ac:spMkLst>
        </pc:spChg>
        <pc:spChg chg="mod">
          <ac:chgData name="Riddhesh Veling" userId="8d200e223842800f" providerId="LiveId" clId="{C29F5E1A-F383-4071-8B4B-F8C92CEA7314}" dt="2024-04-13T13:54:16.620" v="74" actId="1076"/>
          <ac:spMkLst>
            <pc:docMk/>
            <pc:sldMk cId="0" sldId="256"/>
            <ac:spMk id="368" creationId="{00000000-0000-0000-0000-000000000000}"/>
          </ac:spMkLst>
        </pc:spChg>
        <pc:picChg chg="add mod">
          <ac:chgData name="Riddhesh Veling" userId="8d200e223842800f" providerId="LiveId" clId="{C29F5E1A-F383-4071-8B4B-F8C92CEA7314}" dt="2024-04-15T17:21:14.427" v="1290" actId="1076"/>
          <ac:picMkLst>
            <pc:docMk/>
            <pc:sldMk cId="0" sldId="256"/>
            <ac:picMk id="4" creationId="{EC9D8C7C-3B6E-0D1A-7197-C3E4386C6A51}"/>
          </ac:picMkLst>
        </pc:picChg>
        <pc:picChg chg="add del mod">
          <ac:chgData name="Riddhesh Veling" userId="8d200e223842800f" providerId="LiveId" clId="{C29F5E1A-F383-4071-8B4B-F8C92CEA7314}" dt="2024-04-15T17:21:05.064" v="1287" actId="478"/>
          <ac:picMkLst>
            <pc:docMk/>
            <pc:sldMk cId="0" sldId="256"/>
            <ac:picMk id="6" creationId="{858A73CE-590A-C67A-BDCD-96941CC2A66B}"/>
          </ac:picMkLst>
        </pc:picChg>
        <pc:picChg chg="add del mod">
          <ac:chgData name="Riddhesh Veling" userId="8d200e223842800f" providerId="LiveId" clId="{C29F5E1A-F383-4071-8B4B-F8C92CEA7314}" dt="2024-04-15T17:20:56.404" v="1283" actId="478"/>
          <ac:picMkLst>
            <pc:docMk/>
            <pc:sldMk cId="0" sldId="256"/>
            <ac:picMk id="8" creationId="{0CC15235-A434-DEC0-031A-546A313018CB}"/>
          </ac:picMkLst>
        </pc:picChg>
        <pc:picChg chg="add del mod">
          <ac:chgData name="Riddhesh Veling" userId="8d200e223842800f" providerId="LiveId" clId="{C29F5E1A-F383-4071-8B4B-F8C92CEA7314}" dt="2024-04-15T17:21:31.437" v="1296" actId="478"/>
          <ac:picMkLst>
            <pc:docMk/>
            <pc:sldMk cId="0" sldId="256"/>
            <ac:picMk id="10" creationId="{F492895E-1FF4-C8D1-3A4F-F8C8ED3FB9B9}"/>
          </ac:picMkLst>
        </pc:picChg>
        <pc:picChg chg="add mod">
          <ac:chgData name="Riddhesh Veling" userId="8d200e223842800f" providerId="LiveId" clId="{C29F5E1A-F383-4071-8B4B-F8C92CEA7314}" dt="2024-04-15T17:22:09.328" v="1303" actId="1076"/>
          <ac:picMkLst>
            <pc:docMk/>
            <pc:sldMk cId="0" sldId="256"/>
            <ac:picMk id="12" creationId="{85212A88-A235-255E-4683-792310F62F48}"/>
          </ac:picMkLst>
        </pc:picChg>
        <pc:picChg chg="del">
          <ac:chgData name="Riddhesh Veling" userId="8d200e223842800f" providerId="LiveId" clId="{C29F5E1A-F383-4071-8B4B-F8C92CEA7314}" dt="2024-04-14T13:42:16.982" v="987" actId="478"/>
          <ac:picMkLst>
            <pc:docMk/>
            <pc:sldMk cId="0" sldId="256"/>
            <ac:picMk id="370" creationId="{00000000-0000-0000-0000-000000000000}"/>
          </ac:picMkLst>
        </pc:picChg>
        <pc:picChg chg="add mod">
          <ac:chgData name="Riddhesh Veling" userId="8d200e223842800f" providerId="LiveId" clId="{C29F5E1A-F383-4071-8B4B-F8C92CEA7314}" dt="2024-04-15T17:21:10.672" v="1289" actId="1076"/>
          <ac:picMkLst>
            <pc:docMk/>
            <pc:sldMk cId="0" sldId="256"/>
            <ac:picMk id="1026" creationId="{8D2A1B38-2078-F66F-E2F8-90B1BA29F539}"/>
          </ac:picMkLst>
        </pc:picChg>
      </pc:sldChg>
      <pc:sldChg chg="modSp mod">
        <pc:chgData name="Riddhesh Veling" userId="8d200e223842800f" providerId="LiveId" clId="{C29F5E1A-F383-4071-8B4B-F8C92CEA7314}" dt="2024-04-15T15:14:50.109" v="1146" actId="1076"/>
        <pc:sldMkLst>
          <pc:docMk/>
          <pc:sldMk cId="0" sldId="257"/>
        </pc:sldMkLst>
        <pc:spChg chg="mod">
          <ac:chgData name="Riddhesh Veling" userId="8d200e223842800f" providerId="LiveId" clId="{C29F5E1A-F383-4071-8B4B-F8C92CEA7314}" dt="2024-04-15T15:14:50.109" v="1146" actId="1076"/>
          <ac:spMkLst>
            <pc:docMk/>
            <pc:sldMk cId="0" sldId="257"/>
            <ac:spMk id="376" creationId="{00000000-0000-0000-0000-000000000000}"/>
          </ac:spMkLst>
        </pc:spChg>
      </pc:sldChg>
      <pc:sldChg chg="modSp mod">
        <pc:chgData name="Riddhesh Veling" userId="8d200e223842800f" providerId="LiveId" clId="{C29F5E1A-F383-4071-8B4B-F8C92CEA7314}" dt="2024-04-15T18:55:31.995" v="1349" actId="20577"/>
        <pc:sldMkLst>
          <pc:docMk/>
          <pc:sldMk cId="0" sldId="258"/>
        </pc:sldMkLst>
        <pc:spChg chg="mod">
          <ac:chgData name="Riddhesh Veling" userId="8d200e223842800f" providerId="LiveId" clId="{C29F5E1A-F383-4071-8B4B-F8C92CEA7314}" dt="2024-04-15T18:55:31.995" v="1349" actId="20577"/>
          <ac:spMkLst>
            <pc:docMk/>
            <pc:sldMk cId="0" sldId="258"/>
            <ac:spMk id="382" creationId="{00000000-0000-0000-0000-000000000000}"/>
          </ac:spMkLst>
        </pc:spChg>
      </pc:sldChg>
      <pc:sldChg chg="modSp del mod">
        <pc:chgData name="Riddhesh Veling" userId="8d200e223842800f" providerId="LiveId" clId="{C29F5E1A-F383-4071-8B4B-F8C92CEA7314}" dt="2024-04-13T18:11:25.743" v="632" actId="47"/>
        <pc:sldMkLst>
          <pc:docMk/>
          <pc:sldMk cId="0" sldId="259"/>
        </pc:sldMkLst>
        <pc:spChg chg="mod">
          <ac:chgData name="Riddhesh Veling" userId="8d200e223842800f" providerId="LiveId" clId="{C29F5E1A-F383-4071-8B4B-F8C92CEA7314}" dt="2024-04-13T13:58:31.243" v="378" actId="20577"/>
          <ac:spMkLst>
            <pc:docMk/>
            <pc:sldMk cId="0" sldId="259"/>
            <ac:spMk id="388" creationId="{00000000-0000-0000-0000-000000000000}"/>
          </ac:spMkLst>
        </pc:spChg>
      </pc:sldChg>
      <pc:sldChg chg="del">
        <pc:chgData name="Riddhesh Veling" userId="8d200e223842800f" providerId="LiveId" clId="{C29F5E1A-F383-4071-8B4B-F8C92CEA7314}" dt="2024-04-15T15:09:25.618" v="1127" actId="47"/>
        <pc:sldMkLst>
          <pc:docMk/>
          <pc:sldMk cId="0" sldId="260"/>
        </pc:sldMkLst>
      </pc:sldChg>
      <pc:sldChg chg="addSp modSp mod ord">
        <pc:chgData name="Riddhesh Veling" userId="8d200e223842800f" providerId="LiveId" clId="{C29F5E1A-F383-4071-8B4B-F8C92CEA7314}" dt="2024-04-15T15:27:13.589" v="1245" actId="1076"/>
        <pc:sldMkLst>
          <pc:docMk/>
          <pc:sldMk cId="0" sldId="264"/>
        </pc:sldMkLst>
        <pc:spChg chg="add mod">
          <ac:chgData name="Riddhesh Veling" userId="8d200e223842800f" providerId="LiveId" clId="{C29F5E1A-F383-4071-8B4B-F8C92CEA7314}" dt="2024-04-15T15:27:13.589" v="1245" actId="1076"/>
          <ac:spMkLst>
            <pc:docMk/>
            <pc:sldMk cId="0" sldId="264"/>
            <ac:spMk id="3" creationId="{C480E506-37E6-D92D-0919-05B7C60BD9E7}"/>
          </ac:spMkLst>
        </pc:spChg>
        <pc:spChg chg="add mod">
          <ac:chgData name="Riddhesh Veling" userId="8d200e223842800f" providerId="LiveId" clId="{C29F5E1A-F383-4071-8B4B-F8C92CEA7314}" dt="2024-04-15T15:27:13.589" v="1245" actId="1076"/>
          <ac:spMkLst>
            <pc:docMk/>
            <pc:sldMk cId="0" sldId="264"/>
            <ac:spMk id="5" creationId="{3BD5826C-452F-C265-E058-E7E1071B733A}"/>
          </ac:spMkLst>
        </pc:spChg>
        <pc:picChg chg="add mod">
          <ac:chgData name="Riddhesh Veling" userId="8d200e223842800f" providerId="LiveId" clId="{C29F5E1A-F383-4071-8B4B-F8C92CEA7314}" dt="2024-04-15T15:27:13.589" v="1245" actId="1076"/>
          <ac:picMkLst>
            <pc:docMk/>
            <pc:sldMk cId="0" sldId="264"/>
            <ac:picMk id="2" creationId="{F4D68471-F382-5F89-ED9D-33BD590554D3}"/>
          </ac:picMkLst>
        </pc:picChg>
        <pc:picChg chg="add mod">
          <ac:chgData name="Riddhesh Veling" userId="8d200e223842800f" providerId="LiveId" clId="{C29F5E1A-F383-4071-8B4B-F8C92CEA7314}" dt="2024-04-15T15:27:13.589" v="1245" actId="1076"/>
          <ac:picMkLst>
            <pc:docMk/>
            <pc:sldMk cId="0" sldId="264"/>
            <ac:picMk id="4" creationId="{3DA7DC39-C3BC-DE39-CF07-F85403073116}"/>
          </ac:picMkLst>
        </pc:picChg>
      </pc:sldChg>
      <pc:sldChg chg="delSp mod">
        <pc:chgData name="Riddhesh Veling" userId="8d200e223842800f" providerId="LiveId" clId="{C29F5E1A-F383-4071-8B4B-F8C92CEA7314}" dt="2024-04-16T04:35:27.297" v="1371" actId="478"/>
        <pc:sldMkLst>
          <pc:docMk/>
          <pc:sldMk cId="0" sldId="267"/>
        </pc:sldMkLst>
        <pc:spChg chg="del">
          <ac:chgData name="Riddhesh Veling" userId="8d200e223842800f" providerId="LiveId" clId="{C29F5E1A-F383-4071-8B4B-F8C92CEA7314}" dt="2024-04-16T04:35:27.297" v="1371" actId="478"/>
          <ac:spMkLst>
            <pc:docMk/>
            <pc:sldMk cId="0" sldId="267"/>
            <ac:spMk id="436" creationId="{00000000-0000-0000-0000-000000000000}"/>
          </ac:spMkLst>
        </pc:spChg>
      </pc:sldChg>
      <pc:sldChg chg="del">
        <pc:chgData name="Riddhesh Veling" userId="8d200e223842800f" providerId="LiveId" clId="{C29F5E1A-F383-4071-8B4B-F8C92CEA7314}" dt="2024-04-15T15:09:26.438" v="1128" actId="47"/>
        <pc:sldMkLst>
          <pc:docMk/>
          <pc:sldMk cId="273435087" sldId="269"/>
        </pc:sldMkLst>
      </pc:sldChg>
      <pc:sldChg chg="del">
        <pc:chgData name="Riddhesh Veling" userId="8d200e223842800f" providerId="LiveId" clId="{C29F5E1A-F383-4071-8B4B-F8C92CEA7314}" dt="2024-04-15T15:09:27.736" v="1129" actId="47"/>
        <pc:sldMkLst>
          <pc:docMk/>
          <pc:sldMk cId="794825306" sldId="270"/>
        </pc:sldMkLst>
      </pc:sldChg>
      <pc:sldChg chg="del">
        <pc:chgData name="Riddhesh Veling" userId="8d200e223842800f" providerId="LiveId" clId="{C29F5E1A-F383-4071-8B4B-F8C92CEA7314}" dt="2024-04-15T15:09:24.102" v="1126" actId="47"/>
        <pc:sldMkLst>
          <pc:docMk/>
          <pc:sldMk cId="682790179" sldId="271"/>
        </pc:sldMkLst>
      </pc:sldChg>
      <pc:sldChg chg="del">
        <pc:chgData name="Riddhesh Veling" userId="8d200e223842800f" providerId="LiveId" clId="{C29F5E1A-F383-4071-8B4B-F8C92CEA7314}" dt="2024-04-15T15:09:45.518" v="1132" actId="47"/>
        <pc:sldMkLst>
          <pc:docMk/>
          <pc:sldMk cId="2441747682" sldId="272"/>
        </pc:sldMkLst>
      </pc:sldChg>
      <pc:sldChg chg="del">
        <pc:chgData name="Riddhesh Veling" userId="8d200e223842800f" providerId="LiveId" clId="{C29F5E1A-F383-4071-8B4B-F8C92CEA7314}" dt="2024-04-15T15:09:31.269" v="1130" actId="47"/>
        <pc:sldMkLst>
          <pc:docMk/>
          <pc:sldMk cId="4089302249" sldId="273"/>
        </pc:sldMkLst>
      </pc:sldChg>
      <pc:sldChg chg="del">
        <pc:chgData name="Riddhesh Veling" userId="8d200e223842800f" providerId="LiveId" clId="{C29F5E1A-F383-4071-8B4B-F8C92CEA7314}" dt="2024-04-15T15:09:32.557" v="1131" actId="47"/>
        <pc:sldMkLst>
          <pc:docMk/>
          <pc:sldMk cId="3276401649" sldId="276"/>
        </pc:sldMkLst>
      </pc:sldChg>
      <pc:sldChg chg="addSp modSp mod">
        <pc:chgData name="Riddhesh Veling" userId="8d200e223842800f" providerId="LiveId" clId="{C29F5E1A-F383-4071-8B4B-F8C92CEA7314}" dt="2024-04-24T04:46:28.772" v="1382" actId="1076"/>
        <pc:sldMkLst>
          <pc:docMk/>
          <pc:sldMk cId="810113831" sldId="279"/>
        </pc:sldMkLst>
        <pc:spChg chg="add mod">
          <ac:chgData name="Riddhesh Veling" userId="8d200e223842800f" providerId="LiveId" clId="{C29F5E1A-F383-4071-8B4B-F8C92CEA7314}" dt="2024-04-15T17:53:51.146" v="1304"/>
          <ac:spMkLst>
            <pc:docMk/>
            <pc:sldMk cId="810113831" sldId="279"/>
            <ac:spMk id="5" creationId="{4D999981-9237-054C-2123-DF090C20B508}"/>
          </ac:spMkLst>
        </pc:spChg>
        <pc:spChg chg="mod">
          <ac:chgData name="Riddhesh Veling" userId="8d200e223842800f" providerId="LiveId" clId="{C29F5E1A-F383-4071-8B4B-F8C92CEA7314}" dt="2024-04-24T04:46:28.772" v="1382" actId="1076"/>
          <ac:spMkLst>
            <pc:docMk/>
            <pc:sldMk cId="810113831" sldId="279"/>
            <ac:spMk id="12" creationId="{175E1DC1-23F2-F3A5-BAAE-A43C1AB8471A}"/>
          </ac:spMkLst>
        </pc:spChg>
        <pc:picChg chg="add mod">
          <ac:chgData name="Riddhesh Veling" userId="8d200e223842800f" providerId="LiveId" clId="{C29F5E1A-F383-4071-8B4B-F8C92CEA7314}" dt="2024-04-15T17:02:19.924" v="1255" actId="208"/>
          <ac:picMkLst>
            <pc:docMk/>
            <pc:sldMk cId="810113831" sldId="279"/>
            <ac:picMk id="4" creationId="{7323D7C9-546E-35F6-D38A-8D0F1E95C099}"/>
          </ac:picMkLst>
        </pc:picChg>
        <pc:picChg chg="mod">
          <ac:chgData name="Riddhesh Veling" userId="8d200e223842800f" providerId="LiveId" clId="{C29F5E1A-F383-4071-8B4B-F8C92CEA7314}" dt="2024-04-24T04:46:06.369" v="1379" actId="1076"/>
          <ac:picMkLst>
            <pc:docMk/>
            <pc:sldMk cId="810113831" sldId="279"/>
            <ac:picMk id="11" creationId="{C89DF5BE-6B81-2F31-FC61-3E47FB8519A5}"/>
          </ac:picMkLst>
        </pc:picChg>
      </pc:sldChg>
      <pc:sldChg chg="modSp new mod">
        <pc:chgData name="Riddhesh Veling" userId="8d200e223842800f" providerId="LiveId" clId="{C29F5E1A-F383-4071-8B4B-F8C92CEA7314}" dt="2024-04-15T15:10:27.647" v="1133" actId="207"/>
        <pc:sldMkLst>
          <pc:docMk/>
          <pc:sldMk cId="4180989373" sldId="280"/>
        </pc:sldMkLst>
        <pc:spChg chg="mod">
          <ac:chgData name="Riddhesh Veling" userId="8d200e223842800f" providerId="LiveId" clId="{C29F5E1A-F383-4071-8B4B-F8C92CEA7314}" dt="2024-04-13T13:59:09.051" v="407" actId="113"/>
          <ac:spMkLst>
            <pc:docMk/>
            <pc:sldMk cId="4180989373" sldId="280"/>
            <ac:spMk id="2" creationId="{1681BEA1-4E5A-54C7-A05B-E6276CDE4F44}"/>
          </ac:spMkLst>
        </pc:spChg>
        <pc:graphicFrameChg chg="modGraphic">
          <ac:chgData name="Riddhesh Veling" userId="8d200e223842800f" providerId="LiveId" clId="{C29F5E1A-F383-4071-8B4B-F8C92CEA7314}" dt="2024-04-15T15:10:27.647" v="1133" actId="207"/>
          <ac:graphicFrameMkLst>
            <pc:docMk/>
            <pc:sldMk cId="4180989373" sldId="280"/>
            <ac:graphicFrameMk id="6" creationId="{E1361D5E-E3BF-C9FA-885C-62479D89686C}"/>
          </ac:graphicFrameMkLst>
        </pc:graphicFrameChg>
      </pc:sldChg>
      <pc:sldChg chg="addSp modSp add mod">
        <pc:chgData name="Riddhesh Veling" userId="8d200e223842800f" providerId="LiveId" clId="{C29F5E1A-F383-4071-8B4B-F8C92CEA7314}" dt="2024-04-14T13:46:51.912" v="1081" actId="20577"/>
        <pc:sldMkLst>
          <pc:docMk/>
          <pc:sldMk cId="2727855857" sldId="281"/>
        </pc:sldMkLst>
        <pc:spChg chg="mod">
          <ac:chgData name="Riddhesh Veling" userId="8d200e223842800f" providerId="LiveId" clId="{C29F5E1A-F383-4071-8B4B-F8C92CEA7314}" dt="2024-04-13T14:06:20.145" v="433" actId="313"/>
          <ac:spMkLst>
            <pc:docMk/>
            <pc:sldMk cId="2727855857" sldId="281"/>
            <ac:spMk id="2" creationId="{1681BEA1-4E5A-54C7-A05B-E6276CDE4F44}"/>
          </ac:spMkLst>
        </pc:spChg>
        <pc:spChg chg="add mod">
          <ac:chgData name="Riddhesh Veling" userId="8d200e223842800f" providerId="LiveId" clId="{C29F5E1A-F383-4071-8B4B-F8C92CEA7314}" dt="2024-04-14T13:46:51.912" v="1081" actId="20577"/>
          <ac:spMkLst>
            <pc:docMk/>
            <pc:sldMk cId="2727855857" sldId="281"/>
            <ac:spMk id="3" creationId="{B700039A-AE48-0D15-84B7-8DC5C9A1ED83}"/>
          </ac:spMkLst>
        </pc:spChg>
      </pc:sldChg>
      <pc:sldChg chg="modSp add del mod">
        <pc:chgData name="Riddhesh Veling" userId="8d200e223842800f" providerId="LiveId" clId="{C29F5E1A-F383-4071-8B4B-F8C92CEA7314}" dt="2024-04-13T14:11:26.550" v="544" actId="47"/>
        <pc:sldMkLst>
          <pc:docMk/>
          <pc:sldMk cId="139433681" sldId="282"/>
        </pc:sldMkLst>
        <pc:spChg chg="mod">
          <ac:chgData name="Riddhesh Veling" userId="8d200e223842800f" providerId="LiveId" clId="{C29F5E1A-F383-4071-8B4B-F8C92CEA7314}" dt="2024-04-13T14:06:38.030" v="454" actId="20577"/>
          <ac:spMkLst>
            <pc:docMk/>
            <pc:sldMk cId="139433681" sldId="282"/>
            <ac:spMk id="2" creationId="{1681BEA1-4E5A-54C7-A05B-E6276CDE4F44}"/>
          </ac:spMkLst>
        </pc:spChg>
      </pc:sldChg>
      <pc:sldChg chg="addSp modSp add mod">
        <pc:chgData name="Riddhesh Veling" userId="8d200e223842800f" providerId="LiveId" clId="{C29F5E1A-F383-4071-8B4B-F8C92CEA7314}" dt="2024-04-15T19:03:50.167" v="1362" actId="113"/>
        <pc:sldMkLst>
          <pc:docMk/>
          <pc:sldMk cId="3767937090" sldId="283"/>
        </pc:sldMkLst>
        <pc:spChg chg="mod">
          <ac:chgData name="Riddhesh Veling" userId="8d200e223842800f" providerId="LiveId" clId="{C29F5E1A-F383-4071-8B4B-F8C92CEA7314}" dt="2024-04-13T14:06:59.068" v="471" actId="20577"/>
          <ac:spMkLst>
            <pc:docMk/>
            <pc:sldMk cId="3767937090" sldId="283"/>
            <ac:spMk id="2" creationId="{1681BEA1-4E5A-54C7-A05B-E6276CDE4F44}"/>
          </ac:spMkLst>
        </pc:spChg>
        <pc:spChg chg="add mod">
          <ac:chgData name="Riddhesh Veling" userId="8d200e223842800f" providerId="LiveId" clId="{C29F5E1A-F383-4071-8B4B-F8C92CEA7314}" dt="2024-04-14T13:47:03.324" v="1084" actId="20577"/>
          <ac:spMkLst>
            <pc:docMk/>
            <pc:sldMk cId="3767937090" sldId="283"/>
            <ac:spMk id="3" creationId="{48DCE6F0-758A-62F0-6390-89483C6832DF}"/>
          </ac:spMkLst>
        </pc:spChg>
        <pc:spChg chg="mod">
          <ac:chgData name="Riddhesh Veling" userId="8d200e223842800f" providerId="LiveId" clId="{C29F5E1A-F383-4071-8B4B-F8C92CEA7314}" dt="2024-04-15T19:03:50.167" v="1362" actId="113"/>
          <ac:spMkLst>
            <pc:docMk/>
            <pc:sldMk cId="3767937090" sldId="283"/>
            <ac:spMk id="5" creationId="{277E5DF0-B594-6CD4-8BFC-B78072AFA952}"/>
          </ac:spMkLst>
        </pc:spChg>
      </pc:sldChg>
      <pc:sldChg chg="modSp add mod">
        <pc:chgData name="Riddhesh Veling" userId="8d200e223842800f" providerId="LiveId" clId="{C29F5E1A-F383-4071-8B4B-F8C92CEA7314}" dt="2024-04-13T14:07:11.239" v="485" actId="20577"/>
        <pc:sldMkLst>
          <pc:docMk/>
          <pc:sldMk cId="261634985" sldId="284"/>
        </pc:sldMkLst>
        <pc:spChg chg="mod">
          <ac:chgData name="Riddhesh Veling" userId="8d200e223842800f" providerId="LiveId" clId="{C29F5E1A-F383-4071-8B4B-F8C92CEA7314}" dt="2024-04-13T14:07:11.239" v="485" actId="20577"/>
          <ac:spMkLst>
            <pc:docMk/>
            <pc:sldMk cId="261634985" sldId="284"/>
            <ac:spMk id="2" creationId="{1681BEA1-4E5A-54C7-A05B-E6276CDE4F44}"/>
          </ac:spMkLst>
        </pc:spChg>
      </pc:sldChg>
      <pc:sldChg chg="addSp delSp modSp add mod">
        <pc:chgData name="Riddhesh Veling" userId="8d200e223842800f" providerId="LiveId" clId="{C29F5E1A-F383-4071-8B4B-F8C92CEA7314}" dt="2024-04-14T13:46:08.921" v="1072" actId="478"/>
        <pc:sldMkLst>
          <pc:docMk/>
          <pc:sldMk cId="970817297" sldId="285"/>
        </pc:sldMkLst>
        <pc:spChg chg="mod">
          <ac:chgData name="Riddhesh Veling" userId="8d200e223842800f" providerId="LiveId" clId="{C29F5E1A-F383-4071-8B4B-F8C92CEA7314}" dt="2024-04-13T14:07:30.035" v="503" actId="20577"/>
          <ac:spMkLst>
            <pc:docMk/>
            <pc:sldMk cId="970817297" sldId="285"/>
            <ac:spMk id="2" creationId="{1681BEA1-4E5A-54C7-A05B-E6276CDE4F44}"/>
          </ac:spMkLst>
        </pc:spChg>
        <pc:spChg chg="add del mod">
          <ac:chgData name="Riddhesh Veling" userId="8d200e223842800f" providerId="LiveId" clId="{C29F5E1A-F383-4071-8B4B-F8C92CEA7314}" dt="2024-04-14T13:46:08.921" v="1072" actId="478"/>
          <ac:spMkLst>
            <pc:docMk/>
            <pc:sldMk cId="970817297" sldId="285"/>
            <ac:spMk id="4" creationId="{CF2CEB42-F157-EFB2-5B61-6F199ABCEA56}"/>
          </ac:spMkLst>
        </pc:spChg>
        <pc:spChg chg="add mod">
          <ac:chgData name="Riddhesh Veling" userId="8d200e223842800f" providerId="LiveId" clId="{C29F5E1A-F383-4071-8B4B-F8C92CEA7314}" dt="2024-04-14T13:46:05.298" v="1071"/>
          <ac:spMkLst>
            <pc:docMk/>
            <pc:sldMk cId="970817297" sldId="285"/>
            <ac:spMk id="5" creationId="{E239C158-DF3B-329E-AC3F-A5B97F4C3F2B}"/>
          </ac:spMkLst>
        </pc:spChg>
      </pc:sldChg>
      <pc:sldChg chg="addSp modSp add mod">
        <pc:chgData name="Riddhesh Veling" userId="8d200e223842800f" providerId="LiveId" clId="{C29F5E1A-F383-4071-8B4B-F8C92CEA7314}" dt="2024-04-16T04:02:28.744" v="1366" actId="1076"/>
        <pc:sldMkLst>
          <pc:docMk/>
          <pc:sldMk cId="3815090064" sldId="286"/>
        </pc:sldMkLst>
        <pc:spChg chg="mod">
          <ac:chgData name="Riddhesh Veling" userId="8d200e223842800f" providerId="LiveId" clId="{C29F5E1A-F383-4071-8B4B-F8C92CEA7314}" dt="2024-04-13T14:09:21.909" v="514" actId="20577"/>
          <ac:spMkLst>
            <pc:docMk/>
            <pc:sldMk cId="3815090064" sldId="286"/>
            <ac:spMk id="2" creationId="{1681BEA1-4E5A-54C7-A05B-E6276CDE4F44}"/>
          </ac:spMkLst>
        </pc:spChg>
        <pc:spChg chg="add mod">
          <ac:chgData name="Riddhesh Veling" userId="8d200e223842800f" providerId="LiveId" clId="{C29F5E1A-F383-4071-8B4B-F8C92CEA7314}" dt="2024-04-14T13:46:18.473" v="1077" actId="1035"/>
          <ac:spMkLst>
            <pc:docMk/>
            <pc:sldMk cId="3815090064" sldId="286"/>
            <ac:spMk id="3" creationId="{0F3ADAA7-00C9-E1D6-915C-A025CFDC6914}"/>
          </ac:spMkLst>
        </pc:spChg>
        <pc:spChg chg="mod">
          <ac:chgData name="Riddhesh Veling" userId="8d200e223842800f" providerId="LiveId" clId="{C29F5E1A-F383-4071-8B4B-F8C92CEA7314}" dt="2024-04-16T04:02:28.744" v="1366" actId="1076"/>
          <ac:spMkLst>
            <pc:docMk/>
            <pc:sldMk cId="3815090064" sldId="286"/>
            <ac:spMk id="4" creationId="{0BDCE284-E3E2-B4CD-563A-C420000BFFC3}"/>
          </ac:spMkLst>
        </pc:spChg>
      </pc:sldChg>
      <pc:sldChg chg="addSp modSp add mod">
        <pc:chgData name="Riddhesh Veling" userId="8d200e223842800f" providerId="LiveId" clId="{C29F5E1A-F383-4071-8B4B-F8C92CEA7314}" dt="2024-04-24T04:54:48.863" v="1418" actId="20577"/>
        <pc:sldMkLst>
          <pc:docMk/>
          <pc:sldMk cId="2779522191" sldId="287"/>
        </pc:sldMkLst>
        <pc:spChg chg="mod">
          <ac:chgData name="Riddhesh Veling" userId="8d200e223842800f" providerId="LiveId" clId="{C29F5E1A-F383-4071-8B4B-F8C92CEA7314}" dt="2024-04-13T14:09:50.010" v="529" actId="20577"/>
          <ac:spMkLst>
            <pc:docMk/>
            <pc:sldMk cId="2779522191" sldId="287"/>
            <ac:spMk id="2" creationId="{1681BEA1-4E5A-54C7-A05B-E6276CDE4F44}"/>
          </ac:spMkLst>
        </pc:spChg>
        <pc:spChg chg="add mod">
          <ac:chgData name="Riddhesh Veling" userId="8d200e223842800f" providerId="LiveId" clId="{C29F5E1A-F383-4071-8B4B-F8C92CEA7314}" dt="2024-04-14T13:46:26.444" v="1078"/>
          <ac:spMkLst>
            <pc:docMk/>
            <pc:sldMk cId="2779522191" sldId="287"/>
            <ac:spMk id="3" creationId="{0CD5A754-4244-CF90-02BA-E4556F98E7B5}"/>
          </ac:spMkLst>
        </pc:spChg>
        <pc:spChg chg="mod">
          <ac:chgData name="Riddhesh Veling" userId="8d200e223842800f" providerId="LiveId" clId="{C29F5E1A-F383-4071-8B4B-F8C92CEA7314}" dt="2024-04-24T04:54:48.863" v="1418" actId="20577"/>
          <ac:spMkLst>
            <pc:docMk/>
            <pc:sldMk cId="2779522191" sldId="287"/>
            <ac:spMk id="5" creationId="{FE1917ED-8883-2E56-4AB1-2E3478FB0E27}"/>
          </ac:spMkLst>
        </pc:spChg>
      </pc:sldChg>
      <pc:sldChg chg="addSp delSp modSp add del mod">
        <pc:chgData name="Riddhesh Veling" userId="8d200e223842800f" providerId="LiveId" clId="{C29F5E1A-F383-4071-8B4B-F8C92CEA7314}" dt="2024-04-14T13:35:27.499" v="863" actId="47"/>
        <pc:sldMkLst>
          <pc:docMk/>
          <pc:sldMk cId="690888797" sldId="288"/>
        </pc:sldMkLst>
        <pc:spChg chg="mod">
          <ac:chgData name="Riddhesh Veling" userId="8d200e223842800f" providerId="LiveId" clId="{C29F5E1A-F383-4071-8B4B-F8C92CEA7314}" dt="2024-04-13T14:11:05.192" v="542" actId="20577"/>
          <ac:spMkLst>
            <pc:docMk/>
            <pc:sldMk cId="690888797" sldId="288"/>
            <ac:spMk id="2" creationId="{1681BEA1-4E5A-54C7-A05B-E6276CDE4F44}"/>
          </ac:spMkLst>
        </pc:spChg>
        <pc:spChg chg="add del">
          <ac:chgData name="Riddhesh Veling" userId="8d200e223842800f" providerId="LiveId" clId="{C29F5E1A-F383-4071-8B4B-F8C92CEA7314}" dt="2024-04-14T13:35:14.105" v="861" actId="22"/>
          <ac:spMkLst>
            <pc:docMk/>
            <pc:sldMk cId="690888797" sldId="288"/>
            <ac:spMk id="4" creationId="{CDDC1F09-F320-DBD1-20A5-BFC021F78E65}"/>
          </ac:spMkLst>
        </pc:spChg>
      </pc:sldChg>
      <pc:sldChg chg="addSp delSp modSp add mod">
        <pc:chgData name="Riddhesh Veling" userId="8d200e223842800f" providerId="LiveId" clId="{C29F5E1A-F383-4071-8B4B-F8C92CEA7314}" dt="2024-04-15T18:56:49.681" v="1356" actId="113"/>
        <pc:sldMkLst>
          <pc:docMk/>
          <pc:sldMk cId="2576210820" sldId="289"/>
        </pc:sldMkLst>
        <pc:spChg chg="add">
          <ac:chgData name="Riddhesh Veling" userId="8d200e223842800f" providerId="LiveId" clId="{C29F5E1A-F383-4071-8B4B-F8C92CEA7314}" dt="2024-04-13T18:23:45.498" v="633"/>
          <ac:spMkLst>
            <pc:docMk/>
            <pc:sldMk cId="2576210820" sldId="289"/>
            <ac:spMk id="3" creationId="{6C757BF1-AC5C-7A6D-19BD-D1DC361120AF}"/>
          </ac:spMkLst>
        </pc:spChg>
        <pc:spChg chg="add">
          <ac:chgData name="Riddhesh Veling" userId="8d200e223842800f" providerId="LiveId" clId="{C29F5E1A-F383-4071-8B4B-F8C92CEA7314}" dt="2024-04-13T18:24:04.686" v="635"/>
          <ac:spMkLst>
            <pc:docMk/>
            <pc:sldMk cId="2576210820" sldId="289"/>
            <ac:spMk id="4" creationId="{716CEDCA-F5EB-3138-DA91-76AEA966F00D}"/>
          </ac:spMkLst>
        </pc:spChg>
        <pc:spChg chg="add del mod">
          <ac:chgData name="Riddhesh Veling" userId="8d200e223842800f" providerId="LiveId" clId="{C29F5E1A-F383-4071-8B4B-F8C92CEA7314}" dt="2024-04-13T14:11:57.033" v="550"/>
          <ac:spMkLst>
            <pc:docMk/>
            <pc:sldMk cId="2576210820" sldId="289"/>
            <ac:spMk id="4" creationId="{9FDF6B0C-6360-6078-6E21-4C8C11EBEB08}"/>
          </ac:spMkLst>
        </pc:spChg>
        <pc:spChg chg="add mod">
          <ac:chgData name="Riddhesh Veling" userId="8d200e223842800f" providerId="LiveId" clId="{C29F5E1A-F383-4071-8B4B-F8C92CEA7314}" dt="2024-04-13T14:12:10.528" v="587" actId="20577"/>
          <ac:spMkLst>
            <pc:docMk/>
            <pc:sldMk cId="2576210820" sldId="289"/>
            <ac:spMk id="5" creationId="{22FB2323-00A1-3133-65A3-FBA66E256B4E}"/>
          </ac:spMkLst>
        </pc:spChg>
        <pc:spChg chg="add">
          <ac:chgData name="Riddhesh Veling" userId="8d200e223842800f" providerId="LiveId" clId="{C29F5E1A-F383-4071-8B4B-F8C92CEA7314}" dt="2024-04-13T18:24:41.229" v="636"/>
          <ac:spMkLst>
            <pc:docMk/>
            <pc:sldMk cId="2576210820" sldId="289"/>
            <ac:spMk id="6" creationId="{D6A51C93-E5DA-E2D5-D8D1-BA3325D00396}"/>
          </ac:spMkLst>
        </pc:spChg>
        <pc:spChg chg="add mod">
          <ac:chgData name="Riddhesh Veling" userId="8d200e223842800f" providerId="LiveId" clId="{C29F5E1A-F383-4071-8B4B-F8C92CEA7314}" dt="2024-04-13T18:25:51.702" v="779" actId="21"/>
          <ac:spMkLst>
            <pc:docMk/>
            <pc:sldMk cId="2576210820" sldId="289"/>
            <ac:spMk id="7" creationId="{10D041D2-4407-E733-5218-B2B22A798A2A}"/>
          </ac:spMkLst>
        </pc:spChg>
        <pc:spChg chg="del mod">
          <ac:chgData name="Riddhesh Veling" userId="8d200e223842800f" providerId="LiveId" clId="{C29F5E1A-F383-4071-8B4B-F8C92CEA7314}" dt="2024-04-13T14:11:50.237" v="549" actId="478"/>
          <ac:spMkLst>
            <pc:docMk/>
            <pc:sldMk cId="2576210820" sldId="289"/>
            <ac:spMk id="387" creationId="{00000000-0000-0000-0000-000000000000}"/>
          </ac:spMkLst>
        </pc:spChg>
        <pc:spChg chg="mod">
          <ac:chgData name="Riddhesh Veling" userId="8d200e223842800f" providerId="LiveId" clId="{C29F5E1A-F383-4071-8B4B-F8C92CEA7314}" dt="2024-04-15T18:56:49.681" v="1356" actId="113"/>
          <ac:spMkLst>
            <pc:docMk/>
            <pc:sldMk cId="2576210820" sldId="289"/>
            <ac:spMk id="388" creationId="{00000000-0000-0000-0000-000000000000}"/>
          </ac:spMkLst>
        </pc:spChg>
      </pc:sldChg>
      <pc:sldChg chg="modSp mod">
        <pc:chgData name="Riddhesh Veling" userId="8d200e223842800f" providerId="LiveId" clId="{C29F5E1A-F383-4071-8B4B-F8C92CEA7314}" dt="2024-04-15T15:10:32.955" v="1134" actId="207"/>
        <pc:sldMkLst>
          <pc:docMk/>
          <pc:sldMk cId="1038606050" sldId="290"/>
        </pc:sldMkLst>
        <pc:graphicFrameChg chg="modGraphic">
          <ac:chgData name="Riddhesh Veling" userId="8d200e223842800f" providerId="LiveId" clId="{C29F5E1A-F383-4071-8B4B-F8C92CEA7314}" dt="2024-04-15T15:10:32.955" v="1134" actId="207"/>
          <ac:graphicFrameMkLst>
            <pc:docMk/>
            <pc:sldMk cId="1038606050" sldId="290"/>
            <ac:graphicFrameMk id="5" creationId="{BBFD3AAC-C618-875C-CBCF-7891BBE6A5F2}"/>
          </ac:graphicFrameMkLst>
        </pc:graphicFrameChg>
      </pc:sldChg>
      <pc:sldChg chg="modSp mod">
        <pc:chgData name="Riddhesh Veling" userId="8d200e223842800f" providerId="LiveId" clId="{C29F5E1A-F383-4071-8B4B-F8C92CEA7314}" dt="2024-04-15T15:10:38.034" v="1135" actId="207"/>
        <pc:sldMkLst>
          <pc:docMk/>
          <pc:sldMk cId="1790106472" sldId="291"/>
        </pc:sldMkLst>
        <pc:graphicFrameChg chg="modGraphic">
          <ac:chgData name="Riddhesh Veling" userId="8d200e223842800f" providerId="LiveId" clId="{C29F5E1A-F383-4071-8B4B-F8C92CEA7314}" dt="2024-04-15T15:10:38.034" v="1135" actId="207"/>
          <ac:graphicFrameMkLst>
            <pc:docMk/>
            <pc:sldMk cId="1790106472" sldId="291"/>
            <ac:graphicFrameMk id="8" creationId="{EAF2D2DB-63EE-EA10-14EC-6D1436F1B66D}"/>
          </ac:graphicFrameMkLst>
        </pc:graphicFrameChg>
      </pc:sldChg>
      <pc:sldChg chg="modSp add mod">
        <pc:chgData name="Riddhesh Veling" userId="8d200e223842800f" providerId="LiveId" clId="{C29F5E1A-F383-4071-8B4B-F8C92CEA7314}" dt="2024-04-16T04:02:10.420" v="1365" actId="123"/>
        <pc:sldMkLst>
          <pc:docMk/>
          <pc:sldMk cId="382566770" sldId="292"/>
        </pc:sldMkLst>
        <pc:spChg chg="mod">
          <ac:chgData name="Riddhesh Veling" userId="8d200e223842800f" providerId="LiveId" clId="{C29F5E1A-F383-4071-8B4B-F8C92CEA7314}" dt="2024-04-14T13:35:38.694" v="875" actId="20577"/>
          <ac:spMkLst>
            <pc:docMk/>
            <pc:sldMk cId="382566770" sldId="292"/>
            <ac:spMk id="5" creationId="{22FB2323-00A1-3133-65A3-FBA66E256B4E}"/>
          </ac:spMkLst>
        </pc:spChg>
        <pc:spChg chg="mod">
          <ac:chgData name="Riddhesh Veling" userId="8d200e223842800f" providerId="LiveId" clId="{C29F5E1A-F383-4071-8B4B-F8C92CEA7314}" dt="2024-04-16T04:02:10.420" v="1365" actId="123"/>
          <ac:spMkLst>
            <pc:docMk/>
            <pc:sldMk cId="382566770" sldId="292"/>
            <ac:spMk id="388" creationId="{00000000-0000-0000-0000-000000000000}"/>
          </ac:spMkLst>
        </pc:spChg>
      </pc:sldChg>
      <pc:sldChg chg="modSp mod">
        <pc:chgData name="Riddhesh Veling" userId="8d200e223842800f" providerId="LiveId" clId="{C29F5E1A-F383-4071-8B4B-F8C92CEA7314}" dt="2024-04-15T17:54:58.358" v="1306" actId="14100"/>
        <pc:sldMkLst>
          <pc:docMk/>
          <pc:sldMk cId="426895874" sldId="293"/>
        </pc:sldMkLst>
        <pc:picChg chg="mod">
          <ac:chgData name="Riddhesh Veling" userId="8d200e223842800f" providerId="LiveId" clId="{C29F5E1A-F383-4071-8B4B-F8C92CEA7314}" dt="2024-04-15T17:54:58.358" v="1306" actId="14100"/>
          <ac:picMkLst>
            <pc:docMk/>
            <pc:sldMk cId="426895874" sldId="293"/>
            <ac:picMk id="7" creationId="{01E35581-0018-F5B9-B57F-C349DE0CF8A8}"/>
          </ac:picMkLst>
        </pc:picChg>
      </pc:sldChg>
      <pc:sldChg chg="addSp delSp modSp add mod">
        <pc:chgData name="Riddhesh Veling" userId="8d200e223842800f" providerId="LiveId" clId="{C29F5E1A-F383-4071-8B4B-F8C92CEA7314}" dt="2024-04-15T15:27:21.627" v="1246" actId="1076"/>
        <pc:sldMkLst>
          <pc:docMk/>
          <pc:sldMk cId="1297707872" sldId="294"/>
        </pc:sldMkLst>
        <pc:spChg chg="del">
          <ac:chgData name="Riddhesh Veling" userId="8d200e223842800f" providerId="LiveId" clId="{C29F5E1A-F383-4071-8B4B-F8C92CEA7314}" dt="2024-04-15T15:21:50.887" v="1199" actId="478"/>
          <ac:spMkLst>
            <pc:docMk/>
            <pc:sldMk cId="1297707872" sldId="294"/>
            <ac:spMk id="3" creationId="{C480E506-37E6-D92D-0919-05B7C60BD9E7}"/>
          </ac:spMkLst>
        </pc:spChg>
        <pc:spChg chg="del">
          <ac:chgData name="Riddhesh Veling" userId="8d200e223842800f" providerId="LiveId" clId="{C29F5E1A-F383-4071-8B4B-F8C92CEA7314}" dt="2024-04-15T15:24:47.208" v="1226" actId="478"/>
          <ac:spMkLst>
            <pc:docMk/>
            <pc:sldMk cId="1297707872" sldId="294"/>
            <ac:spMk id="5" creationId="{3BD5826C-452F-C265-E058-E7E1071B733A}"/>
          </ac:spMkLst>
        </pc:spChg>
        <pc:spChg chg="add mod">
          <ac:chgData name="Riddhesh Veling" userId="8d200e223842800f" providerId="LiveId" clId="{C29F5E1A-F383-4071-8B4B-F8C92CEA7314}" dt="2024-04-15T15:27:21.627" v="1246" actId="1076"/>
          <ac:spMkLst>
            <pc:docMk/>
            <pc:sldMk cId="1297707872" sldId="294"/>
            <ac:spMk id="7" creationId="{0723BEB1-267E-CFBE-D827-79687EDEA8E0}"/>
          </ac:spMkLst>
        </pc:spChg>
        <pc:spChg chg="add mod">
          <ac:chgData name="Riddhesh Veling" userId="8d200e223842800f" providerId="LiveId" clId="{C29F5E1A-F383-4071-8B4B-F8C92CEA7314}" dt="2024-04-15T15:27:21.627" v="1246" actId="1076"/>
          <ac:spMkLst>
            <pc:docMk/>
            <pc:sldMk cId="1297707872" sldId="294"/>
            <ac:spMk id="11" creationId="{4552DEFF-8558-9355-D042-43C02120EBEC}"/>
          </ac:spMkLst>
        </pc:spChg>
        <pc:picChg chg="del mod">
          <ac:chgData name="Riddhesh Veling" userId="8d200e223842800f" providerId="LiveId" clId="{C29F5E1A-F383-4071-8B4B-F8C92CEA7314}" dt="2024-04-15T15:22:01.670" v="1200" actId="478"/>
          <ac:picMkLst>
            <pc:docMk/>
            <pc:sldMk cId="1297707872" sldId="294"/>
            <ac:picMk id="2" creationId="{F4D68471-F382-5F89-ED9D-33BD590554D3}"/>
          </ac:picMkLst>
        </pc:picChg>
        <pc:picChg chg="del">
          <ac:chgData name="Riddhesh Veling" userId="8d200e223842800f" providerId="LiveId" clId="{C29F5E1A-F383-4071-8B4B-F8C92CEA7314}" dt="2024-04-15T15:23:36.547" v="1213" actId="478"/>
          <ac:picMkLst>
            <pc:docMk/>
            <pc:sldMk cId="1297707872" sldId="294"/>
            <ac:picMk id="4" creationId="{3DA7DC39-C3BC-DE39-CF07-F85403073116}"/>
          </ac:picMkLst>
        </pc:picChg>
        <pc:picChg chg="add mod">
          <ac:chgData name="Riddhesh Veling" userId="8d200e223842800f" providerId="LiveId" clId="{C29F5E1A-F383-4071-8B4B-F8C92CEA7314}" dt="2024-04-15T15:21:22.072" v="1193"/>
          <ac:picMkLst>
            <pc:docMk/>
            <pc:sldMk cId="1297707872" sldId="294"/>
            <ac:picMk id="6" creationId="{5BC4114A-A5CB-8FE1-3CCD-DABD09B74CD4}"/>
          </ac:picMkLst>
        </pc:picChg>
        <pc:picChg chg="add mod">
          <ac:chgData name="Riddhesh Veling" userId="8d200e223842800f" providerId="LiveId" clId="{C29F5E1A-F383-4071-8B4B-F8C92CEA7314}" dt="2024-04-15T15:27:21.627" v="1246" actId="1076"/>
          <ac:picMkLst>
            <pc:docMk/>
            <pc:sldMk cId="1297707872" sldId="294"/>
            <ac:picMk id="8" creationId="{9413C3DE-F783-C42B-3182-16576E7768C4}"/>
          </ac:picMkLst>
        </pc:picChg>
        <pc:picChg chg="add mod">
          <ac:chgData name="Riddhesh Veling" userId="8d200e223842800f" providerId="LiveId" clId="{C29F5E1A-F383-4071-8B4B-F8C92CEA7314}" dt="2024-04-15T15:27:21.627" v="1246" actId="1076"/>
          <ac:picMkLst>
            <pc:docMk/>
            <pc:sldMk cId="1297707872" sldId="294"/>
            <ac:picMk id="9" creationId="{B8F84352-2A0D-AF47-CB55-B62D2FF5692C}"/>
          </ac:picMkLst>
        </pc:picChg>
        <pc:picChg chg="add mod">
          <ac:chgData name="Riddhesh Veling" userId="8d200e223842800f" providerId="LiveId" clId="{C29F5E1A-F383-4071-8B4B-F8C92CEA7314}" dt="2024-04-15T15:24:20.728" v="1219"/>
          <ac:picMkLst>
            <pc:docMk/>
            <pc:sldMk cId="1297707872" sldId="294"/>
            <ac:picMk id="10" creationId="{7D59ADB8-5415-341B-898D-77951597455D}"/>
          </ac:picMkLst>
        </pc:picChg>
      </pc:sldChg>
      <pc:sldChg chg="modSp add mod">
        <pc:chgData name="Riddhesh Veling" userId="8d200e223842800f" providerId="LiveId" clId="{C29F5E1A-F383-4071-8B4B-F8C92CEA7314}" dt="2024-04-24T04:45:14.494" v="1375" actId="1076"/>
        <pc:sldMkLst>
          <pc:docMk/>
          <pc:sldMk cId="0" sldId="295"/>
        </pc:sldMkLst>
        <pc:spChg chg="mod">
          <ac:chgData name="Riddhesh Veling" userId="8d200e223842800f" providerId="LiveId" clId="{C29F5E1A-F383-4071-8B4B-F8C92CEA7314}" dt="2024-04-24T04:45:14.494" v="1375" actId="1076"/>
          <ac:spMkLst>
            <pc:docMk/>
            <pc:sldMk cId="0" sldId="295"/>
            <ac:spMk id="368" creationId="{00000000-0000-0000-0000-000000000000}"/>
          </ac:spMkLst>
        </pc:spChg>
      </pc:sldChg>
    </pc:docChg>
  </pc:docChgLst>
  <pc:docChgLst>
    <pc:chgData name="Aditya Vishwakarma" userId="4bc57cb958e01e31" providerId="Windows Live" clId="Web-{AABAAB3B-F388-470A-9770-33C3038FD5EF}"/>
    <pc:docChg chg="modSld">
      <pc:chgData name="Aditya Vishwakarma" userId="4bc57cb958e01e31" providerId="Windows Live" clId="Web-{AABAAB3B-F388-470A-9770-33C3038FD5EF}" dt="2024-04-14T13:37:41.849" v="3" actId="20577"/>
      <pc:docMkLst>
        <pc:docMk/>
      </pc:docMkLst>
      <pc:sldChg chg="modSp">
        <pc:chgData name="Aditya Vishwakarma" userId="4bc57cb958e01e31" providerId="Windows Live" clId="Web-{AABAAB3B-F388-470A-9770-33C3038FD5EF}" dt="2024-04-14T13:37:41.849" v="3" actId="20577"/>
        <pc:sldMkLst>
          <pc:docMk/>
          <pc:sldMk cId="810113831" sldId="279"/>
        </pc:sldMkLst>
        <pc:spChg chg="mod">
          <ac:chgData name="Aditya Vishwakarma" userId="4bc57cb958e01e31" providerId="Windows Live" clId="Web-{AABAAB3B-F388-470A-9770-33C3038FD5EF}" dt="2024-04-14T13:37:41.849" v="3" actId="20577"/>
          <ac:spMkLst>
            <pc:docMk/>
            <pc:sldMk cId="810113831" sldId="279"/>
            <ac:spMk id="12" creationId="{175E1DC1-23F2-F3A5-BAAE-A43C1AB8471A}"/>
          </ac:spMkLst>
        </pc:spChg>
      </pc:sldChg>
    </pc:docChg>
  </pc:docChgLst>
  <pc:docChgLst>
    <pc:chgData name="Aditya Vishwakarma" userId="4bc57cb958e01e31" providerId="Windows Live" clId="Web-{C1979488-6BC3-4508-BDEA-D57F41AC260E}"/>
    <pc:docChg chg="addSld delSld modSld sldOrd">
      <pc:chgData name="Aditya Vishwakarma" userId="4bc57cb958e01e31" providerId="Windows Live" clId="Web-{C1979488-6BC3-4508-BDEA-D57F41AC260E}" dt="2024-04-14T08:07:40.879" v="171" actId="1076"/>
      <pc:docMkLst>
        <pc:docMk/>
      </pc:docMkLst>
      <pc:sldChg chg="modSp">
        <pc:chgData name="Aditya Vishwakarma" userId="4bc57cb958e01e31" providerId="Windows Live" clId="Web-{C1979488-6BC3-4508-BDEA-D57F41AC260E}" dt="2024-04-14T08:07:40.879" v="171" actId="1076"/>
        <pc:sldMkLst>
          <pc:docMk/>
          <pc:sldMk cId="0" sldId="256"/>
        </pc:sldMkLst>
        <pc:spChg chg="mod">
          <ac:chgData name="Aditya Vishwakarma" userId="4bc57cb958e01e31" providerId="Windows Live" clId="Web-{C1979488-6BC3-4508-BDEA-D57F41AC260E}" dt="2024-04-14T08:07:22.909" v="168" actId="1076"/>
          <ac:spMkLst>
            <pc:docMk/>
            <pc:sldMk cId="0" sldId="256"/>
            <ac:spMk id="366" creationId="{00000000-0000-0000-0000-000000000000}"/>
          </ac:spMkLst>
        </pc:spChg>
        <pc:spChg chg="mod">
          <ac:chgData name="Aditya Vishwakarma" userId="4bc57cb958e01e31" providerId="Windows Live" clId="Web-{C1979488-6BC3-4508-BDEA-D57F41AC260E}" dt="2024-04-14T08:07:40.879" v="171" actId="1076"/>
          <ac:spMkLst>
            <pc:docMk/>
            <pc:sldMk cId="0" sldId="256"/>
            <ac:spMk id="367" creationId="{00000000-0000-0000-0000-000000000000}"/>
          </ac:spMkLst>
        </pc:spChg>
        <pc:spChg chg="mod">
          <ac:chgData name="Aditya Vishwakarma" userId="4bc57cb958e01e31" providerId="Windows Live" clId="Web-{C1979488-6BC3-4508-BDEA-D57F41AC260E}" dt="2024-04-14T08:07:35.660" v="170" actId="1076"/>
          <ac:spMkLst>
            <pc:docMk/>
            <pc:sldMk cId="0" sldId="256"/>
            <ac:spMk id="368" creationId="{00000000-0000-0000-0000-000000000000}"/>
          </ac:spMkLst>
        </pc:spChg>
        <pc:spChg chg="mod">
          <ac:chgData name="Aditya Vishwakarma" userId="4bc57cb958e01e31" providerId="Windows Live" clId="Web-{C1979488-6BC3-4508-BDEA-D57F41AC260E}" dt="2024-04-14T08:07:29.628" v="169" actId="1076"/>
          <ac:spMkLst>
            <pc:docMk/>
            <pc:sldMk cId="0" sldId="256"/>
            <ac:spMk id="369" creationId="{00000000-0000-0000-0000-000000000000}"/>
          </ac:spMkLst>
        </pc:spChg>
        <pc:picChg chg="mod modCrop">
          <ac:chgData name="Aditya Vishwakarma" userId="4bc57cb958e01e31" providerId="Windows Live" clId="Web-{C1979488-6BC3-4508-BDEA-D57F41AC260E}" dt="2024-04-14T08:07:13.565" v="167" actId="1076"/>
          <ac:picMkLst>
            <pc:docMk/>
            <pc:sldMk cId="0" sldId="256"/>
            <ac:picMk id="370" creationId="{00000000-0000-0000-0000-000000000000}"/>
          </ac:picMkLst>
        </pc:picChg>
      </pc:sldChg>
      <pc:sldChg chg="modSp ord">
        <pc:chgData name="Aditya Vishwakarma" userId="4bc57cb958e01e31" providerId="Windows Live" clId="Web-{C1979488-6BC3-4508-BDEA-D57F41AC260E}" dt="2024-04-14T07:54:54.072" v="82" actId="20577"/>
        <pc:sldMkLst>
          <pc:docMk/>
          <pc:sldMk cId="0" sldId="258"/>
        </pc:sldMkLst>
        <pc:spChg chg="mod">
          <ac:chgData name="Aditya Vishwakarma" userId="4bc57cb958e01e31" providerId="Windows Live" clId="Web-{C1979488-6BC3-4508-BDEA-D57F41AC260E}" dt="2024-04-14T07:54:54.072" v="82" actId="20577"/>
          <ac:spMkLst>
            <pc:docMk/>
            <pc:sldMk cId="0" sldId="258"/>
            <ac:spMk id="382" creationId="{00000000-0000-0000-0000-000000000000}"/>
          </ac:spMkLst>
        </pc:spChg>
      </pc:sldChg>
      <pc:sldChg chg="modSp ord">
        <pc:chgData name="Aditya Vishwakarma" userId="4bc57cb958e01e31" providerId="Windows Live" clId="Web-{C1979488-6BC3-4508-BDEA-D57F41AC260E}" dt="2024-04-14T07:28:43.693" v="17"/>
        <pc:sldMkLst>
          <pc:docMk/>
          <pc:sldMk cId="0" sldId="261"/>
        </pc:sldMkLst>
        <pc:spChg chg="mod">
          <ac:chgData name="Aditya Vishwakarma" userId="4bc57cb958e01e31" providerId="Windows Live" clId="Web-{C1979488-6BC3-4508-BDEA-D57F41AC260E}" dt="2024-04-14T07:28:04.817" v="14" actId="20577"/>
          <ac:spMkLst>
            <pc:docMk/>
            <pc:sldMk cId="0" sldId="261"/>
            <ac:spMk id="400" creationId="{00000000-0000-0000-0000-000000000000}"/>
          </ac:spMkLst>
        </pc:spChg>
      </pc:sldChg>
      <pc:sldChg chg="modSp ord">
        <pc:chgData name="Aditya Vishwakarma" userId="4bc57cb958e01e31" providerId="Windows Live" clId="Web-{C1979488-6BC3-4508-BDEA-D57F41AC260E}" dt="2024-04-14T07:30:23.650" v="27"/>
        <pc:sldMkLst>
          <pc:docMk/>
          <pc:sldMk cId="2339910810" sldId="278"/>
        </pc:sldMkLst>
        <pc:spChg chg="mod">
          <ac:chgData name="Aditya Vishwakarma" userId="4bc57cb958e01e31" providerId="Windows Live" clId="Web-{C1979488-6BC3-4508-BDEA-D57F41AC260E}" dt="2024-04-14T07:28:20.458" v="16" actId="20577"/>
          <ac:spMkLst>
            <pc:docMk/>
            <pc:sldMk cId="2339910810" sldId="278"/>
            <ac:spMk id="400" creationId="{00000000-0000-0000-0000-000000000000}"/>
          </ac:spMkLst>
        </pc:spChg>
      </pc:sldChg>
      <pc:sldChg chg="modSp ord">
        <pc:chgData name="Aditya Vishwakarma" userId="4bc57cb958e01e31" providerId="Windows Live" clId="Web-{C1979488-6BC3-4508-BDEA-D57F41AC260E}" dt="2024-04-14T07:29:53.883" v="26"/>
        <pc:sldMkLst>
          <pc:docMk/>
          <pc:sldMk cId="810113831" sldId="279"/>
        </pc:sldMkLst>
        <pc:picChg chg="mod modCrop">
          <ac:chgData name="Aditya Vishwakarma" userId="4bc57cb958e01e31" providerId="Windows Live" clId="Web-{C1979488-6BC3-4508-BDEA-D57F41AC260E}" dt="2024-04-14T07:29:53.883" v="26"/>
          <ac:picMkLst>
            <pc:docMk/>
            <pc:sldMk cId="810113831" sldId="279"/>
            <ac:picMk id="11" creationId="{C89DF5BE-6B81-2F31-FC61-3E47FB8519A5}"/>
          </ac:picMkLst>
        </pc:picChg>
      </pc:sldChg>
      <pc:sldChg chg="addSp modSp">
        <pc:chgData name="Aditya Vishwakarma" userId="4bc57cb958e01e31" providerId="Windows Live" clId="Web-{C1979488-6BC3-4508-BDEA-D57F41AC260E}" dt="2024-04-14T08:03:49.606" v="147"/>
        <pc:sldMkLst>
          <pc:docMk/>
          <pc:sldMk cId="4180989373" sldId="280"/>
        </pc:sldMkLst>
        <pc:spChg chg="add mod">
          <ac:chgData name="Aditya Vishwakarma" userId="4bc57cb958e01e31" providerId="Windows Live" clId="Web-{C1979488-6BC3-4508-BDEA-D57F41AC260E}" dt="2024-04-14T07:32:21.216" v="37" actId="20577"/>
          <ac:spMkLst>
            <pc:docMk/>
            <pc:sldMk cId="4180989373" sldId="280"/>
            <ac:spMk id="4" creationId="{56BC8EAA-1110-4D28-969B-44BE23792BF4}"/>
          </ac:spMkLst>
        </pc:spChg>
        <pc:graphicFrameChg chg="add mod modGraphic">
          <ac:chgData name="Aditya Vishwakarma" userId="4bc57cb958e01e31" providerId="Windows Live" clId="Web-{C1979488-6BC3-4508-BDEA-D57F41AC260E}" dt="2024-04-14T08:03:49.606" v="147"/>
          <ac:graphicFrameMkLst>
            <pc:docMk/>
            <pc:sldMk cId="4180989373" sldId="280"/>
            <ac:graphicFrameMk id="6" creationId="{E1361D5E-E3BF-C9FA-885C-62479D89686C}"/>
          </ac:graphicFrameMkLst>
        </pc:graphicFrameChg>
      </pc:sldChg>
      <pc:sldChg chg="addSp delSp del">
        <pc:chgData name="Aditya Vishwakarma" userId="4bc57cb958e01e31" providerId="Windows Live" clId="Web-{C1979488-6BC3-4508-BDEA-D57F41AC260E}" dt="2024-04-14T07:34:41.345" v="45"/>
        <pc:sldMkLst>
          <pc:docMk/>
          <pc:sldMk cId="261634985" sldId="284"/>
        </pc:sldMkLst>
        <pc:picChg chg="add del">
          <ac:chgData name="Aditya Vishwakarma" userId="4bc57cb958e01e31" providerId="Windows Live" clId="Web-{C1979488-6BC3-4508-BDEA-D57F41AC260E}" dt="2024-04-14T07:27:07.893" v="1"/>
          <ac:picMkLst>
            <pc:docMk/>
            <pc:sldMk cId="261634985" sldId="284"/>
            <ac:picMk id="4" creationId="{CF9603DC-2589-4B9C-B7D2-1FDD9865AAC2}"/>
          </ac:picMkLst>
        </pc:picChg>
      </pc:sldChg>
      <pc:sldChg chg="ord">
        <pc:chgData name="Aditya Vishwakarma" userId="4bc57cb958e01e31" providerId="Windows Live" clId="Web-{C1979488-6BC3-4508-BDEA-D57F41AC260E}" dt="2024-04-14T07:27:19.066" v="3"/>
        <pc:sldMkLst>
          <pc:docMk/>
          <pc:sldMk cId="970817297" sldId="285"/>
        </pc:sldMkLst>
      </pc:sldChg>
      <pc:sldChg chg="addSp modSp">
        <pc:chgData name="Aditya Vishwakarma" userId="4bc57cb958e01e31" providerId="Windows Live" clId="Web-{C1979488-6BC3-4508-BDEA-D57F41AC260E}" dt="2024-04-14T08:02:28.025" v="127" actId="1076"/>
        <pc:sldMkLst>
          <pc:docMk/>
          <pc:sldMk cId="3815090064" sldId="286"/>
        </pc:sldMkLst>
        <pc:spChg chg="add mod">
          <ac:chgData name="Aditya Vishwakarma" userId="4bc57cb958e01e31" providerId="Windows Live" clId="Web-{C1979488-6BC3-4508-BDEA-D57F41AC260E}" dt="2024-04-14T08:02:28.025" v="127" actId="1076"/>
          <ac:spMkLst>
            <pc:docMk/>
            <pc:sldMk cId="3815090064" sldId="286"/>
            <ac:spMk id="4" creationId="{0BDCE284-E3E2-B4CD-563A-C420000BFFC3}"/>
          </ac:spMkLst>
        </pc:spChg>
      </pc:sldChg>
      <pc:sldChg chg="addSp delSp modSp">
        <pc:chgData name="Aditya Vishwakarma" userId="4bc57cb958e01e31" providerId="Windows Live" clId="Web-{C1979488-6BC3-4508-BDEA-D57F41AC260E}" dt="2024-04-14T08:05:16.936" v="159" actId="20577"/>
        <pc:sldMkLst>
          <pc:docMk/>
          <pc:sldMk cId="2779522191" sldId="287"/>
        </pc:sldMkLst>
        <pc:spChg chg="add del mod">
          <ac:chgData name="Aditya Vishwakarma" userId="4bc57cb958e01e31" providerId="Windows Live" clId="Web-{C1979488-6BC3-4508-BDEA-D57F41AC260E}" dt="2024-04-14T08:00:12.895" v="117"/>
          <ac:spMkLst>
            <pc:docMk/>
            <pc:sldMk cId="2779522191" sldId="287"/>
            <ac:spMk id="3" creationId="{195B2578-10FB-5171-8C68-BF8684104F56}"/>
          </ac:spMkLst>
        </pc:spChg>
        <pc:spChg chg="add mod">
          <ac:chgData name="Aditya Vishwakarma" userId="4bc57cb958e01e31" providerId="Windows Live" clId="Web-{C1979488-6BC3-4508-BDEA-D57F41AC260E}" dt="2024-04-14T08:05:16.936" v="159" actId="20577"/>
          <ac:spMkLst>
            <pc:docMk/>
            <pc:sldMk cId="2779522191" sldId="287"/>
            <ac:spMk id="5" creationId="{FE1917ED-8883-2E56-4AB1-2E3478FB0E27}"/>
          </ac:spMkLst>
        </pc:spChg>
      </pc:sldChg>
      <pc:sldChg chg="addSp delSp modSp add replId">
        <pc:chgData name="Aditya Vishwakarma" userId="4bc57cb958e01e31" providerId="Windows Live" clId="Web-{C1979488-6BC3-4508-BDEA-D57F41AC260E}" dt="2024-04-14T07:33:39.843" v="40"/>
        <pc:sldMkLst>
          <pc:docMk/>
          <pc:sldMk cId="1038606050" sldId="290"/>
        </pc:sldMkLst>
        <pc:graphicFrameChg chg="add">
          <ac:chgData name="Aditya Vishwakarma" userId="4bc57cb958e01e31" providerId="Windows Live" clId="Web-{C1979488-6BC3-4508-BDEA-D57F41AC260E}" dt="2024-04-14T07:33:39.843" v="40"/>
          <ac:graphicFrameMkLst>
            <pc:docMk/>
            <pc:sldMk cId="1038606050" sldId="290"/>
            <ac:graphicFrameMk id="5" creationId="{BBFD3AAC-C618-875C-CBCF-7891BBE6A5F2}"/>
          </ac:graphicFrameMkLst>
        </pc:graphicFrameChg>
        <pc:graphicFrameChg chg="del mod modGraphic">
          <ac:chgData name="Aditya Vishwakarma" userId="4bc57cb958e01e31" providerId="Windows Live" clId="Web-{C1979488-6BC3-4508-BDEA-D57F41AC260E}" dt="2024-04-14T07:32:01.793" v="36"/>
          <ac:graphicFrameMkLst>
            <pc:docMk/>
            <pc:sldMk cId="1038606050" sldId="290"/>
            <ac:graphicFrameMk id="6" creationId="{E1361D5E-E3BF-C9FA-885C-62479D89686C}"/>
          </ac:graphicFrameMkLst>
        </pc:graphicFrameChg>
      </pc:sldChg>
      <pc:sldChg chg="addSp delSp modSp add replId">
        <pc:chgData name="Aditya Vishwakarma" userId="4bc57cb958e01e31" providerId="Windows Live" clId="Web-{C1979488-6BC3-4508-BDEA-D57F41AC260E}" dt="2024-04-14T08:04:29.607" v="157"/>
        <pc:sldMkLst>
          <pc:docMk/>
          <pc:sldMk cId="1790106472" sldId="291"/>
        </pc:sldMkLst>
        <pc:spChg chg="mod">
          <ac:chgData name="Aditya Vishwakarma" userId="4bc57cb958e01e31" providerId="Windows Live" clId="Web-{C1979488-6BC3-4508-BDEA-D57F41AC260E}" dt="2024-04-14T07:32:31.279" v="39" actId="20577"/>
          <ac:spMkLst>
            <pc:docMk/>
            <pc:sldMk cId="1790106472" sldId="291"/>
            <ac:spMk id="4" creationId="{56BC8EAA-1110-4D28-969B-44BE23792BF4}"/>
          </ac:spMkLst>
        </pc:spChg>
        <pc:graphicFrameChg chg="add del">
          <ac:chgData name="Aditya Vishwakarma" userId="4bc57cb958e01e31" providerId="Windows Live" clId="Web-{C1979488-6BC3-4508-BDEA-D57F41AC260E}" dt="2024-04-14T07:34:11.438" v="43"/>
          <ac:graphicFrameMkLst>
            <pc:docMk/>
            <pc:sldMk cId="1790106472" sldId="291"/>
            <ac:graphicFrameMk id="5" creationId="{4C293205-BA91-590D-CBD3-068EFECB5E48}"/>
          </ac:graphicFrameMkLst>
        </pc:graphicFrameChg>
        <pc:graphicFrameChg chg="del">
          <ac:chgData name="Aditya Vishwakarma" userId="4bc57cb958e01e31" providerId="Windows Live" clId="Web-{C1979488-6BC3-4508-BDEA-D57F41AC260E}" dt="2024-04-14T07:34:06.094" v="41"/>
          <ac:graphicFrameMkLst>
            <pc:docMk/>
            <pc:sldMk cId="1790106472" sldId="291"/>
            <ac:graphicFrameMk id="6" creationId="{E1361D5E-E3BF-C9FA-885C-62479D89686C}"/>
          </ac:graphicFrameMkLst>
        </pc:graphicFrameChg>
        <pc:graphicFrameChg chg="add mod modGraphic">
          <ac:chgData name="Aditya Vishwakarma" userId="4bc57cb958e01e31" providerId="Windows Live" clId="Web-{C1979488-6BC3-4508-BDEA-D57F41AC260E}" dt="2024-04-14T08:04:29.607" v="157"/>
          <ac:graphicFrameMkLst>
            <pc:docMk/>
            <pc:sldMk cId="1790106472" sldId="291"/>
            <ac:graphicFrameMk id="8" creationId="{EAF2D2DB-63EE-EA10-14EC-6D1436F1B66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04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282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85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91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3"/>
          </p:nvPr>
        </p:nvSpPr>
        <p:spPr>
          <a:xfrm>
            <a:off x="4648200" y="37338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 rot="5400000">
            <a:off x="4595019" y="2156619"/>
            <a:ext cx="612616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 rot="5400000">
            <a:off x="404019" y="175419"/>
            <a:ext cx="612616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 rot="5400000">
            <a:off x="1981200" y="-457200"/>
            <a:ext cx="5181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4648200" y="37338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 rot="5400000">
            <a:off x="4595019" y="2156619"/>
            <a:ext cx="612616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 rot="5400000">
            <a:off x="404019" y="175419"/>
            <a:ext cx="612616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 rot="5400000">
            <a:off x="1981200" y="-457200"/>
            <a:ext cx="5181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0" y="6324600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14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73;p14"/>
          <p:cNvCxnSpPr/>
          <p:nvPr/>
        </p:nvCxnSpPr>
        <p:spPr>
          <a:xfrm>
            <a:off x="0" y="6324600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14"/>
          <p:cNvSpPr txBox="1"/>
          <p:nvPr/>
        </p:nvSpPr>
        <p:spPr>
          <a:xfrm>
            <a:off x="838200" y="6381750"/>
            <a:ext cx="7543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pga4student.com/2016/11/image-processing-on-fpga-verilog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6716446/similar#similar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pga4student.com/2016/11/image-processing-on-fpga-verilog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6916577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/>
        </p:nvSpPr>
        <p:spPr>
          <a:xfrm>
            <a:off x="3114773" y="2209800"/>
            <a:ext cx="321925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ctr"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Priyank Srivastava (49)</a:t>
            </a:r>
            <a:endParaRPr lang="en-US" dirty="0">
              <a:solidFill>
                <a:schemeClr val="dk1"/>
              </a:solidFill>
            </a:endParaRPr>
          </a:p>
          <a:p>
            <a:pPr marL="342900" indent="-342900" algn="ctr"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Shreyash Tiwari (55)</a:t>
            </a:r>
          </a:p>
          <a:p>
            <a:pPr marL="342900" indent="-342900" algn="ctr"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Riddhesh Veling (58)</a:t>
            </a:r>
          </a:p>
          <a:p>
            <a:pPr marL="342900" indent="-342900" algn="ctr"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Aditya Vishwakarma (59)</a:t>
            </a:r>
          </a:p>
        </p:txBody>
      </p:sp>
      <p:sp>
        <p:nvSpPr>
          <p:cNvPr id="367" name="Google Shape;367;p65"/>
          <p:cNvSpPr txBox="1"/>
          <p:nvPr/>
        </p:nvSpPr>
        <p:spPr>
          <a:xfrm>
            <a:off x="1452147" y="-45948"/>
            <a:ext cx="6233631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Mini-Project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2B</a:t>
            </a:r>
            <a:endParaRPr lang="en-US" sz="2800" b="1" i="0" u="none" strike="noStrike" cap="none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368" name="Google Shape;368;p65"/>
          <p:cNvSpPr txBox="1"/>
          <p:nvPr/>
        </p:nvSpPr>
        <p:spPr>
          <a:xfrm>
            <a:off x="0" y="1099378"/>
            <a:ext cx="9144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 Implementation of Linear Image Filtering</a:t>
            </a: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Google Shape;369;p65"/>
          <p:cNvSpPr txBox="1"/>
          <p:nvPr/>
        </p:nvSpPr>
        <p:spPr>
          <a:xfrm>
            <a:off x="3627748" y="1804561"/>
            <a:ext cx="2209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65"/>
          <p:cNvPicPr preferRelativeResize="0"/>
          <p:nvPr/>
        </p:nvPicPr>
        <p:blipFill rotWithShape="1">
          <a:blip r:embed="rId3">
            <a:alphaModFix/>
          </a:blip>
          <a:srcRect l="29845" t="40582" r="27121" b="11815"/>
          <a:stretch/>
        </p:blipFill>
        <p:spPr>
          <a:xfrm>
            <a:off x="2333134" y="3581400"/>
            <a:ext cx="4800600" cy="2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Times New Roman"/>
                <a:cs typeface="Times New Roman"/>
              </a:rPr>
              <a:t>System Design</a:t>
            </a:r>
            <a:endParaRPr lang="en-US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401" name="Google Shape;401;p70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" name="Picture 1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2946488A-CCE5-7F75-7EC0-99B9A0AB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1" y="1028581"/>
            <a:ext cx="8995558" cy="43479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D8478-22AB-749C-3FC3-1ABE53A33D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9DF5BE-6B81-2F31-FC61-3E47FB85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9535" y="1052466"/>
            <a:ext cx="7604930" cy="4394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5E1DC1-23F2-F3A5-BAAE-A43C1AB8471A}"/>
              </a:ext>
            </a:extLst>
          </p:cNvPr>
          <p:cNvSpPr txBox="1"/>
          <p:nvPr/>
        </p:nvSpPr>
        <p:spPr>
          <a:xfrm>
            <a:off x="5821017" y="3985592"/>
            <a:ext cx="1931505" cy="3180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dirty="0"/>
              <a:t>Example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3D7C9-546E-35F6-D38A-8D0F1E95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7867"/>
            <a:ext cx="9144000" cy="769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400;p70">
            <a:extLst>
              <a:ext uri="{FF2B5EF4-FFF2-40B4-BE49-F238E27FC236}">
                <a16:creationId xmlns:a16="http://schemas.microsoft.com/office/drawing/2014/main" id="{4D999981-9237-054C-2123-DF090C20B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Times New Roman"/>
                <a:cs typeface="Times New Roman"/>
              </a:rPr>
              <a:t>System Design</a:t>
            </a:r>
            <a:endParaRPr lang="en-US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011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System Design</a:t>
            </a:r>
            <a:endParaRPr lang="en-US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70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" name="Picture 2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320318F7-AAE6-BDB5-B064-6A2EFF359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8" r="4985"/>
          <a:stretch/>
        </p:blipFill>
        <p:spPr>
          <a:xfrm>
            <a:off x="30246" y="1019264"/>
            <a:ext cx="9113754" cy="42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1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EA1-4E5A-54C7-A05B-E6276CDE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</p:txBody>
      </p:sp>
      <p:sp>
        <p:nvSpPr>
          <p:cNvPr id="5" name="Google Shape;401;p70">
            <a:extLst>
              <a:ext uri="{FF2B5EF4-FFF2-40B4-BE49-F238E27FC236}">
                <a16:creationId xmlns:a16="http://schemas.microsoft.com/office/drawing/2014/main" id="{E239C158-DF3B-329E-AC3F-A5B97F4C3F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" name="Picture 2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8CA1341A-244A-2CFD-2B6A-E38478E6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822" y="1249483"/>
            <a:ext cx="3535751" cy="2734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8BB64B-72AE-0C20-AF2F-0E10B8CB2D00}"/>
              </a:ext>
            </a:extLst>
          </p:cNvPr>
          <p:cNvSpPr txBox="1"/>
          <p:nvPr/>
        </p:nvSpPr>
        <p:spPr>
          <a:xfrm>
            <a:off x="267419" y="1245079"/>
            <a:ext cx="4899803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Times New Roman"/>
                <a:cs typeface="Times New Roman"/>
              </a:rPr>
              <a:t>Basys-3 FPGA Development Board: </a:t>
            </a:r>
            <a:endParaRPr lang="en-US"/>
          </a:p>
          <a:p>
            <a:endParaRPr lang="en-US" sz="2200" b="1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cs typeface="Times New Roman"/>
              </a:rPr>
              <a:t>The Basys 3 is an entry-level FPGA development board designed exclusively for the </a:t>
            </a:r>
            <a:r>
              <a:rPr lang="en-US" sz="2000" b="1">
                <a:latin typeface="Times New Roman"/>
                <a:cs typeface="Times New Roman"/>
              </a:rPr>
              <a:t>AMD </a:t>
            </a:r>
            <a:r>
              <a:rPr lang="en-US" sz="2000" b="1" err="1">
                <a:latin typeface="Times New Roman"/>
                <a:cs typeface="Times New Roman"/>
              </a:rPr>
              <a:t>Vivado</a:t>
            </a:r>
            <a:r>
              <a:rPr lang="en-US" sz="2000" b="1">
                <a:latin typeface="Times New Roman"/>
                <a:cs typeface="Times New Roman"/>
              </a:rPr>
              <a:t> Design Suite</a:t>
            </a:r>
            <a:r>
              <a:rPr lang="en-US" sz="2000">
                <a:latin typeface="Times New Roman"/>
                <a:cs typeface="Times New Roman"/>
              </a:rPr>
              <a:t> featuring the </a:t>
            </a:r>
            <a:r>
              <a:rPr lang="en-US" sz="2000" b="1">
                <a:latin typeface="Times New Roman"/>
                <a:cs typeface="Times New Roman"/>
              </a:rPr>
              <a:t>AMD </a:t>
            </a:r>
            <a:r>
              <a:rPr lang="en-US" sz="2000" b="1" err="1">
                <a:latin typeface="Times New Roman"/>
                <a:cs typeface="Times New Roman"/>
              </a:rPr>
              <a:t>Artix</a:t>
            </a:r>
            <a:r>
              <a:rPr lang="en-US" sz="2000" b="1">
                <a:latin typeface="Times New Roman"/>
                <a:cs typeface="Times New Roman"/>
              </a:rPr>
              <a:t> 7 FPGA architecture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F8406-2121-91F3-49DE-743A3FD3CB54}"/>
              </a:ext>
            </a:extLst>
          </p:cNvPr>
          <p:cNvSpPr txBox="1"/>
          <p:nvPr/>
        </p:nvSpPr>
        <p:spPr>
          <a:xfrm>
            <a:off x="267419" y="3602966"/>
            <a:ext cx="865229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95300" indent="-342900">
              <a:buFont typeface=""/>
              <a:buChar char="•"/>
            </a:pPr>
            <a:r>
              <a:rPr lang="en-US" sz="2000">
                <a:latin typeface="Times New Roman"/>
              </a:rPr>
              <a:t>4-digit </a:t>
            </a:r>
            <a:r>
              <a:rPr lang="en-US" sz="2000" b="1">
                <a:latin typeface="Times New Roman"/>
              </a:rPr>
              <a:t>7-segment display</a:t>
            </a:r>
            <a:r>
              <a:rPr lang="en-US" sz="2000">
                <a:latin typeface="Times New Roman"/>
              </a:rPr>
              <a:t>​</a:t>
            </a:r>
            <a:endParaRPr lang="en-US" sz="2000"/>
          </a:p>
          <a:p>
            <a:pPr marL="495300" indent="-342900">
              <a:buFont typeface=""/>
              <a:buChar char="•"/>
            </a:pPr>
            <a:r>
              <a:rPr lang="en-US" sz="2000">
                <a:latin typeface="Times New Roman"/>
              </a:rPr>
              <a:t>5 user </a:t>
            </a:r>
            <a:r>
              <a:rPr lang="en-US" sz="2000" b="1">
                <a:latin typeface="Times New Roman"/>
              </a:rPr>
              <a:t>pushbuttons</a:t>
            </a:r>
            <a:r>
              <a:rPr lang="en-US" sz="2000">
                <a:latin typeface="Times New Roman"/>
              </a:rPr>
              <a:t>​</a:t>
            </a:r>
          </a:p>
          <a:p>
            <a:pPr marL="495300" indent="-342900">
              <a:buFont typeface=""/>
              <a:buChar char="•"/>
            </a:pPr>
            <a:r>
              <a:rPr lang="en-US" sz="2000">
                <a:latin typeface="Times New Roman"/>
              </a:rPr>
              <a:t>16 user</a:t>
            </a:r>
            <a:r>
              <a:rPr lang="en-US" sz="2000" b="1">
                <a:latin typeface="Times New Roman"/>
              </a:rPr>
              <a:t> LEDs</a:t>
            </a:r>
            <a:r>
              <a:rPr lang="en-US" sz="2000">
                <a:latin typeface="Times New Roman"/>
              </a:rPr>
              <a:t>​</a:t>
            </a:r>
          </a:p>
          <a:p>
            <a:pPr marL="495300" indent="-342900">
              <a:buFont typeface=""/>
              <a:buChar char="•"/>
            </a:pPr>
            <a:r>
              <a:rPr lang="en-US" sz="2000">
                <a:latin typeface="Times New Roman"/>
              </a:rPr>
              <a:t>16 user </a:t>
            </a:r>
            <a:r>
              <a:rPr lang="en-US" sz="2000" b="1">
                <a:latin typeface="Times New Roman"/>
              </a:rPr>
              <a:t>switches</a:t>
            </a:r>
            <a:r>
              <a:rPr lang="en-US" sz="2000">
                <a:latin typeface="Times New Roman"/>
              </a:rPr>
              <a:t>​</a:t>
            </a:r>
          </a:p>
          <a:p>
            <a:pPr marL="495300" indent="-342900">
              <a:buFont typeface=""/>
              <a:buChar char="•"/>
            </a:pPr>
            <a:r>
              <a:rPr lang="en-US" sz="2000" b="1">
                <a:latin typeface="Times New Roman"/>
              </a:rPr>
              <a:t>USB HID Host</a:t>
            </a:r>
            <a:r>
              <a:rPr lang="en-US" sz="2000">
                <a:latin typeface="Times New Roman"/>
              </a:rPr>
              <a:t> for mice, keyboards and memory sticks​</a:t>
            </a:r>
          </a:p>
          <a:p>
            <a:pPr marL="495300" indent="-342900">
              <a:buFont typeface=""/>
              <a:buChar char="•"/>
            </a:pPr>
            <a:r>
              <a:rPr lang="en-US" sz="2000">
                <a:latin typeface="Times New Roman"/>
              </a:rPr>
              <a:t>12-bit</a:t>
            </a:r>
            <a:r>
              <a:rPr lang="en-US" sz="2000" b="1">
                <a:latin typeface="Times New Roman"/>
              </a:rPr>
              <a:t> VGA output</a:t>
            </a:r>
          </a:p>
          <a:p>
            <a:pPr marL="495300" indent="-342900"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4 </a:t>
            </a:r>
            <a:r>
              <a:rPr lang="en-US" sz="2000" err="1">
                <a:latin typeface="Times New Roman"/>
                <a:cs typeface="Times New Roman"/>
              </a:rPr>
              <a:t>Pmod</a:t>
            </a:r>
            <a:r>
              <a:rPr lang="en-US" sz="2000">
                <a:latin typeface="Times New Roman"/>
                <a:cs typeface="Times New Roman"/>
              </a:rPr>
              <a:t> ports: 3 Standard 12-pin </a:t>
            </a:r>
            <a:r>
              <a:rPr lang="en-US" sz="2000" err="1">
                <a:latin typeface="Times New Roman"/>
                <a:cs typeface="Times New Roman"/>
              </a:rPr>
              <a:t>Pmod</a:t>
            </a:r>
            <a:r>
              <a:rPr lang="en-US" sz="2000">
                <a:latin typeface="Times New Roman"/>
                <a:cs typeface="Times New Roman"/>
              </a:rPr>
              <a:t> ports, 1 dual purpose XADC signal  standard </a:t>
            </a:r>
            <a:r>
              <a:rPr lang="en-US" sz="2000" err="1">
                <a:latin typeface="Times New Roman"/>
                <a:cs typeface="Times New Roman"/>
              </a:rPr>
              <a:t>Pmod</a:t>
            </a:r>
            <a:r>
              <a:rPr lang="en-US" sz="2000">
                <a:latin typeface="Times New Roman"/>
                <a:cs typeface="Times New Roman"/>
              </a:rPr>
              <a:t> port </a:t>
            </a:r>
          </a:p>
          <a:p>
            <a:pPr marL="495300" indent="-342900">
              <a:buFont typeface=""/>
              <a:buChar char="•"/>
            </a:pPr>
            <a:endParaRPr lang="en-US" sz="2200" b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081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EA1-4E5A-54C7-A05B-E6276CDE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</p:txBody>
      </p:sp>
      <p:sp>
        <p:nvSpPr>
          <p:cNvPr id="5" name="Google Shape;401;p70">
            <a:extLst>
              <a:ext uri="{FF2B5EF4-FFF2-40B4-BE49-F238E27FC236}">
                <a16:creationId xmlns:a16="http://schemas.microsoft.com/office/drawing/2014/main" id="{E239C158-DF3B-329E-AC3F-A5B97F4C3F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BB64B-72AE-0C20-AF2F-0E10B8CB2D00}"/>
              </a:ext>
            </a:extLst>
          </p:cNvPr>
          <p:cNvSpPr txBox="1"/>
          <p:nvPr/>
        </p:nvSpPr>
        <p:spPr>
          <a:xfrm>
            <a:off x="267419" y="1230702"/>
            <a:ext cx="4324709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Times New Roman"/>
                <a:cs typeface="Times New Roman"/>
              </a:rPr>
              <a:t>VGA Interface:</a:t>
            </a:r>
          </a:p>
          <a:p>
            <a:endParaRPr lang="en-US" sz="2200" b="1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cs typeface="Times New Roman"/>
              </a:rPr>
              <a:t>A VGA (Video Graphics Array) display is a standard interface used to connect monitors and screens to computers and other devices.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F8406-2121-91F3-49DE-743A3FD3CB54}"/>
              </a:ext>
            </a:extLst>
          </p:cNvPr>
          <p:cNvSpPr txBox="1"/>
          <p:nvPr/>
        </p:nvSpPr>
        <p:spPr>
          <a:xfrm>
            <a:off x="267419" y="3516702"/>
            <a:ext cx="865229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95300" indent="-342900">
              <a:buFont typeface=""/>
              <a:buChar char="•"/>
            </a:pPr>
            <a:r>
              <a:rPr lang="en-US" sz="2000">
                <a:latin typeface="Times New Roman"/>
              </a:rPr>
              <a:t>Developed by </a:t>
            </a:r>
            <a:r>
              <a:rPr lang="en-US" sz="2000" b="1">
                <a:latin typeface="Times New Roman"/>
              </a:rPr>
              <a:t>IBM </a:t>
            </a:r>
            <a:r>
              <a:rPr lang="en-US" sz="2000">
                <a:latin typeface="Times New Roman"/>
              </a:rPr>
              <a:t>in 1987.</a:t>
            </a:r>
          </a:p>
          <a:p>
            <a:pPr marL="495300" indent="-342900">
              <a:buFont typeface=""/>
              <a:buChar char="•"/>
            </a:pPr>
            <a:r>
              <a:rPr lang="en-US" sz="2000">
                <a:latin typeface="Times New Roman"/>
                <a:cs typeface="Times New Roman"/>
              </a:rPr>
              <a:t>Transmits analog video signals.</a:t>
            </a:r>
            <a:endParaRPr lang="en-US" sz="2000">
              <a:latin typeface="Times New Roman"/>
            </a:endParaRPr>
          </a:p>
          <a:p>
            <a:pPr marL="495300" indent="-342900">
              <a:buFont typeface=""/>
              <a:buChar char="•"/>
            </a:pPr>
            <a:r>
              <a:rPr lang="en-US" sz="2000">
                <a:latin typeface="Times New Roman"/>
                <a:cs typeface="Times New Roman"/>
              </a:rPr>
              <a:t>Features a </a:t>
            </a:r>
            <a:r>
              <a:rPr lang="en-US" sz="2000" b="1">
                <a:latin typeface="Times New Roman"/>
                <a:cs typeface="Times New Roman"/>
              </a:rPr>
              <a:t>15-pin connector</a:t>
            </a:r>
            <a:r>
              <a:rPr lang="en-US" sz="2000">
                <a:latin typeface="Times New Roman"/>
                <a:cs typeface="Times New Roman"/>
              </a:rPr>
              <a:t> for video output.</a:t>
            </a:r>
            <a:endParaRPr lang="en-US"/>
          </a:p>
          <a:p>
            <a:pPr marL="495300" indent="-342900">
              <a:buFont typeface=""/>
              <a:buChar char="•"/>
            </a:pPr>
            <a:r>
              <a:rPr lang="en-US" sz="2000">
                <a:latin typeface="Times New Roman"/>
                <a:cs typeface="Times New Roman"/>
              </a:rPr>
              <a:t>Supports resolutions typically up to </a:t>
            </a:r>
            <a:r>
              <a:rPr lang="en-US" sz="2000" b="1">
                <a:latin typeface="Times New Roman"/>
                <a:cs typeface="Times New Roman"/>
              </a:rPr>
              <a:t>640x480 pixels </a:t>
            </a:r>
            <a:r>
              <a:rPr lang="en-US" sz="2000">
                <a:latin typeface="Times New Roman"/>
                <a:cs typeface="Times New Roman"/>
              </a:rPr>
              <a:t>or higher.</a:t>
            </a:r>
            <a:endParaRPr lang="en-US"/>
          </a:p>
          <a:p>
            <a:pPr marL="495300" indent="-342900">
              <a:buFont typeface=""/>
              <a:buChar char="•"/>
            </a:pPr>
            <a:r>
              <a:rPr lang="en-US" sz="2000">
                <a:latin typeface="Times New Roman"/>
                <a:cs typeface="Times New Roman"/>
              </a:rPr>
              <a:t>Commonly used for computer </a:t>
            </a:r>
            <a:r>
              <a:rPr lang="en-US" sz="2000" b="1">
                <a:latin typeface="Times New Roman"/>
                <a:cs typeface="Times New Roman"/>
              </a:rPr>
              <a:t>monitors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b="1">
                <a:latin typeface="Times New Roman"/>
                <a:cs typeface="Times New Roman"/>
              </a:rPr>
              <a:t>projectors</a:t>
            </a:r>
            <a:r>
              <a:rPr lang="en-US" sz="2000">
                <a:latin typeface="Times New Roman"/>
                <a:cs typeface="Times New Roman"/>
              </a:rPr>
              <a:t>, and </a:t>
            </a:r>
            <a:r>
              <a:rPr lang="en-US" sz="2000" b="1">
                <a:latin typeface="Times New Roman"/>
                <a:cs typeface="Times New Roman"/>
              </a:rPr>
              <a:t>TVs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/>
          </a:p>
          <a:p>
            <a:pPr marL="495300" indent="-342900">
              <a:buFont typeface=""/>
              <a:buChar char="•"/>
            </a:pPr>
            <a:r>
              <a:rPr lang="en-US" sz="2000">
                <a:latin typeface="Times New Roman"/>
                <a:cs typeface="Times New Roman"/>
              </a:rPr>
              <a:t>Provides</a:t>
            </a:r>
            <a:r>
              <a:rPr lang="en-US" sz="2000" b="1">
                <a:latin typeface="Times New Roman"/>
                <a:cs typeface="Times New Roman"/>
              </a:rPr>
              <a:t> visual output</a:t>
            </a:r>
            <a:r>
              <a:rPr lang="en-US" sz="2000">
                <a:latin typeface="Times New Roman"/>
                <a:cs typeface="Times New Roman"/>
              </a:rPr>
              <a:t> for gaming, multimedia, and office work.</a:t>
            </a:r>
            <a:endParaRPr lang="en-US"/>
          </a:p>
          <a:p>
            <a:pPr marL="495300" indent="-342900">
              <a:buFont typeface=""/>
              <a:buChar char="•"/>
            </a:pPr>
            <a:endParaRPr lang="en-US" sz="2000">
              <a:latin typeface="Times New Roman"/>
            </a:endParaRPr>
          </a:p>
          <a:p>
            <a:pPr marL="495300" indent="-342900">
              <a:buFont typeface=""/>
              <a:buChar char="•"/>
            </a:pPr>
            <a:endParaRPr lang="en-US" sz="2200" b="1">
              <a:latin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35581-0018-F5B9-B57F-C349DE0C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38" y="1237352"/>
            <a:ext cx="4128287" cy="2642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9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3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</a:rPr>
              <a:t>Results</a:t>
            </a:r>
          </a:p>
        </p:txBody>
      </p:sp>
      <p:sp>
        <p:nvSpPr>
          <p:cNvPr id="419" name="Google Shape;419;p73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D68471-F382-5F89-ED9D-33BD5905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87984"/>
            <a:ext cx="3933881" cy="30820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C480E506-37E6-D92D-0919-05B7C60BD9E7}"/>
              </a:ext>
            </a:extLst>
          </p:cNvPr>
          <p:cNvSpPr/>
          <p:nvPr/>
        </p:nvSpPr>
        <p:spPr>
          <a:xfrm>
            <a:off x="457199" y="5011924"/>
            <a:ext cx="3933881" cy="42526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noAutofit/>
          </a:bodyPr>
          <a:lstStyle/>
          <a:p>
            <a:pPr lvl="0" algn="ctr">
              <a:spcAft>
                <a:spcPts val="1000"/>
              </a:spcAft>
            </a:pP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(a) 0000 for RGB to Gray, (b) 0001 for Increase Brightness, (c) 0010 for Decrease Brightness, (d) 0011 for Color Inversion</a:t>
            </a:r>
            <a:endParaRPr lang="en-US" sz="12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7DC39-C3BC-DE39-CF07-F8540307311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00" y="1888415"/>
            <a:ext cx="3934800" cy="308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3BD5826C-452F-C265-E058-E7E1071B733A}"/>
              </a:ext>
            </a:extLst>
          </p:cNvPr>
          <p:cNvSpPr/>
          <p:nvPr/>
        </p:nvSpPr>
        <p:spPr>
          <a:xfrm>
            <a:off x="4751999" y="5013195"/>
            <a:ext cx="3933881" cy="42399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noAutofit/>
          </a:bodyPr>
          <a:lstStyle/>
          <a:p>
            <a:pPr lvl="0" algn="ctr">
              <a:spcAft>
                <a:spcPts val="1000"/>
              </a:spcAft>
            </a:pP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(a) 0100 for Red Filter, (b) 0101 for Green Filter, (c) 0110 for Blue Filter, (d) 0111 for Original image</a:t>
            </a:r>
            <a:endParaRPr lang="en-US" sz="12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3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/>
              </a:rPr>
              <a:t>Results</a:t>
            </a:r>
          </a:p>
        </p:txBody>
      </p:sp>
      <p:sp>
        <p:nvSpPr>
          <p:cNvPr id="419" name="Google Shape;419;p73"/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0723BEB1-267E-CFBE-D827-79687EDEA8E0}"/>
              </a:ext>
            </a:extLst>
          </p:cNvPr>
          <p:cNvSpPr/>
          <p:nvPr/>
        </p:nvSpPr>
        <p:spPr>
          <a:xfrm>
            <a:off x="457200" y="4829291"/>
            <a:ext cx="3933881" cy="60740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noAutofit/>
          </a:bodyPr>
          <a:lstStyle/>
          <a:p>
            <a:pPr lvl="0" algn="ctr">
              <a:spcAft>
                <a:spcPts val="1000"/>
              </a:spcAft>
            </a:pP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(a) 1000 for Average Blurring, (b) 1001 for Sobel Edge Detection, (c) 1010 for Outline(Laplacian Edge Detection), (d) 1011 for Motion Blurring (xy)</a:t>
            </a:r>
            <a:endParaRPr lang="en-US" sz="12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3C3DE-F783-C42B-3182-16576E7768C4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4511"/>
            <a:ext cx="3934800" cy="308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F84352-2A0D-AF47-CB55-B62D2FF5692C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99" y="1703876"/>
            <a:ext cx="3934800" cy="308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4552DEFF-8558-9355-D042-43C02120EBEC}"/>
              </a:ext>
            </a:extLst>
          </p:cNvPr>
          <p:cNvSpPr/>
          <p:nvPr/>
        </p:nvSpPr>
        <p:spPr>
          <a:xfrm>
            <a:off x="4751999" y="4829291"/>
            <a:ext cx="3933881" cy="60740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noAutofit/>
          </a:bodyPr>
          <a:lstStyle/>
          <a:p>
            <a:pPr lvl="0" algn="ctr">
              <a:spcAft>
                <a:spcPts val="1000"/>
              </a:spcAft>
            </a:pPr>
            <a:r>
              <a:rPr lang="en-US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(a) 1100 for Embossing, (b) 1101 for Sharpening, (c) 1110 for Motion Blurring (x), (d) 1111 for Gaussian Blurring</a:t>
            </a:r>
            <a:endParaRPr lang="en-US" sz="12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70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EA1-4E5A-54C7-A05B-E6276CDE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Google Shape;382;p67">
            <a:extLst>
              <a:ext uri="{FF2B5EF4-FFF2-40B4-BE49-F238E27FC236}">
                <a16:creationId xmlns:a16="http://schemas.microsoft.com/office/drawing/2014/main" id="{0BDCE284-E3E2-B4CD-563A-C420000BFFC3}"/>
              </a:ext>
            </a:extLst>
          </p:cNvPr>
          <p:cNvSpPr txBox="1">
            <a:spLocks/>
          </p:cNvSpPr>
          <p:nvPr/>
        </p:nvSpPr>
        <p:spPr>
          <a:xfrm>
            <a:off x="457200" y="968719"/>
            <a:ext cx="8215225" cy="520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200" b="1" dirty="0">
                <a:latin typeface="Times New Roman"/>
              </a:rPr>
              <a:t>FPGA Implementation:</a:t>
            </a:r>
            <a:r>
              <a:rPr lang="en-US" sz="2200" dirty="0">
                <a:latin typeface="Times New Roman"/>
              </a:rPr>
              <a:t> The project aims to enhance images using Verilog on Basys3 FPGA.</a:t>
            </a:r>
            <a:endParaRPr lang="en-US" sz="2200" dirty="0">
              <a:latin typeface="Times New Roman"/>
              <a:cs typeface="Times New Roman"/>
            </a:endParaRPr>
          </a:p>
          <a:p>
            <a:pPr algn="just"/>
            <a:endParaRPr lang="en-US" sz="2200" dirty="0">
              <a:latin typeface="Times New Roman"/>
            </a:endParaRPr>
          </a:p>
          <a:p>
            <a:pPr algn="just"/>
            <a:r>
              <a:rPr lang="en-US" sz="2200" b="1" dirty="0">
                <a:latin typeface="Times New Roman"/>
                <a:cs typeface="Times New Roman"/>
              </a:rPr>
              <a:t>Resource Management:</a:t>
            </a:r>
            <a:r>
              <a:rPr lang="en-US" sz="2200" dirty="0">
                <a:latin typeface="Times New Roman"/>
                <a:cs typeface="Times New Roman"/>
              </a:rPr>
              <a:t> Efficiently utilizes Block RAM for image storage and VGA interface for display.</a:t>
            </a:r>
            <a:endParaRPr lang="en-US" dirty="0">
              <a:cs typeface="Times New Roman"/>
            </a:endParaRPr>
          </a:p>
          <a:p>
            <a:pPr algn="just"/>
            <a:endParaRPr lang="en-US" sz="2200" dirty="0">
              <a:latin typeface="Times New Roman"/>
              <a:cs typeface="Times New Roman"/>
            </a:endParaRPr>
          </a:p>
          <a:p>
            <a:pPr algn="just"/>
            <a:r>
              <a:rPr lang="en-US" sz="2200" b="1" dirty="0">
                <a:latin typeface="Times New Roman"/>
                <a:cs typeface="Times New Roman"/>
              </a:rPr>
              <a:t>Development Tools:</a:t>
            </a:r>
            <a:r>
              <a:rPr lang="en-US" sz="2200" dirty="0">
                <a:latin typeface="Times New Roman"/>
                <a:cs typeface="Times New Roman"/>
              </a:rPr>
              <a:t> Verilog and Python, supported by </a:t>
            </a:r>
            <a:r>
              <a:rPr lang="en-US" sz="2200" dirty="0" err="1">
                <a:latin typeface="Times New Roman"/>
                <a:cs typeface="Times New Roman"/>
              </a:rPr>
              <a:t>Vivado</a:t>
            </a:r>
            <a:r>
              <a:rPr lang="en-US" sz="2200" dirty="0">
                <a:latin typeface="Times New Roman"/>
                <a:cs typeface="Times New Roman"/>
              </a:rPr>
              <a:t> software, facilitate FPGA design.</a:t>
            </a:r>
            <a:endParaRPr lang="en-US" dirty="0">
              <a:cs typeface="Times New Roman"/>
            </a:endParaRPr>
          </a:p>
          <a:p>
            <a:pPr algn="just"/>
            <a:endParaRPr lang="en-US" sz="2200" dirty="0">
              <a:latin typeface="Times New Roman"/>
              <a:cs typeface="Times New Roman"/>
            </a:endParaRPr>
          </a:p>
          <a:p>
            <a:pPr algn="just"/>
            <a:r>
              <a:rPr lang="en-US" sz="2200" b="1" dirty="0">
                <a:latin typeface="Times New Roman"/>
                <a:cs typeface="Times New Roman"/>
              </a:rPr>
              <a:t>Functionalities:</a:t>
            </a:r>
            <a:r>
              <a:rPr lang="en-US" sz="2200" dirty="0">
                <a:latin typeface="Times New Roman"/>
                <a:cs typeface="Times New Roman"/>
              </a:rPr>
              <a:t> Enables image transfer between PC and FPGA and displays processed images on a monitor.</a:t>
            </a:r>
            <a:endParaRPr lang="en-US" dirty="0">
              <a:cs typeface="Times New Roman"/>
            </a:endParaRPr>
          </a:p>
          <a:p>
            <a:pPr algn="just"/>
            <a:endParaRPr lang="en-US" sz="2200" dirty="0">
              <a:latin typeface="Times New Roman"/>
              <a:cs typeface="Times New Roman"/>
            </a:endParaRPr>
          </a:p>
          <a:p>
            <a:pPr algn="just"/>
            <a:r>
              <a:rPr lang="en-US" sz="2200" b="1" dirty="0">
                <a:latin typeface="Times New Roman"/>
                <a:cs typeface="Times New Roman"/>
              </a:rPr>
              <a:t>Enhancements:</a:t>
            </a:r>
            <a:r>
              <a:rPr lang="en-US" sz="2200" dirty="0">
                <a:latin typeface="Times New Roman"/>
                <a:cs typeface="Times New Roman"/>
              </a:rPr>
              <a:t> Potential for performance improvements through hardware accelerators or co-processors.</a:t>
            </a:r>
            <a:endParaRPr lang="en-US" dirty="0">
              <a:cs typeface="Times New Roman"/>
            </a:endParaRPr>
          </a:p>
          <a:p>
            <a:pPr marL="76200" indent="0" algn="just">
              <a:buNone/>
            </a:pPr>
            <a:endParaRPr lang="en-US" dirty="0"/>
          </a:p>
          <a:p>
            <a:pPr algn="just"/>
            <a:endParaRPr lang="en-US" sz="2200" dirty="0">
              <a:latin typeface="Times New Roman"/>
            </a:endParaRPr>
          </a:p>
          <a:p>
            <a:pPr marL="76200" indent="0">
              <a:buNone/>
            </a:pPr>
            <a:br>
              <a:rPr lang="en-US" dirty="0"/>
            </a:br>
            <a:endParaRPr lang="en-US" sz="1100" dirty="0"/>
          </a:p>
          <a:p>
            <a:pPr marL="342900" indent="-342900">
              <a:spcBef>
                <a:spcPts val="0"/>
              </a:spcBef>
              <a:buFont typeface="Times New Roman"/>
              <a:buChar char="•"/>
            </a:pP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3" name="Google Shape;401;p70">
            <a:extLst>
              <a:ext uri="{FF2B5EF4-FFF2-40B4-BE49-F238E27FC236}">
                <a16:creationId xmlns:a16="http://schemas.microsoft.com/office/drawing/2014/main" id="{0F3ADAA7-00C9-E1D6-915C-A025CFDC69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509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8"/>
          <p:cNvSpPr txBox="1">
            <a:spLocks noGrp="1"/>
          </p:cNvSpPr>
          <p:nvPr>
            <p:ph type="body" idx="4294967295"/>
          </p:nvPr>
        </p:nvSpPr>
        <p:spPr>
          <a:xfrm>
            <a:off x="361035" y="1044019"/>
            <a:ext cx="8418136" cy="504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/>
            <a:r>
              <a:rPr lang="en-US" sz="2200" dirty="0">
                <a:latin typeface="Times New Roman"/>
              </a:rPr>
              <a:t>Addition of Non-Linear Image Filters such as Median Filter and Canny Edge Detection.</a:t>
            </a:r>
            <a:endParaRPr lang="en-US" dirty="0"/>
          </a:p>
          <a:p>
            <a:pPr marL="495300" indent="-342900"/>
            <a:endParaRPr lang="en-US" sz="2200" dirty="0">
              <a:latin typeface="Times New Roman"/>
            </a:endParaRPr>
          </a:p>
          <a:p>
            <a:pPr marL="495300" indent="-34290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adaptive filtering techniques that can automatically adjust filter parameters based on the characteristics of the input image, leading to improved performance across diverse image types and conditions.</a:t>
            </a:r>
          </a:p>
          <a:p>
            <a:pPr marL="495300" indent="-34290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power-aware algorithms and hardware architectures to minimize energy consumption while maintaining high-performance levels.</a:t>
            </a:r>
          </a:p>
          <a:p>
            <a:pPr marL="152400" indent="0">
              <a:buNone/>
            </a:pPr>
            <a:br>
              <a:rPr lang="en-US" dirty="0"/>
            </a:br>
            <a:endParaRPr lang="en-US" dirty="0"/>
          </a:p>
          <a:p>
            <a:pPr marL="342900" marR="0" lvl="0" indent="-190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0F864-D5FD-6128-C49F-25E2911A57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FB2323-00A1-3133-65A3-FBA66E25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0D041D2-4407-E733-5218-B2B22A798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35" y="2066547"/>
            <a:ext cx="89221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EA1-4E5A-54C7-A05B-E6276CDE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Google Shape;382;p67">
            <a:extLst>
              <a:ext uri="{FF2B5EF4-FFF2-40B4-BE49-F238E27FC236}">
                <a16:creationId xmlns:a16="http://schemas.microsoft.com/office/drawing/2014/main" id="{FE1917ED-8883-2E56-4AB1-2E3478FB0E27}"/>
              </a:ext>
            </a:extLst>
          </p:cNvPr>
          <p:cNvSpPr txBox="1">
            <a:spLocks/>
          </p:cNvSpPr>
          <p:nvPr/>
        </p:nvSpPr>
        <p:spPr>
          <a:xfrm>
            <a:off x="159026" y="1020450"/>
            <a:ext cx="8845825" cy="508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[1] M. I.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AlAli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K. M.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Mhaidat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and I. A.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Aljarrah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“Implementing Image Processing Algorithms in FPGA hardware,” 2013 IEEE Jordan Conference on Applied Electrical Engineering and Computing Technologies (AEECT), Dec. 2013. doi:10.1109/aeect.2013.6716446</a:t>
            </a:r>
          </a:p>
          <a:p>
            <a:pPr marL="0" indent="0" algn="just">
              <a:buNone/>
            </a:pPr>
            <a:endParaRPr lang="en-US" sz="2000" dirty="0"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[2] “Image processing on FPGA using Verilog HDL,” FPGA Projects, Verilog Projects, VHDL Projects - FPGA4student.com,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https://www.fpga4student.com/2016/11/image-processing-on-fpga-verilog.html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(accessed Feb. 13, 2024).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/>
                <a:cs typeface="Times New Roman"/>
              </a:rPr>
              <a:t>[3] Y. Said, T. Saidani and M. Atri, "High-level design for image processing on FPGA using Xilinx </a:t>
            </a:r>
            <a:r>
              <a:rPr lang="en-US" sz="2000" dirty="0" err="1">
                <a:latin typeface="Times New Roman"/>
                <a:cs typeface="Times New Roman"/>
              </a:rPr>
              <a:t>AccelDSP</a:t>
            </a:r>
            <a:r>
              <a:rPr lang="en-US" sz="2000" dirty="0">
                <a:latin typeface="Times New Roman"/>
                <a:cs typeface="Times New Roman"/>
              </a:rPr>
              <a:t>," 2014 World Congress on Computer Applications and Information Systems (WCCAIS), Hammamet, Tunisia, 2014, pp. 1-5, </a:t>
            </a:r>
            <a:r>
              <a:rPr lang="en-US" sz="2000" dirty="0" err="1">
                <a:latin typeface="Times New Roman"/>
                <a:cs typeface="Times New Roman"/>
              </a:rPr>
              <a:t>doi</a:t>
            </a:r>
            <a:r>
              <a:rPr lang="en-US" sz="2000" dirty="0">
                <a:latin typeface="Times New Roman"/>
                <a:cs typeface="Times New Roman"/>
              </a:rPr>
              <a:t>: 10.1109/WCCAIS.2014.6916577. </a:t>
            </a:r>
          </a:p>
          <a:p>
            <a:pPr marL="0" indent="0" algn="just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500" dirty="0">
              <a:latin typeface="Times New Roman"/>
              <a:cs typeface="Times New Roman"/>
            </a:endParaRPr>
          </a:p>
          <a:p>
            <a:pPr marL="342900" indent="-342900">
              <a:buFont typeface="Times New Roman"/>
              <a:buChar char="•"/>
            </a:pPr>
            <a:endParaRPr lang="en-US" sz="1500" dirty="0">
              <a:latin typeface="Times New Roman"/>
              <a:cs typeface="Times New Roman"/>
            </a:endParaRPr>
          </a:p>
          <a:p>
            <a:pPr marL="342900" indent="-342900">
              <a:spcBef>
                <a:spcPts val="0"/>
              </a:spcBef>
              <a:buFont typeface="Times New Roman"/>
              <a:buChar char="•"/>
            </a:pPr>
            <a:endParaRPr lang="en-US" sz="1500" dirty="0"/>
          </a:p>
          <a:p>
            <a:pPr marL="342900" indent="-342900">
              <a:spcBef>
                <a:spcPts val="0"/>
              </a:spcBef>
              <a:buFont typeface="Times New Roman"/>
              <a:buChar char="•"/>
            </a:pPr>
            <a:endParaRPr lang="en-US" sz="1500" dirty="0">
              <a:latin typeface="Times New Roman"/>
              <a:cs typeface="Times New Roman"/>
            </a:endParaRPr>
          </a:p>
          <a:p>
            <a:pPr marL="342900" indent="-342900">
              <a:spcBef>
                <a:spcPts val="0"/>
              </a:spcBef>
              <a:buFont typeface="Times New Roman"/>
              <a:buChar char="•"/>
            </a:pPr>
            <a:endParaRPr lang="en-US" sz="1500" dirty="0">
              <a:latin typeface="Times New Roman"/>
              <a:cs typeface="Times New Roman"/>
            </a:endParaRPr>
          </a:p>
          <a:p>
            <a:pPr marL="342900" indent="-342900">
              <a:spcBef>
                <a:spcPts val="0"/>
              </a:spcBef>
              <a:buFont typeface="Times New Roman"/>
              <a:buChar char="•"/>
            </a:pPr>
            <a:endParaRPr lang="en-US" sz="1500" dirty="0">
              <a:latin typeface="Times New Roman"/>
              <a:cs typeface="Times New Roman"/>
            </a:endParaRPr>
          </a:p>
        </p:txBody>
      </p:sp>
      <p:sp>
        <p:nvSpPr>
          <p:cNvPr id="3" name="Google Shape;401;p70">
            <a:extLst>
              <a:ext uri="{FF2B5EF4-FFF2-40B4-BE49-F238E27FC236}">
                <a16:creationId xmlns:a16="http://schemas.microsoft.com/office/drawing/2014/main" id="{0CD5A754-4244-CF90-02BA-E4556F98E7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952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6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376" name="Google Shape;376;p66"/>
          <p:cNvSpPr txBox="1">
            <a:spLocks noGrp="1"/>
          </p:cNvSpPr>
          <p:nvPr>
            <p:ph type="body" idx="4294967295"/>
          </p:nvPr>
        </p:nvSpPr>
        <p:spPr>
          <a:xfrm>
            <a:off x="457200" y="1131887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Review of Literature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Research Gaps </a:t>
            </a: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dentified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lang="en-US" sz="25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 b="1" dirty="0">
                <a:latin typeface="Times New Roman"/>
                <a:cs typeface="Times New Roman"/>
                <a:sym typeface="Times New Roman"/>
              </a:rPr>
              <a:t>Conclusion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 b="1" dirty="0">
                <a:latin typeface="Times New Roman"/>
                <a:cs typeface="Times New Roman"/>
                <a:sym typeface="Times New Roman"/>
              </a:rPr>
              <a:t>Future Scope</a:t>
            </a:r>
            <a:endParaRPr lang="en-US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184FBB-A839-AA37-6487-CADD7CCB4B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/>
        </p:nvSpPr>
        <p:spPr>
          <a:xfrm>
            <a:off x="2438400" y="2514600"/>
            <a:ext cx="41148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8A6F3-AAE8-44F8-C4BD-5E660A33C8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7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382" name="Google Shape;382;p67"/>
          <p:cNvSpPr txBox="1">
            <a:spLocks noGrp="1"/>
          </p:cNvSpPr>
          <p:nvPr>
            <p:ph type="body" idx="4294967295"/>
          </p:nvPr>
        </p:nvSpPr>
        <p:spPr>
          <a:xfrm>
            <a:off x="452487" y="1020450"/>
            <a:ext cx="8229600" cy="508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The Image Enhancement Toolbox is a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Verilog-based implementation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designed for the Basys3 FPGA. </a:t>
            </a:r>
            <a:endParaRPr lang="en-US" sz="2200" dirty="0"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  <a:buChar char="•"/>
            </a:pPr>
            <a:endParaRPr lang="en-US" sz="2200" dirty="0"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This project facilitates various image enhancement operations, specifically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convolution-based techniques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, on a given input image.</a:t>
            </a:r>
            <a:endParaRPr lang="en-US" sz="2200" dirty="0"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  <a:buChar char="•"/>
            </a:pPr>
            <a:endParaRPr lang="en-US" sz="2200" dirty="0"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The image is sent to the FPGA Block RAM in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binary format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, where selected image processing operations are performed according to </a:t>
            </a:r>
            <a:r>
              <a:rPr lang="en-US" sz="22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user's choice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lang="en-US" sz="2200" dirty="0"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  <a:buChar char="•"/>
            </a:pPr>
            <a:endParaRPr lang="en-US" sz="2200" dirty="0"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The processed image is then displayed via a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VGA display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lang="en-US" sz="2200" dirty="0"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  <a:buChar char="•"/>
            </a:pPr>
            <a:endParaRPr lang="en-US" sz="2200" dirty="0"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The hardware description language used for this </a:t>
            </a:r>
            <a:r>
              <a:rPr lang="en-US" sz="22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is Verilog, while Python is employed to convert digital images into binary form. The </a:t>
            </a:r>
            <a:r>
              <a:rPr lang="en-US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Vivado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software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suite was utilized for development.</a:t>
            </a: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A9F76-E928-A1BA-20ED-69E0CA2B65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EA1-4E5A-54C7-A05B-E6276CDE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 of Literature</a:t>
            </a:r>
          </a:p>
        </p:txBody>
      </p:sp>
      <p:sp>
        <p:nvSpPr>
          <p:cNvPr id="4" name="Google Shape;394;p69">
            <a:extLst>
              <a:ext uri="{FF2B5EF4-FFF2-40B4-BE49-F238E27FC236}">
                <a16:creationId xmlns:a16="http://schemas.microsoft.com/office/drawing/2014/main" id="{56BC8EAA-1110-4D28-969B-44BE23792B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/>
              <a:t>4</a:t>
            </a:r>
          </a:p>
        </p:txBody>
      </p:sp>
      <p:graphicFrame>
        <p:nvGraphicFramePr>
          <p:cNvPr id="6" name="Google Shape;395;p69">
            <a:extLst>
              <a:ext uri="{FF2B5EF4-FFF2-40B4-BE49-F238E27FC236}">
                <a16:creationId xmlns:a16="http://schemas.microsoft.com/office/drawing/2014/main" id="{E1361D5E-E3BF-C9FA-885C-62479D896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912242"/>
              </p:ext>
            </p:extLst>
          </p:nvPr>
        </p:nvGraphicFramePr>
        <p:xfrm>
          <a:off x="345056" y="1092678"/>
          <a:ext cx="8448291" cy="5027172"/>
        </p:xfrm>
        <a:graphic>
          <a:graphicData uri="http://schemas.openxmlformats.org/drawingml/2006/table">
            <a:tbl>
              <a:tblPr firstRow="1" bandRow="1">
                <a:noFill/>
                <a:tableStyleId>{B1F303F8-9AC8-41AA-8DEE-107406E36294}</a:tableStyleId>
              </a:tblPr>
              <a:tblGrid>
                <a:gridCol w="281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5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IEEE Papers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Results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61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Implementing Image Processing Algorithms in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FPGA Hardware </a:t>
                      </a: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  <a:hlinkClick r:id="rId2"/>
                        </a:rPr>
                        <a:t>[1]</a:t>
                      </a:r>
                      <a:endParaRPr lang="en-US" sz="2000" b="0" i="0" u="none" strike="noStrike" cap="none" baseline="0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The paper introduces FPGA-based real-time image processing using </a:t>
                      </a:r>
                      <a:r>
                        <a:rPr lang="en-US" sz="2000" b="1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windowing operator </a:t>
                      </a:r>
                      <a:r>
                        <a:rPr lang="en-US" sz="2000" b="0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techniques for filter application. It implements diverse algorithms like median filtering, smoothing, Sobel edge detection.</a:t>
                      </a:r>
                      <a:endParaRPr sz="2000" b="0" i="0" u="none" strike="noStrike" cap="none" baseline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The experimental results demonstrated the </a:t>
                      </a:r>
                      <a:r>
                        <a:rPr lang="en-US" sz="2000" b="1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feasibility</a:t>
                      </a: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and </a:t>
                      </a:r>
                      <a:r>
                        <a:rPr lang="en-US" sz="2000" b="1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effectiveness</a:t>
                      </a: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of FPGA-based hardware design and the paper suggests further research for algorithm enhancement and </a:t>
                      </a:r>
                      <a:r>
                        <a:rPr lang="en-US" sz="2000" b="1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scalability</a:t>
                      </a: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to larger image sizes.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8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EA1-4E5A-54C7-A05B-E6276CDE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 of Literature</a:t>
            </a:r>
          </a:p>
        </p:txBody>
      </p:sp>
      <p:sp>
        <p:nvSpPr>
          <p:cNvPr id="4" name="Google Shape;394;p69">
            <a:extLst>
              <a:ext uri="{FF2B5EF4-FFF2-40B4-BE49-F238E27FC236}">
                <a16:creationId xmlns:a16="http://schemas.microsoft.com/office/drawing/2014/main" id="{56BC8EAA-1110-4D28-969B-44BE23792B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/>
              <a:t>5</a:t>
            </a:r>
          </a:p>
        </p:txBody>
      </p:sp>
      <p:graphicFrame>
        <p:nvGraphicFramePr>
          <p:cNvPr id="5" name="Google Shape;395;p69">
            <a:extLst>
              <a:ext uri="{FF2B5EF4-FFF2-40B4-BE49-F238E27FC236}">
                <a16:creationId xmlns:a16="http://schemas.microsoft.com/office/drawing/2014/main" id="{BBFD3AAC-C618-875C-CBCF-7891BBE6A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783777"/>
              </p:ext>
            </p:extLst>
          </p:nvPr>
        </p:nvGraphicFramePr>
        <p:xfrm>
          <a:off x="345056" y="1092678"/>
          <a:ext cx="8448291" cy="5027172"/>
        </p:xfrm>
        <a:graphic>
          <a:graphicData uri="http://schemas.openxmlformats.org/drawingml/2006/table">
            <a:tbl>
              <a:tblPr firstRow="1" bandRow="1">
                <a:noFill/>
                <a:tableStyleId>{B1F303F8-9AC8-41AA-8DEE-107406E36294}</a:tableStyleId>
              </a:tblPr>
              <a:tblGrid>
                <a:gridCol w="281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5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IEEE Papers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Results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61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Image processing on FPGA using Verilog HDL </a:t>
                      </a: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  <a:hlinkClick r:id="rId2"/>
                        </a:rPr>
                        <a:t>[2]</a:t>
                      </a:r>
                      <a:endParaRPr lang="en-US" sz="2000" dirty="0">
                        <a:latin typeface="Times New Roman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The tutorial demonstrates Verilog implementation of basic image processing tasks like </a:t>
                      </a:r>
                      <a:r>
                        <a:rPr lang="en-US" sz="2000" b="1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filtering</a:t>
                      </a:r>
                      <a:r>
                        <a:rPr lang="en-US" sz="2000" b="0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 and </a:t>
                      </a:r>
                      <a:r>
                        <a:rPr lang="en-US" sz="2000" b="1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edge detection </a:t>
                      </a:r>
                      <a:r>
                        <a:rPr lang="en-US" sz="2000" b="0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on FPGA. It underscores FPGA's parallel processing prowess, crucial for efficient image processing.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FPGA-based implementations may have </a:t>
                      </a:r>
                      <a:r>
                        <a:rPr lang="en-US" sz="2000" b="1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limited flexibility </a:t>
                      </a: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compared to software-based approaches, making it harder to iterate and modify algorithms.</a:t>
                      </a:r>
                      <a:endParaRPr sz="2000" dirty="0">
                        <a:latin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60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EA1-4E5A-54C7-A05B-E6276CDE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 of Literature</a:t>
            </a:r>
          </a:p>
        </p:txBody>
      </p:sp>
      <p:sp>
        <p:nvSpPr>
          <p:cNvPr id="4" name="Google Shape;394;p69">
            <a:extLst>
              <a:ext uri="{FF2B5EF4-FFF2-40B4-BE49-F238E27FC236}">
                <a16:creationId xmlns:a16="http://schemas.microsoft.com/office/drawing/2014/main" id="{56BC8EAA-1110-4D28-969B-44BE23792B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/>
              <a:t>6</a:t>
            </a:r>
          </a:p>
        </p:txBody>
      </p:sp>
      <p:graphicFrame>
        <p:nvGraphicFramePr>
          <p:cNvPr id="8" name="Google Shape;395;p69">
            <a:extLst>
              <a:ext uri="{FF2B5EF4-FFF2-40B4-BE49-F238E27FC236}">
                <a16:creationId xmlns:a16="http://schemas.microsoft.com/office/drawing/2014/main" id="{EAF2D2DB-63EE-EA10-14EC-6D1436F1B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27875"/>
              </p:ext>
            </p:extLst>
          </p:nvPr>
        </p:nvGraphicFramePr>
        <p:xfrm>
          <a:off x="345056" y="1092678"/>
          <a:ext cx="8448291" cy="5027172"/>
        </p:xfrm>
        <a:graphic>
          <a:graphicData uri="http://schemas.openxmlformats.org/drawingml/2006/table">
            <a:tbl>
              <a:tblPr firstRow="1" bandRow="1">
                <a:noFill/>
                <a:tableStyleId>{B1F303F8-9AC8-41AA-8DEE-107406E36294}</a:tableStyleId>
              </a:tblPr>
              <a:tblGrid>
                <a:gridCol w="281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5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IEEE Papers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Results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61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High-Level Design for Image Processing on FPGA Using Xilinx </a:t>
                      </a:r>
                      <a:r>
                        <a:rPr lang="en-US" sz="2000" b="0" i="0" u="none" strike="noStrike" cap="none" baseline="0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AccelDSP</a:t>
                      </a:r>
                      <a:r>
                        <a:rPr lang="en-US" sz="2000" b="0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  <a:hlinkClick r:id="rId2"/>
                        </a:rPr>
                        <a:t>[3]</a:t>
                      </a:r>
                      <a:endParaRPr sz="20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The paper emphasizes FPGA benefits for image processing, including parallel processing and flexibility. It lauds</a:t>
                      </a:r>
                      <a:r>
                        <a:rPr lang="en-US" sz="2000" b="1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 Xilinx </a:t>
                      </a:r>
                      <a:r>
                        <a:rPr lang="en-US" sz="2000" b="1" i="0" u="none" strike="noStrike" cap="none" baseline="0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AccelDSP</a:t>
                      </a:r>
                      <a:r>
                        <a:rPr lang="en-US" sz="2000" b="1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000" b="0" i="0" u="none" strike="noStrike" cap="non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for simplifying design through high-level language conversion to RTL HDL.</a:t>
                      </a:r>
                      <a:endParaRPr sz="2000" b="0" i="0" u="none" strike="noStrike" cap="none" baseline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Choosing </a:t>
                      </a:r>
                      <a:r>
                        <a:rPr lang="en-US" sz="2000" b="0" i="0" u="none" strike="noStrike" cap="none" baseline="0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Vivado</a:t>
                      </a: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or  </a:t>
                      </a:r>
                      <a:r>
                        <a:rPr lang="en-US" sz="2000" b="0" i="0" u="none" strike="noStrike" cap="none" baseline="0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AccelDSP</a:t>
                      </a: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depends on the specific requirements and complexity of the project. For our project, </a:t>
                      </a:r>
                      <a:r>
                        <a:rPr lang="en-US" sz="2000" b="1" i="0" u="none" strike="noStrike" cap="none" baseline="0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Vivado</a:t>
                      </a:r>
                      <a:r>
                        <a:rPr lang="en-US" sz="2000" b="0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would likely be the </a:t>
                      </a:r>
                      <a:r>
                        <a:rPr lang="en-US" sz="2000" b="1" i="0" u="none" strike="noStrike" cap="non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preferred option.</a:t>
                      </a:r>
                      <a:endParaRPr sz="2000" b="1" dirty="0">
                        <a:latin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0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EA1-4E5A-54C7-A05B-E6276CDE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Identified</a:t>
            </a:r>
          </a:p>
        </p:txBody>
      </p:sp>
      <p:sp>
        <p:nvSpPr>
          <p:cNvPr id="3" name="Google Shape;394;p69">
            <a:extLst>
              <a:ext uri="{FF2B5EF4-FFF2-40B4-BE49-F238E27FC236}">
                <a16:creationId xmlns:a16="http://schemas.microsoft.com/office/drawing/2014/main" id="{B700039A-AE48-0D15-84B7-8DC5C9A1E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/>
              <a:t>7</a:t>
            </a:r>
          </a:p>
        </p:txBody>
      </p:sp>
      <p:sp>
        <p:nvSpPr>
          <p:cNvPr id="5" name="Google Shape;382;p67">
            <a:extLst>
              <a:ext uri="{FF2B5EF4-FFF2-40B4-BE49-F238E27FC236}">
                <a16:creationId xmlns:a16="http://schemas.microsoft.com/office/drawing/2014/main" id="{3EC7AAF3-2A2A-EEC8-3505-9C095BC175BB}"/>
              </a:ext>
            </a:extLst>
          </p:cNvPr>
          <p:cNvSpPr txBox="1">
            <a:spLocks/>
          </p:cNvSpPr>
          <p:nvPr/>
        </p:nvSpPr>
        <p:spPr>
          <a:xfrm>
            <a:off x="452487" y="1020450"/>
            <a:ext cx="8229600" cy="508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/>
            <a:r>
              <a:rPr lang="en-US" sz="2200" dirty="0">
                <a:latin typeface="Times New Roman"/>
                <a:ea typeface="Times New Roman"/>
              </a:rPr>
              <a:t>The project confirms FPGA's effectiveness in image enhancement but highlights the need for </a:t>
            </a:r>
            <a:r>
              <a:rPr lang="en-US" sz="2200" b="1" dirty="0">
                <a:latin typeface="Times New Roman"/>
                <a:ea typeface="Times New Roman"/>
              </a:rPr>
              <a:t>improved algorithms</a:t>
            </a:r>
            <a:r>
              <a:rPr lang="en-US" sz="2200" dirty="0">
                <a:latin typeface="Times New Roman"/>
                <a:ea typeface="Times New Roman"/>
              </a:rPr>
              <a:t> for better performance and efficiency.</a:t>
            </a:r>
            <a:r>
              <a:rPr lang="en-US" sz="2200" dirty="0">
                <a:latin typeface="Times New Roman"/>
              </a:rPr>
              <a:t> Further research is also needed to </a:t>
            </a:r>
            <a:r>
              <a:rPr lang="en-US" sz="2200" b="1" dirty="0">
                <a:latin typeface="Times New Roman"/>
              </a:rPr>
              <a:t>scale </a:t>
            </a:r>
            <a:r>
              <a:rPr lang="en-US" sz="2200" dirty="0">
                <a:latin typeface="Times New Roman"/>
              </a:rPr>
              <a:t>the current approach for larger image sizes.</a:t>
            </a: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endParaRPr lang="en-US" dirty="0"/>
          </a:p>
          <a:p>
            <a:pPr marL="342900" indent="-342900" algn="just">
              <a:spcBef>
                <a:spcPts val="0"/>
              </a:spcBef>
            </a:pPr>
            <a:r>
              <a:rPr lang="en-US" sz="2200" dirty="0">
                <a:latin typeface="Times New Roman"/>
              </a:rPr>
              <a:t>A potential research gap lies in the </a:t>
            </a:r>
            <a:r>
              <a:rPr lang="en-US" sz="2200" b="1" dirty="0">
                <a:latin typeface="Times New Roman"/>
              </a:rPr>
              <a:t>limited flexibility</a:t>
            </a:r>
            <a:r>
              <a:rPr lang="en-US" sz="2200" dirty="0">
                <a:latin typeface="Times New Roman"/>
              </a:rPr>
              <a:t> of FPGA-based implementations compared to software-based approaches, potentially hindering the ease of algorithm iteration and modification.</a:t>
            </a:r>
            <a:endParaRPr lang="en-US" dirty="0"/>
          </a:p>
          <a:p>
            <a:pPr marL="342900" indent="-342900" algn="just">
              <a:spcBef>
                <a:spcPts val="0"/>
              </a:spcBef>
            </a:pPr>
            <a:endParaRPr lang="en-US" sz="2200" dirty="0">
              <a:latin typeface="Times New Roman"/>
            </a:endParaRPr>
          </a:p>
          <a:p>
            <a:pPr marL="342900" indent="-342900" algn="just">
              <a:spcBef>
                <a:spcPts val="0"/>
              </a:spcBef>
            </a:pPr>
            <a:r>
              <a:rPr lang="en-US" sz="2200" dirty="0">
                <a:latin typeface="Times New Roman"/>
              </a:rPr>
              <a:t>The determination between </a:t>
            </a:r>
            <a:r>
              <a:rPr lang="en-US" sz="2200" dirty="0" err="1">
                <a:latin typeface="Times New Roman"/>
              </a:rPr>
              <a:t>Vivado</a:t>
            </a:r>
            <a:r>
              <a:rPr lang="en-US" sz="2200" dirty="0">
                <a:latin typeface="Times New Roman"/>
              </a:rPr>
              <a:t> and </a:t>
            </a:r>
            <a:r>
              <a:rPr lang="en-US" sz="2200" dirty="0" err="1">
                <a:latin typeface="Times New Roman"/>
              </a:rPr>
              <a:t>AccelDSP</a:t>
            </a:r>
            <a:r>
              <a:rPr lang="en-US" sz="2200" dirty="0">
                <a:latin typeface="Times New Roman"/>
              </a:rPr>
              <a:t> for FPGA development remains underexplored concerning how specific project requirements and complexities influence the choice. </a:t>
            </a:r>
            <a:br>
              <a:rPr lang="en-US" dirty="0"/>
            </a:b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sz="22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785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8"/>
          <p:cNvSpPr txBox="1">
            <a:spLocks noGrp="1"/>
          </p:cNvSpPr>
          <p:nvPr>
            <p:ph type="body" idx="4294967295"/>
          </p:nvPr>
        </p:nvSpPr>
        <p:spPr>
          <a:xfrm>
            <a:off x="361035" y="1083776"/>
            <a:ext cx="8418136" cy="504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/>
            <a:r>
              <a:rPr lang="en-US" sz="2200" dirty="0">
                <a:latin typeface="Times New Roman"/>
              </a:rPr>
              <a:t>There exists a need for flexible and effective system that enables users to make </a:t>
            </a:r>
            <a:r>
              <a:rPr lang="en-US" sz="2200" b="1" dirty="0">
                <a:latin typeface="Times New Roman"/>
              </a:rPr>
              <a:t>real-time image modifications</a:t>
            </a:r>
            <a:r>
              <a:rPr lang="en-US" sz="2200" dirty="0">
                <a:latin typeface="Times New Roman"/>
              </a:rPr>
              <a:t> using </a:t>
            </a:r>
            <a:r>
              <a:rPr lang="en-US" sz="2200" b="1" dirty="0">
                <a:latin typeface="Times New Roman"/>
              </a:rPr>
              <a:t>user-friendly interface controls</a:t>
            </a:r>
            <a:r>
              <a:rPr lang="en-US" sz="2200" dirty="0">
                <a:latin typeface="Times New Roman"/>
              </a:rPr>
              <a:t>.</a:t>
            </a:r>
            <a:endParaRPr lang="en-US" dirty="0"/>
          </a:p>
          <a:p>
            <a:pPr marL="495300" indent="-342900"/>
            <a:endParaRPr lang="en-US" sz="2200" dirty="0">
              <a:latin typeface="Times New Roman"/>
            </a:endParaRPr>
          </a:p>
          <a:p>
            <a:pPr marL="495300" indent="-34290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resource-efficient architecture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capable of executing real-time image enhancement algorithms, such as filtering and color transformation, while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resource utilization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maintaining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throughput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95300" indent="-34290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to leverage the inherent parallelism of FPGAs for accelerating image processing tasks.</a:t>
            </a:r>
          </a:p>
          <a:p>
            <a:pPr marL="152400" indent="0">
              <a:buNone/>
            </a:pPr>
            <a:br>
              <a:rPr lang="en-US" dirty="0"/>
            </a:br>
            <a:endParaRPr lang="en-US" dirty="0"/>
          </a:p>
          <a:p>
            <a:pPr marL="342900" marR="0" lvl="0" indent="-190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0F864-D5FD-6128-C49F-25E2911A57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FB2323-00A1-3133-65A3-FBA66E25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Problem Statement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0D041D2-4407-E733-5218-B2B22A798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35" y="2066547"/>
            <a:ext cx="89221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1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BEA1-4E5A-54C7-A05B-E6276CDE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Google Shape;394;p69">
            <a:extLst>
              <a:ext uri="{FF2B5EF4-FFF2-40B4-BE49-F238E27FC236}">
                <a16:creationId xmlns:a16="http://schemas.microsoft.com/office/drawing/2014/main" id="{48DCE6F0-758A-62F0-6390-89483C6832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78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/>
              <a:t>9</a:t>
            </a:r>
          </a:p>
        </p:txBody>
      </p:sp>
      <p:sp>
        <p:nvSpPr>
          <p:cNvPr id="5" name="Google Shape;382;p67">
            <a:extLst>
              <a:ext uri="{FF2B5EF4-FFF2-40B4-BE49-F238E27FC236}">
                <a16:creationId xmlns:a16="http://schemas.microsoft.com/office/drawing/2014/main" id="{277E5DF0-B594-6CD4-8BFC-B78072AFA952}"/>
              </a:ext>
            </a:extLst>
          </p:cNvPr>
          <p:cNvSpPr txBox="1">
            <a:spLocks/>
          </p:cNvSpPr>
          <p:nvPr/>
        </p:nvSpPr>
        <p:spPr>
          <a:xfrm>
            <a:off x="452487" y="1020450"/>
            <a:ext cx="8229600" cy="508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Times New Roman"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Optimized algorithms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and hardware implementations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faster execution of 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convolution-based techniques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buFont typeface="Times New Roman"/>
            </a:pPr>
            <a:endParaRPr lang="en-US"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Developed strategies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efficiently utilize 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RAM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resources and maximizing resource utilization.</a:t>
            </a:r>
            <a:endParaRPr lang="en-US" dirty="0">
              <a:sym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</a:pPr>
            <a:endParaRPr lang="en-US"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processing techniques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leverage FPGA's inherent parallelism for accelerated image processing tasks.</a:t>
            </a:r>
            <a:endParaRPr lang="en-US" sz="2200" dirty="0">
              <a:latin typeface="Times New Roman"/>
              <a:cs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</a:pPr>
            <a:endParaRPr lang="en-US" sz="2200" dirty="0"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Designed an intuitive interface with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user-friendly controls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for seamless interaction and ease of use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dirty="0"/>
          </a:p>
          <a:p>
            <a:pPr marL="342900" indent="-342900" algn="just">
              <a:spcBef>
                <a:spcPts val="0"/>
              </a:spcBef>
              <a:buFont typeface="Times New Roman"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Explored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hardware-software co-design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approaches to maximize performance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resource utilization through synergistic utilization of FPGA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hardware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software algorithms.</a:t>
            </a:r>
            <a:endParaRPr lang="en-US" dirty="0">
              <a:sym typeface="Times New Roman"/>
            </a:endParaRPr>
          </a:p>
          <a:p>
            <a:pPr marL="342900" indent="-342900" algn="just">
              <a:spcBef>
                <a:spcPts val="0"/>
              </a:spcBef>
              <a:buFont typeface="Times New Roman"/>
            </a:pPr>
            <a:endParaRPr lang="en-US" sz="2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79370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1233</Words>
  <Application>Microsoft Office PowerPoint</Application>
  <PresentationFormat>On-screen Show (4:3)</PresentationFormat>
  <Paragraphs>158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Theme1</vt:lpstr>
      <vt:lpstr>1_Theme1</vt:lpstr>
      <vt:lpstr>PowerPoint Presentation</vt:lpstr>
      <vt:lpstr>Contents</vt:lpstr>
      <vt:lpstr>Introduction</vt:lpstr>
      <vt:lpstr>Review of Literature</vt:lpstr>
      <vt:lpstr>Review of Literature</vt:lpstr>
      <vt:lpstr>Review of Literature</vt:lpstr>
      <vt:lpstr>Research Gaps Identified</vt:lpstr>
      <vt:lpstr>Problem Statement </vt:lpstr>
      <vt:lpstr>Proposed Solution</vt:lpstr>
      <vt:lpstr>System Design</vt:lpstr>
      <vt:lpstr>System Design</vt:lpstr>
      <vt:lpstr>System Design</vt:lpstr>
      <vt:lpstr>System Requirement</vt:lpstr>
      <vt:lpstr>System Requirement</vt:lpstr>
      <vt:lpstr>Results</vt:lpstr>
      <vt:lpstr>Results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Riddhesh Veling</dc:creator>
  <cp:lastModifiedBy>Riddhesh Veling</cp:lastModifiedBy>
  <cp:revision>18</cp:revision>
  <dcterms:modified xsi:type="dcterms:W3CDTF">2024-04-25T04:05:51Z</dcterms:modified>
</cp:coreProperties>
</file>