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47EE3D-7175-4B9D-B393-1AFEC61927B6}">
  <a:tblStyle styleId="{9D47EE3D-7175-4B9D-B393-1AFEC61927B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85f67d5fa_2_221:notes"/>
          <p:cNvSpPr/>
          <p:nvPr>
            <p:ph idx="2" type="sldImg"/>
          </p:nvPr>
        </p:nvSpPr>
        <p:spPr>
          <a:xfrm>
            <a:off x="91291" y="685838"/>
            <a:ext cx="6675419" cy="34291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2585f67d5fa_2_221:notes"/>
          <p:cNvSpPr txBox="1"/>
          <p:nvPr>
            <p:ph idx="1" type="body"/>
          </p:nvPr>
        </p:nvSpPr>
        <p:spPr>
          <a:xfrm>
            <a:off x="685801" y="4343406"/>
            <a:ext cx="5486400" cy="41148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74" name="Google Shape;274;g2585f67d5fa_2_221:notes"/>
          <p:cNvSpPr txBox="1"/>
          <p:nvPr>
            <p:ph idx="12" type="sldNum"/>
          </p:nvPr>
        </p:nvSpPr>
        <p:spPr>
          <a:xfrm>
            <a:off x="3884613" y="8685224"/>
            <a:ext cx="2971800" cy="45720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3145b1de51_0_61: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23145b1de51_0_61: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solidFill>
                  <a:schemeClr val="dk1"/>
                </a:solidFill>
              </a:rPr>
              <a:t>In the paper the authors have used this approach for structured pruning. But this technique can be applied for individual weights of the network and thus can be adapted for unstructured pruning as well.</a:t>
            </a:r>
            <a:endParaRPr>
              <a:solidFill>
                <a:schemeClr val="dk1"/>
              </a:solidFill>
            </a:endParaRPr>
          </a:p>
          <a:p>
            <a:pPr indent="0" lvl="0" marL="0" rtl="0" algn="l">
              <a:spcBef>
                <a:spcPts val="0"/>
              </a:spcBef>
              <a:spcAft>
                <a:spcPts val="0"/>
              </a:spcAft>
              <a:buNone/>
            </a:pPr>
            <a:r>
              <a:t/>
            </a:r>
            <a:endParaRPr/>
          </a:p>
        </p:txBody>
      </p:sp>
      <p:sp>
        <p:nvSpPr>
          <p:cNvPr id="430" name="Google Shape;430;g23145b1de51_0_61: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58d8da8ddc_0_298: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g258d8da8ddc_0_298: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In the paper the authors have used this approach for structured pruning. But this technique can be applied for individual weights of the network and thus can be adapted for unstructured pruning as well.</a:t>
            </a:r>
            <a:endParaRPr>
              <a:solidFill>
                <a:schemeClr val="dk1"/>
              </a:solidFill>
            </a:endParaRPr>
          </a:p>
          <a:p>
            <a:pPr indent="0" lvl="0" marL="0" rtl="0" algn="l">
              <a:spcBef>
                <a:spcPts val="0"/>
              </a:spcBef>
              <a:spcAft>
                <a:spcPts val="0"/>
              </a:spcAft>
              <a:buNone/>
            </a:pPr>
            <a:r>
              <a:t/>
            </a:r>
            <a:endParaRPr/>
          </a:p>
        </p:txBody>
      </p:sp>
      <p:sp>
        <p:nvSpPr>
          <p:cNvPr id="451" name="Google Shape;451;g258d8da8ddc_0_298: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58d8da8ddc_0_312: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258d8da8ddc_0_312: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71" name="Google Shape;471;g258d8da8ddc_0_312: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3145b1de51_0_99: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g23145b1de51_0_99: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89" name="Google Shape;489;g23145b1de51_0_99: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58d8da8ddc_0_330: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g258d8da8ddc_0_330: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06" name="Google Shape;506;g258d8da8ddc_0_330: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58d8da8ddc_0_326: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g258d8da8ddc_0_326: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16" name="Google Shape;516;g258d8da8ddc_0_326: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8d8da8ddc_0_0: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258d8da8ddc_0_0: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86" name="Google Shape;286;g258d8da8ddc_0_0: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8d8da8ddc_0_200: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258d8da8ddc_0_200: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04" name="Google Shape;304;g258d8da8ddc_0_200: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58d8da8ddc_0_214: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58d8da8ddc_0_214: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22" name="Google Shape;322;g258d8da8ddc_0_214: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8d8da8ddc_0_228: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258d8da8ddc_0_228: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42" name="Google Shape;342;g258d8da8ddc_0_228: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58d8da8ddc_0_242: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258d8da8ddc_0_242: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311150" lvl="0" marL="457200" rtl="0" algn="l">
              <a:spcBef>
                <a:spcPts val="0"/>
              </a:spcBef>
              <a:spcAft>
                <a:spcPts val="0"/>
              </a:spcAft>
              <a:buClr>
                <a:schemeClr val="dk1"/>
              </a:buClr>
              <a:buSzPts val="1300"/>
              <a:buChar char="●"/>
            </a:pPr>
            <a:r>
              <a:rPr lang="en" sz="1300">
                <a:solidFill>
                  <a:schemeClr val="dk1"/>
                </a:solidFill>
              </a:rPr>
              <a:t>The ratio of important to unimportant weights is much higher in lower Conv layers as compared to deeper Conv layers.</a:t>
            </a:r>
            <a:br>
              <a:rPr lang="en" sz="1300">
                <a:solidFill>
                  <a:schemeClr val="dk1"/>
                </a:solidFill>
              </a:rPr>
            </a:b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 comparison between accuracy drops of structured and unstructured pruning:</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Random Unstructured pruning results in a much higher accuracy drop as compared to Random Structured pruning.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This is unlike the pruning performed based on L1 norm, where there is negligible difference between accuracy drops of structured and unstructured variants.</a:t>
            </a:r>
            <a:endParaRPr sz="13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sz="1300">
                <a:solidFill>
                  <a:srgbClr val="FF0000"/>
                </a:solidFill>
              </a:rPr>
              <a:t>Note</a:t>
            </a:r>
            <a:r>
              <a:rPr lang="en" sz="1300">
                <a:solidFill>
                  <a:schemeClr val="dk1"/>
                </a:solidFill>
              </a:rPr>
              <a:t>: Ideally, in structured pruning, we are supposed to prune not only the channels of the ‘weight’ parameter, but also the corresponding  channels of the ‘bias’ and the appropriate entries of all the filters of the next layer. </a:t>
            </a:r>
            <a:br>
              <a:rPr lang="en" sz="1300">
                <a:solidFill>
                  <a:schemeClr val="dk1"/>
                </a:solidFill>
              </a:rPr>
            </a:br>
            <a:r>
              <a:rPr lang="en" sz="1300">
                <a:solidFill>
                  <a:schemeClr val="dk1"/>
                </a:solidFill>
              </a:rPr>
              <a:t>For most of the experiments performed above, only the ‘weight’ parameter has been pruned (i.e. zeroed out).</a:t>
            </a:r>
            <a:endParaRPr sz="1300">
              <a:solidFill>
                <a:schemeClr val="dk1"/>
              </a:solidFill>
            </a:endParaRPr>
          </a:p>
          <a:p>
            <a:pPr indent="0" lvl="0" marL="0" rtl="0" algn="l">
              <a:spcBef>
                <a:spcPts val="0"/>
              </a:spcBef>
              <a:spcAft>
                <a:spcPts val="0"/>
              </a:spcAft>
              <a:buNone/>
            </a:pPr>
            <a:r>
              <a:t/>
            </a:r>
            <a:endParaRPr/>
          </a:p>
        </p:txBody>
      </p:sp>
      <p:sp>
        <p:nvSpPr>
          <p:cNvPr id="359" name="Google Shape;359;g258d8da8ddc_0_242: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3145b1de51_0_3: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23145b1de51_0_3: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79" name="Google Shape;379;g23145b1de51_0_3: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58d8da8ddc_0_270: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258d8da8ddc_0_270: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95" name="Google Shape;395;g258d8da8ddc_0_270: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58d8da8ddc_0_284:notes"/>
          <p:cNvSpPr/>
          <p:nvPr>
            <p:ph idx="2" type="sldImg"/>
          </p:nvPr>
        </p:nvSpPr>
        <p:spPr>
          <a:xfrm>
            <a:off x="91291" y="685838"/>
            <a:ext cx="6675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258d8da8ddc_0_284: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13" name="Google Shape;413;g258d8da8ddc_0_284: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2">
            <a:alphaModFix/>
          </a:blip>
          <a:srcRect b="0" l="0" r="0" t="0"/>
          <a:stretch/>
        </p:blipFill>
        <p:spPr>
          <a:xfrm>
            <a:off x="-1" y="543"/>
            <a:ext cx="9144970" cy="5142957"/>
          </a:xfrm>
          <a:prstGeom prst="rect">
            <a:avLst/>
          </a:prstGeom>
          <a:noFill/>
          <a:ln>
            <a:noFill/>
          </a:ln>
        </p:spPr>
      </p:pic>
      <p:pic>
        <p:nvPicPr>
          <p:cNvPr id="61" name="Google Shape;61;p14"/>
          <p:cNvPicPr preferRelativeResize="0"/>
          <p:nvPr/>
        </p:nvPicPr>
        <p:blipFill rotWithShape="1">
          <a:blip r:embed="rId3">
            <a:alphaModFix/>
          </a:blip>
          <a:srcRect b="0" l="0" r="0" t="0"/>
          <a:stretch/>
        </p:blipFill>
        <p:spPr>
          <a:xfrm>
            <a:off x="221880" y="388094"/>
            <a:ext cx="1415745" cy="1415745"/>
          </a:xfrm>
          <a:prstGeom prst="rect">
            <a:avLst/>
          </a:prstGeom>
          <a:noFill/>
          <a:ln>
            <a:noFill/>
          </a:ln>
        </p:spPr>
      </p:pic>
      <p:sp>
        <p:nvSpPr>
          <p:cNvPr id="62" name="Google Shape;62;p14"/>
          <p:cNvSpPr txBox="1"/>
          <p:nvPr>
            <p:ph type="ctrTitle"/>
          </p:nvPr>
        </p:nvSpPr>
        <p:spPr>
          <a:xfrm>
            <a:off x="575100" y="2065802"/>
            <a:ext cx="7480030" cy="688500"/>
          </a:xfrm>
          <a:prstGeom prst="rect">
            <a:avLst/>
          </a:prstGeom>
          <a:noFill/>
          <a:ln>
            <a:noFill/>
          </a:ln>
        </p:spPr>
        <p:txBody>
          <a:bodyPr anchorCtr="0" anchor="b" bIns="0" lIns="0" spcFirstLastPara="1" rIns="0" wrap="square" tIns="0">
            <a:noAutofit/>
          </a:bodyPr>
          <a:lstStyle>
            <a:lvl1pPr lvl="0" algn="l">
              <a:lnSpc>
                <a:spcPct val="110000"/>
              </a:lnSpc>
              <a:spcBef>
                <a:spcPts val="0"/>
              </a:spcBef>
              <a:spcAft>
                <a:spcPts val="0"/>
              </a:spcAft>
              <a:buClr>
                <a:schemeClr val="dk1"/>
              </a:buClr>
              <a:buSzPts val="2700"/>
              <a:buFont typeface="Arial"/>
              <a:buNone/>
              <a:defRPr b="0" sz="27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4"/>
          <p:cNvSpPr txBox="1"/>
          <p:nvPr>
            <p:ph idx="1" type="subTitle"/>
          </p:nvPr>
        </p:nvSpPr>
        <p:spPr>
          <a:xfrm>
            <a:off x="575100" y="2854392"/>
            <a:ext cx="7482411" cy="56235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300"/>
              <a:buFont typeface="Noto Sans Symbols"/>
              <a:buNone/>
              <a:defRPr sz="1500">
                <a:solidFill>
                  <a:schemeClr val="dk1"/>
                </a:solidFill>
                <a:latin typeface="Arial"/>
                <a:ea typeface="Arial"/>
                <a:cs typeface="Arial"/>
                <a:sym typeface="Arial"/>
              </a:defRPr>
            </a:lvl1pPr>
            <a:lvl2pPr lvl="1" algn="l">
              <a:lnSpc>
                <a:spcPct val="140000"/>
              </a:lnSpc>
              <a:spcBef>
                <a:spcPts val="0"/>
              </a:spcBef>
              <a:spcAft>
                <a:spcPts val="0"/>
              </a:spcAft>
              <a:buSzPts val="1000"/>
              <a:buChar char="🞆"/>
              <a:defRPr/>
            </a:lvl2pPr>
            <a:lvl3pPr lvl="2" algn="l">
              <a:lnSpc>
                <a:spcPct val="140000"/>
              </a:lnSpc>
              <a:spcBef>
                <a:spcPts val="0"/>
              </a:spcBef>
              <a:spcAft>
                <a:spcPts val="0"/>
              </a:spcAft>
              <a:buSzPts val="1400"/>
              <a:buChar char="•"/>
              <a:defRPr/>
            </a:lvl3pPr>
            <a:lvl4pPr lvl="3" algn="l">
              <a:lnSpc>
                <a:spcPct val="140000"/>
              </a:lnSpc>
              <a:spcBef>
                <a:spcPts val="0"/>
              </a:spcBef>
              <a:spcAft>
                <a:spcPts val="0"/>
              </a:spcAft>
              <a:buSzPts val="1400"/>
              <a:buChar char="•"/>
              <a:defRPr/>
            </a:lvl4pPr>
            <a:lvl5pPr lvl="4" algn="l">
              <a:lnSpc>
                <a:spcPct val="140000"/>
              </a:lnSpc>
              <a:spcBef>
                <a:spcPts val="0"/>
              </a:spcBef>
              <a:spcAft>
                <a:spcPts val="0"/>
              </a:spcAft>
              <a:buSzPts val="1400"/>
              <a:buChar char="•"/>
              <a:defRPr/>
            </a:lvl5pPr>
            <a:lvl6pPr lvl="5" algn="l">
              <a:lnSpc>
                <a:spcPct val="140000"/>
              </a:lnSpc>
              <a:spcBef>
                <a:spcPts val="0"/>
              </a:spcBef>
              <a:spcAft>
                <a:spcPts val="0"/>
              </a:spcAft>
              <a:buSzPts val="1400"/>
              <a:buChar char="•"/>
              <a:defRPr/>
            </a:lvl6pPr>
            <a:lvl7pPr lvl="6" algn="l">
              <a:spcBef>
                <a:spcPts val="300"/>
              </a:spcBef>
              <a:spcAft>
                <a:spcPts val="0"/>
              </a:spcAft>
              <a:buClr>
                <a:schemeClr val="dk1"/>
              </a:buClr>
              <a:buSzPts val="1400"/>
              <a:buChar char="•"/>
              <a:defRPr/>
            </a:lvl7pPr>
            <a:lvl8pPr lvl="7" algn="l">
              <a:spcBef>
                <a:spcPts val="300"/>
              </a:spcBef>
              <a:spcAft>
                <a:spcPts val="0"/>
              </a:spcAft>
              <a:buClr>
                <a:schemeClr val="dk1"/>
              </a:buClr>
              <a:buSzPts val="1400"/>
              <a:buChar char="•"/>
              <a:defRPr/>
            </a:lvl8pPr>
            <a:lvl9pPr lvl="8" algn="l">
              <a:spcBef>
                <a:spcPts val="300"/>
              </a:spcBef>
              <a:spcAft>
                <a:spcPts val="0"/>
              </a:spcAft>
              <a:buClr>
                <a:schemeClr val="dk1"/>
              </a:buClr>
              <a:buSzPts val="1400"/>
              <a:buChar char="•"/>
              <a:defRPr/>
            </a:lvl9pPr>
          </a:lstStyle>
          <a:p/>
        </p:txBody>
      </p:sp>
      <p:sp>
        <p:nvSpPr>
          <p:cNvPr id="64" name="Google Shape;64;p14"/>
          <p:cNvSpPr txBox="1"/>
          <p:nvPr>
            <p:ph idx="2" type="body"/>
          </p:nvPr>
        </p:nvSpPr>
        <p:spPr>
          <a:xfrm>
            <a:off x="575100" y="3624065"/>
            <a:ext cx="5903341" cy="178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900"/>
              <a:buNone/>
              <a:defRPr sz="1100">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65" name="Google Shape;65;p14"/>
          <p:cNvSpPr txBox="1"/>
          <p:nvPr>
            <p:ph idx="3" type="body"/>
          </p:nvPr>
        </p:nvSpPr>
        <p:spPr>
          <a:xfrm>
            <a:off x="575100" y="3812937"/>
            <a:ext cx="5903341" cy="178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900"/>
              <a:buNone/>
              <a:defRPr sz="1100">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lt;COMPANY_NAME&gt;&#10;" id="66" name="Google Shape;66;p14"/>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b="0" i="0" lang="en" sz="600" u="none" cap="none" strike="noStrike">
                <a:solidFill>
                  <a:schemeClr val="dk1"/>
                </a:solidFill>
                <a:latin typeface="Arial"/>
                <a:ea typeface="Arial"/>
                <a:cs typeface="Arial"/>
                <a:sym typeface="Arial"/>
              </a:rPr>
              <a:t>Copyright of Shell International B.V.</a:t>
            </a:r>
            <a:endParaRPr sz="1100"/>
          </a:p>
        </p:txBody>
      </p:sp>
      <p:sp>
        <p:nvSpPr>
          <p:cNvPr descr="Rectangle 6" id="67" name="Google Shape;67;p14"/>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b="0" i="0" sz="600" u="none" cap="none" strike="noStrike">
                <a:solidFill>
                  <a:schemeClr val="dk1"/>
                </a:solidFill>
                <a:latin typeface="Arial"/>
                <a:ea typeface="Arial"/>
                <a:cs typeface="Arial"/>
                <a:sym typeface="Arial"/>
              </a:defRPr>
            </a:lvl1pPr>
            <a:lvl2pPr indent="0" lvl="1" marL="0" algn="r">
              <a:spcBef>
                <a:spcPts val="0"/>
              </a:spcBef>
              <a:buNone/>
              <a:defRPr b="0" i="0" sz="600" u="none" cap="none" strike="noStrike">
                <a:solidFill>
                  <a:schemeClr val="dk1"/>
                </a:solidFill>
                <a:latin typeface="Arial"/>
                <a:ea typeface="Arial"/>
                <a:cs typeface="Arial"/>
                <a:sym typeface="Arial"/>
              </a:defRPr>
            </a:lvl2pPr>
            <a:lvl3pPr indent="0" lvl="2" marL="0" algn="r">
              <a:spcBef>
                <a:spcPts val="0"/>
              </a:spcBef>
              <a:buNone/>
              <a:defRPr b="0" i="0" sz="600" u="none" cap="none" strike="noStrike">
                <a:solidFill>
                  <a:schemeClr val="dk1"/>
                </a:solidFill>
                <a:latin typeface="Arial"/>
                <a:ea typeface="Arial"/>
                <a:cs typeface="Arial"/>
                <a:sym typeface="Arial"/>
              </a:defRPr>
            </a:lvl3pPr>
            <a:lvl4pPr indent="0" lvl="3" marL="0" algn="r">
              <a:spcBef>
                <a:spcPts val="0"/>
              </a:spcBef>
              <a:buNone/>
              <a:defRPr b="0" i="0" sz="600" u="none" cap="none" strike="noStrike">
                <a:solidFill>
                  <a:schemeClr val="dk1"/>
                </a:solidFill>
                <a:latin typeface="Arial"/>
                <a:ea typeface="Arial"/>
                <a:cs typeface="Arial"/>
                <a:sym typeface="Arial"/>
              </a:defRPr>
            </a:lvl4pPr>
            <a:lvl5pPr indent="0" lvl="4" marL="0" algn="r">
              <a:spcBef>
                <a:spcPts val="0"/>
              </a:spcBef>
              <a:buNone/>
              <a:defRPr b="0" i="0" sz="600" u="none" cap="none" strike="noStrike">
                <a:solidFill>
                  <a:schemeClr val="dk1"/>
                </a:solidFill>
                <a:latin typeface="Arial"/>
                <a:ea typeface="Arial"/>
                <a:cs typeface="Arial"/>
                <a:sym typeface="Arial"/>
              </a:defRPr>
            </a:lvl5pPr>
            <a:lvl6pPr indent="0" lvl="5" marL="0" algn="r">
              <a:spcBef>
                <a:spcPts val="0"/>
              </a:spcBef>
              <a:buNone/>
              <a:defRPr b="0" i="0" sz="600" u="none" cap="none" strike="noStrike">
                <a:solidFill>
                  <a:schemeClr val="dk1"/>
                </a:solidFill>
                <a:latin typeface="Arial"/>
                <a:ea typeface="Arial"/>
                <a:cs typeface="Arial"/>
                <a:sym typeface="Arial"/>
              </a:defRPr>
            </a:lvl6pPr>
            <a:lvl7pPr indent="0" lvl="6" marL="0" algn="r">
              <a:spcBef>
                <a:spcPts val="0"/>
              </a:spcBef>
              <a:buNone/>
              <a:defRPr b="0" i="0" sz="600" u="none" cap="none" strike="noStrike">
                <a:solidFill>
                  <a:schemeClr val="dk1"/>
                </a:solidFill>
                <a:latin typeface="Arial"/>
                <a:ea typeface="Arial"/>
                <a:cs typeface="Arial"/>
                <a:sym typeface="Arial"/>
              </a:defRPr>
            </a:lvl7pPr>
            <a:lvl8pPr indent="0" lvl="7" marL="0" algn="r">
              <a:spcBef>
                <a:spcPts val="0"/>
              </a:spcBef>
              <a:buNone/>
              <a:defRPr b="0" i="0" sz="600" u="none" cap="none" strike="noStrike">
                <a:solidFill>
                  <a:schemeClr val="dk1"/>
                </a:solidFill>
                <a:latin typeface="Arial"/>
                <a:ea typeface="Arial"/>
                <a:cs typeface="Arial"/>
                <a:sym typeface="Arial"/>
              </a:defRPr>
            </a:lvl8pPr>
            <a:lvl9pPr indent="0" lvl="8" marL="0" algn="r">
              <a:spcBef>
                <a:spcPts val="0"/>
              </a:spcBef>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descr="Rectangle 4" id="68" name="Google Shape;68;p14"/>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70" name="Google Shape;70;p14"/>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extLst>
    <p:ext uri="{DCECCB84-F9BA-43D5-87BE-67443E8EF086}">
      <p15:sldGuideLst>
        <p15:guide id="1" pos="5518">
          <p15:clr>
            <a:srgbClr val="FBAE40"/>
          </p15:clr>
        </p15:guide>
        <p15:guide id="2" pos="841">
          <p15:clr>
            <a:srgbClr val="FBAE40"/>
          </p15:clr>
        </p15:guide>
        <p15:guide id="3" orient="horz" pos="3055">
          <p15:clr>
            <a:srgbClr val="FBAE40"/>
          </p15:clr>
        </p15:guide>
        <p15:guide id="4" orient="horz" pos="16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2" showMasterSp="0">
  <p:cSld name="Title Slide - Option 2">
    <p:spTree>
      <p:nvGrpSpPr>
        <p:cNvPr id="71" name="Shape 71"/>
        <p:cNvGrpSpPr/>
        <p:nvPr/>
      </p:nvGrpSpPr>
      <p:grpSpPr>
        <a:xfrm>
          <a:off x="0" y="0"/>
          <a:ext cx="0" cy="0"/>
          <a:chOff x="0" y="0"/>
          <a:chExt cx="0" cy="0"/>
        </a:xfrm>
      </p:grpSpPr>
      <p:sp>
        <p:nvSpPr>
          <p:cNvPr id="72" name="Google Shape;72;p15"/>
          <p:cNvSpPr txBox="1"/>
          <p:nvPr>
            <p:ph type="ctrTitle"/>
          </p:nvPr>
        </p:nvSpPr>
        <p:spPr>
          <a:xfrm>
            <a:off x="573881" y="1714500"/>
            <a:ext cx="3107441" cy="1039500"/>
          </a:xfrm>
          <a:prstGeom prst="rect">
            <a:avLst/>
          </a:prstGeom>
          <a:noFill/>
          <a:ln>
            <a:noFill/>
          </a:ln>
        </p:spPr>
        <p:txBody>
          <a:bodyPr anchorCtr="0" anchor="b" bIns="0" lIns="0" spcFirstLastPara="1" rIns="0" wrap="square" tIns="0">
            <a:noAutofit/>
          </a:bodyPr>
          <a:lstStyle>
            <a:lvl1pPr lvl="0" algn="l">
              <a:lnSpc>
                <a:spcPct val="110000"/>
              </a:lnSpc>
              <a:spcBef>
                <a:spcPts val="0"/>
              </a:spcBef>
              <a:spcAft>
                <a:spcPts val="0"/>
              </a:spcAft>
              <a:buClr>
                <a:schemeClr val="dk1"/>
              </a:buClr>
              <a:buSzPts val="2700"/>
              <a:buFont typeface="Arial"/>
              <a:buNone/>
              <a:defRPr b="0" sz="27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5"/>
          <p:cNvSpPr txBox="1"/>
          <p:nvPr>
            <p:ph idx="1" type="subTitle"/>
          </p:nvPr>
        </p:nvSpPr>
        <p:spPr>
          <a:xfrm>
            <a:off x="573881" y="2853900"/>
            <a:ext cx="3045616" cy="56235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300"/>
              <a:buFont typeface="Noto Sans Symbols"/>
              <a:buNone/>
              <a:defRPr sz="1500">
                <a:solidFill>
                  <a:schemeClr val="dk1"/>
                </a:solidFill>
                <a:latin typeface="Arial"/>
                <a:ea typeface="Arial"/>
                <a:cs typeface="Arial"/>
                <a:sym typeface="Arial"/>
              </a:defRPr>
            </a:lvl1pPr>
            <a:lvl2pPr lvl="1" algn="l">
              <a:lnSpc>
                <a:spcPct val="140000"/>
              </a:lnSpc>
              <a:spcBef>
                <a:spcPts val="0"/>
              </a:spcBef>
              <a:spcAft>
                <a:spcPts val="0"/>
              </a:spcAft>
              <a:buSzPts val="1000"/>
              <a:buChar char="🞆"/>
              <a:defRPr/>
            </a:lvl2pPr>
            <a:lvl3pPr lvl="2" algn="l">
              <a:lnSpc>
                <a:spcPct val="140000"/>
              </a:lnSpc>
              <a:spcBef>
                <a:spcPts val="0"/>
              </a:spcBef>
              <a:spcAft>
                <a:spcPts val="0"/>
              </a:spcAft>
              <a:buSzPts val="1400"/>
              <a:buChar char="•"/>
              <a:defRPr/>
            </a:lvl3pPr>
            <a:lvl4pPr lvl="3" algn="l">
              <a:lnSpc>
                <a:spcPct val="140000"/>
              </a:lnSpc>
              <a:spcBef>
                <a:spcPts val="0"/>
              </a:spcBef>
              <a:spcAft>
                <a:spcPts val="0"/>
              </a:spcAft>
              <a:buSzPts val="1400"/>
              <a:buChar char="•"/>
              <a:defRPr/>
            </a:lvl4pPr>
            <a:lvl5pPr lvl="4" algn="l">
              <a:lnSpc>
                <a:spcPct val="140000"/>
              </a:lnSpc>
              <a:spcBef>
                <a:spcPts val="0"/>
              </a:spcBef>
              <a:spcAft>
                <a:spcPts val="0"/>
              </a:spcAft>
              <a:buSzPts val="1400"/>
              <a:buChar char="•"/>
              <a:defRPr/>
            </a:lvl5pPr>
            <a:lvl6pPr lvl="5" algn="l">
              <a:lnSpc>
                <a:spcPct val="140000"/>
              </a:lnSpc>
              <a:spcBef>
                <a:spcPts val="0"/>
              </a:spcBef>
              <a:spcAft>
                <a:spcPts val="0"/>
              </a:spcAft>
              <a:buSzPts val="1400"/>
              <a:buChar char="•"/>
              <a:defRPr/>
            </a:lvl6pPr>
            <a:lvl7pPr lvl="6" algn="l">
              <a:spcBef>
                <a:spcPts val="300"/>
              </a:spcBef>
              <a:spcAft>
                <a:spcPts val="0"/>
              </a:spcAft>
              <a:buClr>
                <a:schemeClr val="dk1"/>
              </a:buClr>
              <a:buSzPts val="1400"/>
              <a:buChar char="•"/>
              <a:defRPr/>
            </a:lvl7pPr>
            <a:lvl8pPr lvl="7" algn="l">
              <a:spcBef>
                <a:spcPts val="300"/>
              </a:spcBef>
              <a:spcAft>
                <a:spcPts val="0"/>
              </a:spcAft>
              <a:buClr>
                <a:schemeClr val="dk1"/>
              </a:buClr>
              <a:buSzPts val="1400"/>
              <a:buChar char="•"/>
              <a:defRPr/>
            </a:lvl8pPr>
            <a:lvl9pPr lvl="8" algn="l">
              <a:spcBef>
                <a:spcPts val="300"/>
              </a:spcBef>
              <a:spcAft>
                <a:spcPts val="0"/>
              </a:spcAft>
              <a:buClr>
                <a:schemeClr val="dk1"/>
              </a:buClr>
              <a:buSzPts val="1400"/>
              <a:buChar char="•"/>
              <a:defRPr/>
            </a:lvl9pPr>
          </a:lstStyle>
          <a:p/>
        </p:txBody>
      </p:sp>
      <p:sp>
        <p:nvSpPr>
          <p:cNvPr id="74" name="Google Shape;74;p15"/>
          <p:cNvSpPr txBox="1"/>
          <p:nvPr>
            <p:ph idx="2" type="body"/>
          </p:nvPr>
        </p:nvSpPr>
        <p:spPr>
          <a:xfrm>
            <a:off x="573881" y="3623400"/>
            <a:ext cx="3045616" cy="178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900"/>
              <a:buNone/>
              <a:defRPr sz="1100">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5" name="Google Shape;75;p15"/>
          <p:cNvSpPr txBox="1"/>
          <p:nvPr>
            <p:ph idx="3" type="body"/>
          </p:nvPr>
        </p:nvSpPr>
        <p:spPr>
          <a:xfrm>
            <a:off x="573881" y="3812400"/>
            <a:ext cx="3045616" cy="36733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900"/>
              <a:buNone/>
              <a:defRPr sz="1100">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lt;COMPANY_NAME&gt;" id="76" name="Google Shape;76;p15"/>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b="0" i="0" lang="en" sz="600" u="none" cap="none" strike="noStrike">
                <a:solidFill>
                  <a:schemeClr val="dk1"/>
                </a:solidFill>
                <a:latin typeface="Arial"/>
                <a:ea typeface="Arial"/>
                <a:cs typeface="Arial"/>
                <a:sym typeface="Arial"/>
              </a:rPr>
              <a:t>Copyright of Shell International B.V.</a:t>
            </a:r>
            <a:endParaRPr sz="1100"/>
          </a:p>
        </p:txBody>
      </p:sp>
      <p:sp>
        <p:nvSpPr>
          <p:cNvPr descr="Rectangle 6" id="77" name="Google Shape;77;p15"/>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b="0" i="0" sz="600" u="none" cap="none" strike="noStrike">
                <a:solidFill>
                  <a:schemeClr val="dk1"/>
                </a:solidFill>
                <a:latin typeface="Arial"/>
                <a:ea typeface="Arial"/>
                <a:cs typeface="Arial"/>
                <a:sym typeface="Arial"/>
              </a:defRPr>
            </a:lvl1pPr>
            <a:lvl2pPr indent="0" lvl="1" marL="0" algn="r">
              <a:spcBef>
                <a:spcPts val="0"/>
              </a:spcBef>
              <a:buNone/>
              <a:defRPr b="0" i="0" sz="600" u="none" cap="none" strike="noStrike">
                <a:solidFill>
                  <a:schemeClr val="dk1"/>
                </a:solidFill>
                <a:latin typeface="Arial"/>
                <a:ea typeface="Arial"/>
                <a:cs typeface="Arial"/>
                <a:sym typeface="Arial"/>
              </a:defRPr>
            </a:lvl2pPr>
            <a:lvl3pPr indent="0" lvl="2" marL="0" algn="r">
              <a:spcBef>
                <a:spcPts val="0"/>
              </a:spcBef>
              <a:buNone/>
              <a:defRPr b="0" i="0" sz="600" u="none" cap="none" strike="noStrike">
                <a:solidFill>
                  <a:schemeClr val="dk1"/>
                </a:solidFill>
                <a:latin typeface="Arial"/>
                <a:ea typeface="Arial"/>
                <a:cs typeface="Arial"/>
                <a:sym typeface="Arial"/>
              </a:defRPr>
            </a:lvl3pPr>
            <a:lvl4pPr indent="0" lvl="3" marL="0" algn="r">
              <a:spcBef>
                <a:spcPts val="0"/>
              </a:spcBef>
              <a:buNone/>
              <a:defRPr b="0" i="0" sz="600" u="none" cap="none" strike="noStrike">
                <a:solidFill>
                  <a:schemeClr val="dk1"/>
                </a:solidFill>
                <a:latin typeface="Arial"/>
                <a:ea typeface="Arial"/>
                <a:cs typeface="Arial"/>
                <a:sym typeface="Arial"/>
              </a:defRPr>
            </a:lvl4pPr>
            <a:lvl5pPr indent="0" lvl="4" marL="0" algn="r">
              <a:spcBef>
                <a:spcPts val="0"/>
              </a:spcBef>
              <a:buNone/>
              <a:defRPr b="0" i="0" sz="600" u="none" cap="none" strike="noStrike">
                <a:solidFill>
                  <a:schemeClr val="dk1"/>
                </a:solidFill>
                <a:latin typeface="Arial"/>
                <a:ea typeface="Arial"/>
                <a:cs typeface="Arial"/>
                <a:sym typeface="Arial"/>
              </a:defRPr>
            </a:lvl5pPr>
            <a:lvl6pPr indent="0" lvl="5" marL="0" algn="r">
              <a:spcBef>
                <a:spcPts val="0"/>
              </a:spcBef>
              <a:buNone/>
              <a:defRPr b="0" i="0" sz="600" u="none" cap="none" strike="noStrike">
                <a:solidFill>
                  <a:schemeClr val="dk1"/>
                </a:solidFill>
                <a:latin typeface="Arial"/>
                <a:ea typeface="Arial"/>
                <a:cs typeface="Arial"/>
                <a:sym typeface="Arial"/>
              </a:defRPr>
            </a:lvl6pPr>
            <a:lvl7pPr indent="0" lvl="6" marL="0" algn="r">
              <a:spcBef>
                <a:spcPts val="0"/>
              </a:spcBef>
              <a:buNone/>
              <a:defRPr b="0" i="0" sz="600" u="none" cap="none" strike="noStrike">
                <a:solidFill>
                  <a:schemeClr val="dk1"/>
                </a:solidFill>
                <a:latin typeface="Arial"/>
                <a:ea typeface="Arial"/>
                <a:cs typeface="Arial"/>
                <a:sym typeface="Arial"/>
              </a:defRPr>
            </a:lvl7pPr>
            <a:lvl8pPr indent="0" lvl="7" marL="0" algn="r">
              <a:spcBef>
                <a:spcPts val="0"/>
              </a:spcBef>
              <a:buNone/>
              <a:defRPr b="0" i="0" sz="600" u="none" cap="none" strike="noStrike">
                <a:solidFill>
                  <a:schemeClr val="dk1"/>
                </a:solidFill>
                <a:latin typeface="Arial"/>
                <a:ea typeface="Arial"/>
                <a:cs typeface="Arial"/>
                <a:sym typeface="Arial"/>
              </a:defRPr>
            </a:lvl8pPr>
            <a:lvl9pPr indent="0" lvl="8" marL="0" algn="r">
              <a:spcBef>
                <a:spcPts val="0"/>
              </a:spcBef>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5"/>
          <p:cNvSpPr/>
          <p:nvPr>
            <p:ph idx="4" type="pic"/>
          </p:nvPr>
        </p:nvSpPr>
        <p:spPr>
          <a:xfrm>
            <a:off x="3785538" y="1"/>
            <a:ext cx="5358462" cy="4769643"/>
          </a:xfrm>
          <a:prstGeom prst="rect">
            <a:avLst/>
          </a:prstGeom>
          <a:noFill/>
          <a:ln>
            <a:noFill/>
          </a:ln>
        </p:spPr>
      </p:sp>
      <p:sp>
        <p:nvSpPr>
          <p:cNvPr descr="Rectangle 4" id="79" name="Google Shape;79;p15"/>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5"/>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81" name="Google Shape;81;p15"/>
          <p:cNvPicPr preferRelativeResize="0"/>
          <p:nvPr/>
        </p:nvPicPr>
        <p:blipFill rotWithShape="1">
          <a:blip r:embed="rId2">
            <a:alphaModFix/>
          </a:blip>
          <a:srcRect b="0" l="0" r="0" t="0"/>
          <a:stretch/>
        </p:blipFill>
        <p:spPr>
          <a:xfrm>
            <a:off x="221880" y="388094"/>
            <a:ext cx="1415745" cy="1415745"/>
          </a:xfrm>
          <a:prstGeom prst="rect">
            <a:avLst/>
          </a:prstGeom>
          <a:noFill/>
          <a:ln>
            <a:noFill/>
          </a:ln>
        </p:spPr>
      </p:pic>
      <p:sp>
        <p:nvSpPr>
          <p:cNvPr descr="CONFIDENTIAL_TAG_0xFFEE" id="82" name="Google Shape;82;p15"/>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3" showMasterSp="0">
  <p:cSld name="Title Slide - Option 3">
    <p:spTree>
      <p:nvGrpSpPr>
        <p:cNvPr id="83" name="Shape 83"/>
        <p:cNvGrpSpPr/>
        <p:nvPr/>
      </p:nvGrpSpPr>
      <p:grpSpPr>
        <a:xfrm>
          <a:off x="0" y="0"/>
          <a:ext cx="0" cy="0"/>
          <a:chOff x="0" y="0"/>
          <a:chExt cx="0" cy="0"/>
        </a:xfrm>
      </p:grpSpPr>
      <p:sp>
        <p:nvSpPr>
          <p:cNvPr id="84" name="Google Shape;84;p16"/>
          <p:cNvSpPr/>
          <p:nvPr>
            <p:ph idx="2" type="pic"/>
          </p:nvPr>
        </p:nvSpPr>
        <p:spPr>
          <a:xfrm>
            <a:off x="3808298" y="761639"/>
            <a:ext cx="5336602" cy="4008617"/>
          </a:xfrm>
          <a:prstGeom prst="rect">
            <a:avLst/>
          </a:prstGeom>
          <a:noFill/>
          <a:ln>
            <a:noFill/>
          </a:ln>
        </p:spPr>
      </p:sp>
      <p:sp>
        <p:nvSpPr>
          <p:cNvPr descr="Rectangle 6" id="85" name="Google Shape;85;p16"/>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b="0" i="0" sz="600" u="none" cap="none" strike="noStrike">
                <a:solidFill>
                  <a:schemeClr val="dk1"/>
                </a:solidFill>
                <a:latin typeface="Arial"/>
                <a:ea typeface="Arial"/>
                <a:cs typeface="Arial"/>
                <a:sym typeface="Arial"/>
              </a:defRPr>
            </a:lvl1pPr>
            <a:lvl2pPr indent="0" lvl="1" marL="0" algn="r">
              <a:spcBef>
                <a:spcPts val="0"/>
              </a:spcBef>
              <a:buNone/>
              <a:defRPr b="0" i="0" sz="600" u="none" cap="none" strike="noStrike">
                <a:solidFill>
                  <a:schemeClr val="dk1"/>
                </a:solidFill>
                <a:latin typeface="Arial"/>
                <a:ea typeface="Arial"/>
                <a:cs typeface="Arial"/>
                <a:sym typeface="Arial"/>
              </a:defRPr>
            </a:lvl2pPr>
            <a:lvl3pPr indent="0" lvl="2" marL="0" algn="r">
              <a:spcBef>
                <a:spcPts val="0"/>
              </a:spcBef>
              <a:buNone/>
              <a:defRPr b="0" i="0" sz="600" u="none" cap="none" strike="noStrike">
                <a:solidFill>
                  <a:schemeClr val="dk1"/>
                </a:solidFill>
                <a:latin typeface="Arial"/>
                <a:ea typeface="Arial"/>
                <a:cs typeface="Arial"/>
                <a:sym typeface="Arial"/>
              </a:defRPr>
            </a:lvl3pPr>
            <a:lvl4pPr indent="0" lvl="3" marL="0" algn="r">
              <a:spcBef>
                <a:spcPts val="0"/>
              </a:spcBef>
              <a:buNone/>
              <a:defRPr b="0" i="0" sz="600" u="none" cap="none" strike="noStrike">
                <a:solidFill>
                  <a:schemeClr val="dk1"/>
                </a:solidFill>
                <a:latin typeface="Arial"/>
                <a:ea typeface="Arial"/>
                <a:cs typeface="Arial"/>
                <a:sym typeface="Arial"/>
              </a:defRPr>
            </a:lvl4pPr>
            <a:lvl5pPr indent="0" lvl="4" marL="0" algn="r">
              <a:spcBef>
                <a:spcPts val="0"/>
              </a:spcBef>
              <a:buNone/>
              <a:defRPr b="0" i="0" sz="600" u="none" cap="none" strike="noStrike">
                <a:solidFill>
                  <a:schemeClr val="dk1"/>
                </a:solidFill>
                <a:latin typeface="Arial"/>
                <a:ea typeface="Arial"/>
                <a:cs typeface="Arial"/>
                <a:sym typeface="Arial"/>
              </a:defRPr>
            </a:lvl5pPr>
            <a:lvl6pPr indent="0" lvl="5" marL="0" algn="r">
              <a:spcBef>
                <a:spcPts val="0"/>
              </a:spcBef>
              <a:buNone/>
              <a:defRPr b="0" i="0" sz="600" u="none" cap="none" strike="noStrike">
                <a:solidFill>
                  <a:schemeClr val="dk1"/>
                </a:solidFill>
                <a:latin typeface="Arial"/>
                <a:ea typeface="Arial"/>
                <a:cs typeface="Arial"/>
                <a:sym typeface="Arial"/>
              </a:defRPr>
            </a:lvl6pPr>
            <a:lvl7pPr indent="0" lvl="6" marL="0" algn="r">
              <a:spcBef>
                <a:spcPts val="0"/>
              </a:spcBef>
              <a:buNone/>
              <a:defRPr b="0" i="0" sz="600" u="none" cap="none" strike="noStrike">
                <a:solidFill>
                  <a:schemeClr val="dk1"/>
                </a:solidFill>
                <a:latin typeface="Arial"/>
                <a:ea typeface="Arial"/>
                <a:cs typeface="Arial"/>
                <a:sym typeface="Arial"/>
              </a:defRPr>
            </a:lvl7pPr>
            <a:lvl8pPr indent="0" lvl="7" marL="0" algn="r">
              <a:spcBef>
                <a:spcPts val="0"/>
              </a:spcBef>
              <a:buNone/>
              <a:defRPr b="0" i="0" sz="600" u="none" cap="none" strike="noStrike">
                <a:solidFill>
                  <a:schemeClr val="dk1"/>
                </a:solidFill>
                <a:latin typeface="Arial"/>
                <a:ea typeface="Arial"/>
                <a:cs typeface="Arial"/>
                <a:sym typeface="Arial"/>
              </a:defRPr>
            </a:lvl8pPr>
            <a:lvl9pPr indent="0" lvl="8" marL="0" algn="r">
              <a:spcBef>
                <a:spcPts val="0"/>
              </a:spcBef>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6"/>
          <p:cNvSpPr txBox="1"/>
          <p:nvPr>
            <p:ph type="ctrTitle"/>
          </p:nvPr>
        </p:nvSpPr>
        <p:spPr>
          <a:xfrm>
            <a:off x="575100" y="1714500"/>
            <a:ext cx="3106223" cy="1039500"/>
          </a:xfrm>
          <a:prstGeom prst="rect">
            <a:avLst/>
          </a:prstGeom>
          <a:noFill/>
          <a:ln>
            <a:noFill/>
          </a:ln>
        </p:spPr>
        <p:txBody>
          <a:bodyPr anchorCtr="0" anchor="b" bIns="0" lIns="0" spcFirstLastPara="1" rIns="0" wrap="square" tIns="0">
            <a:noAutofit/>
          </a:bodyPr>
          <a:lstStyle>
            <a:lvl1pPr lvl="0" algn="l">
              <a:lnSpc>
                <a:spcPct val="110000"/>
              </a:lnSpc>
              <a:spcBef>
                <a:spcPts val="0"/>
              </a:spcBef>
              <a:spcAft>
                <a:spcPts val="0"/>
              </a:spcAft>
              <a:buClr>
                <a:schemeClr val="dk1"/>
              </a:buClr>
              <a:buSzPts val="2700"/>
              <a:buFont typeface="Arial"/>
              <a:buNone/>
              <a:defRPr b="0" sz="27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6"/>
          <p:cNvSpPr txBox="1"/>
          <p:nvPr>
            <p:ph idx="1" type="subTitle"/>
          </p:nvPr>
        </p:nvSpPr>
        <p:spPr>
          <a:xfrm>
            <a:off x="575100" y="2853899"/>
            <a:ext cx="3027592" cy="561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300"/>
              <a:buFont typeface="Noto Sans Symbols"/>
              <a:buNone/>
              <a:defRPr sz="1500">
                <a:solidFill>
                  <a:schemeClr val="dk1"/>
                </a:solidFill>
                <a:latin typeface="Arial"/>
                <a:ea typeface="Arial"/>
                <a:cs typeface="Arial"/>
                <a:sym typeface="Arial"/>
              </a:defRPr>
            </a:lvl1pPr>
            <a:lvl2pPr lvl="1" algn="l">
              <a:lnSpc>
                <a:spcPct val="140000"/>
              </a:lnSpc>
              <a:spcBef>
                <a:spcPts val="0"/>
              </a:spcBef>
              <a:spcAft>
                <a:spcPts val="0"/>
              </a:spcAft>
              <a:buSzPts val="1000"/>
              <a:buChar char="🞆"/>
              <a:defRPr/>
            </a:lvl2pPr>
            <a:lvl3pPr lvl="2" algn="l">
              <a:lnSpc>
                <a:spcPct val="140000"/>
              </a:lnSpc>
              <a:spcBef>
                <a:spcPts val="0"/>
              </a:spcBef>
              <a:spcAft>
                <a:spcPts val="0"/>
              </a:spcAft>
              <a:buSzPts val="1400"/>
              <a:buChar char="•"/>
              <a:defRPr/>
            </a:lvl3pPr>
            <a:lvl4pPr lvl="3" algn="l">
              <a:lnSpc>
                <a:spcPct val="140000"/>
              </a:lnSpc>
              <a:spcBef>
                <a:spcPts val="0"/>
              </a:spcBef>
              <a:spcAft>
                <a:spcPts val="0"/>
              </a:spcAft>
              <a:buSzPts val="1400"/>
              <a:buChar char="•"/>
              <a:defRPr/>
            </a:lvl4pPr>
            <a:lvl5pPr lvl="4" algn="l">
              <a:lnSpc>
                <a:spcPct val="140000"/>
              </a:lnSpc>
              <a:spcBef>
                <a:spcPts val="0"/>
              </a:spcBef>
              <a:spcAft>
                <a:spcPts val="0"/>
              </a:spcAft>
              <a:buSzPts val="1400"/>
              <a:buChar char="•"/>
              <a:defRPr/>
            </a:lvl5pPr>
            <a:lvl6pPr lvl="5" algn="l">
              <a:lnSpc>
                <a:spcPct val="140000"/>
              </a:lnSpc>
              <a:spcBef>
                <a:spcPts val="0"/>
              </a:spcBef>
              <a:spcAft>
                <a:spcPts val="0"/>
              </a:spcAft>
              <a:buSzPts val="1400"/>
              <a:buChar char="•"/>
              <a:defRPr/>
            </a:lvl6pPr>
            <a:lvl7pPr lvl="6" algn="l">
              <a:spcBef>
                <a:spcPts val="300"/>
              </a:spcBef>
              <a:spcAft>
                <a:spcPts val="0"/>
              </a:spcAft>
              <a:buClr>
                <a:schemeClr val="dk1"/>
              </a:buClr>
              <a:buSzPts val="1400"/>
              <a:buChar char="•"/>
              <a:defRPr/>
            </a:lvl7pPr>
            <a:lvl8pPr lvl="7" algn="l">
              <a:spcBef>
                <a:spcPts val="300"/>
              </a:spcBef>
              <a:spcAft>
                <a:spcPts val="0"/>
              </a:spcAft>
              <a:buClr>
                <a:schemeClr val="dk1"/>
              </a:buClr>
              <a:buSzPts val="1400"/>
              <a:buChar char="•"/>
              <a:defRPr/>
            </a:lvl8pPr>
            <a:lvl9pPr lvl="8" algn="l">
              <a:spcBef>
                <a:spcPts val="300"/>
              </a:spcBef>
              <a:spcAft>
                <a:spcPts val="0"/>
              </a:spcAft>
              <a:buClr>
                <a:schemeClr val="dk1"/>
              </a:buClr>
              <a:buSzPts val="1400"/>
              <a:buChar char="•"/>
              <a:defRPr/>
            </a:lvl9pPr>
          </a:lstStyle>
          <a:p/>
        </p:txBody>
      </p:sp>
      <p:sp>
        <p:nvSpPr>
          <p:cNvPr id="88" name="Google Shape;88;p16"/>
          <p:cNvSpPr txBox="1"/>
          <p:nvPr>
            <p:ph idx="3" type="body"/>
          </p:nvPr>
        </p:nvSpPr>
        <p:spPr>
          <a:xfrm>
            <a:off x="575100" y="3623400"/>
            <a:ext cx="3032263" cy="178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900"/>
              <a:buNone/>
              <a:defRPr sz="1100">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9" name="Google Shape;89;p16"/>
          <p:cNvSpPr txBox="1"/>
          <p:nvPr>
            <p:ph idx="4" type="body"/>
          </p:nvPr>
        </p:nvSpPr>
        <p:spPr>
          <a:xfrm>
            <a:off x="575100" y="3812400"/>
            <a:ext cx="3032263" cy="367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900"/>
              <a:buNone/>
              <a:defRPr sz="1100">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Rectangle 4" id="90" name="Google Shape;90;p16"/>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6"/>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92" name="Google Shape;92;p16"/>
          <p:cNvPicPr preferRelativeResize="0"/>
          <p:nvPr/>
        </p:nvPicPr>
        <p:blipFill rotWithShape="1">
          <a:blip r:embed="rId2">
            <a:alphaModFix/>
          </a:blip>
          <a:srcRect b="0" l="0" r="0" t="0"/>
          <a:stretch/>
        </p:blipFill>
        <p:spPr>
          <a:xfrm>
            <a:off x="221880" y="388094"/>
            <a:ext cx="1415745" cy="1415745"/>
          </a:xfrm>
          <a:prstGeom prst="rect">
            <a:avLst/>
          </a:prstGeom>
          <a:noFill/>
          <a:ln>
            <a:noFill/>
          </a:ln>
        </p:spPr>
      </p:pic>
      <p:sp>
        <p:nvSpPr>
          <p:cNvPr descr="&lt;COMPANY_NAME&gt;&#10;" id="93" name="Google Shape;93;p16"/>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b="0" i="0" lang="en" sz="600" u="none" cap="none" strike="noStrike">
                <a:solidFill>
                  <a:schemeClr val="dk1"/>
                </a:solidFill>
                <a:latin typeface="Arial"/>
                <a:ea typeface="Arial"/>
                <a:cs typeface="Arial"/>
                <a:sym typeface="Arial"/>
              </a:rPr>
              <a:t>Copyright of Shell International B.V.</a:t>
            </a:r>
            <a:endParaRPr sz="1100"/>
          </a:p>
        </p:txBody>
      </p:sp>
      <p:sp>
        <p:nvSpPr>
          <p:cNvPr descr="CONFIDENTIAL_TAG_0xFFEE" id="94" name="Google Shape;94;p16"/>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extLst>
    <p:ext uri="{DCECCB84-F9BA-43D5-87BE-67443E8EF086}">
      <p15:sldGuideLst>
        <p15:guide id="1" orient="horz" pos="2293">
          <p15:clr>
            <a:srgbClr val="FBAE40"/>
          </p15:clr>
        </p15:guide>
        <p15:guide id="2" orient="horz" pos="1676">
          <p15:clr>
            <a:srgbClr val="FBAE40"/>
          </p15:clr>
        </p15:guide>
        <p15:guide id="3" orient="horz" pos="1921">
          <p15:clr>
            <a:srgbClr val="FBAE40"/>
          </p15:clr>
        </p15:guide>
        <p15:guide id="4" orient="horz" pos="22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4" showMasterSp="0">
  <p:cSld name="Title Slide - Option 4">
    <p:spTree>
      <p:nvGrpSpPr>
        <p:cNvPr id="95" name="Shape 95"/>
        <p:cNvGrpSpPr/>
        <p:nvPr/>
      </p:nvGrpSpPr>
      <p:grpSpPr>
        <a:xfrm>
          <a:off x="0" y="0"/>
          <a:ext cx="0" cy="0"/>
          <a:chOff x="0" y="0"/>
          <a:chExt cx="0" cy="0"/>
        </a:xfrm>
      </p:grpSpPr>
      <p:sp>
        <p:nvSpPr>
          <p:cNvPr descr="&lt;ignore&gt;" id="96" name="Google Shape;96;p17"/>
          <p:cNvSpPr/>
          <p:nvPr>
            <p:ph idx="2" type="pic"/>
          </p:nvPr>
        </p:nvSpPr>
        <p:spPr>
          <a:xfrm>
            <a:off x="0" y="0"/>
            <a:ext cx="9146042" cy="5143499"/>
          </a:xfrm>
          <a:prstGeom prst="rect">
            <a:avLst/>
          </a:prstGeom>
          <a:noFill/>
          <a:ln>
            <a:noFill/>
          </a:ln>
        </p:spPr>
      </p:sp>
      <p:sp>
        <p:nvSpPr>
          <p:cNvPr descr="Rectangle 6" id="97" name="Google Shape;97;p17"/>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b="0" i="0" sz="600" u="none" cap="none" strike="noStrike">
                <a:solidFill>
                  <a:schemeClr val="dk1"/>
                </a:solidFill>
                <a:latin typeface="Arial"/>
                <a:ea typeface="Arial"/>
                <a:cs typeface="Arial"/>
                <a:sym typeface="Arial"/>
              </a:defRPr>
            </a:lvl1pPr>
            <a:lvl2pPr indent="0" lvl="1" marL="0" algn="r">
              <a:spcBef>
                <a:spcPts val="0"/>
              </a:spcBef>
              <a:buNone/>
              <a:defRPr b="0" i="0" sz="600" u="none" cap="none" strike="noStrike">
                <a:solidFill>
                  <a:schemeClr val="dk1"/>
                </a:solidFill>
                <a:latin typeface="Arial"/>
                <a:ea typeface="Arial"/>
                <a:cs typeface="Arial"/>
                <a:sym typeface="Arial"/>
              </a:defRPr>
            </a:lvl2pPr>
            <a:lvl3pPr indent="0" lvl="2" marL="0" algn="r">
              <a:spcBef>
                <a:spcPts val="0"/>
              </a:spcBef>
              <a:buNone/>
              <a:defRPr b="0" i="0" sz="600" u="none" cap="none" strike="noStrike">
                <a:solidFill>
                  <a:schemeClr val="dk1"/>
                </a:solidFill>
                <a:latin typeface="Arial"/>
                <a:ea typeface="Arial"/>
                <a:cs typeface="Arial"/>
                <a:sym typeface="Arial"/>
              </a:defRPr>
            </a:lvl3pPr>
            <a:lvl4pPr indent="0" lvl="3" marL="0" algn="r">
              <a:spcBef>
                <a:spcPts val="0"/>
              </a:spcBef>
              <a:buNone/>
              <a:defRPr b="0" i="0" sz="600" u="none" cap="none" strike="noStrike">
                <a:solidFill>
                  <a:schemeClr val="dk1"/>
                </a:solidFill>
                <a:latin typeface="Arial"/>
                <a:ea typeface="Arial"/>
                <a:cs typeface="Arial"/>
                <a:sym typeface="Arial"/>
              </a:defRPr>
            </a:lvl4pPr>
            <a:lvl5pPr indent="0" lvl="4" marL="0" algn="r">
              <a:spcBef>
                <a:spcPts val="0"/>
              </a:spcBef>
              <a:buNone/>
              <a:defRPr b="0" i="0" sz="600" u="none" cap="none" strike="noStrike">
                <a:solidFill>
                  <a:schemeClr val="dk1"/>
                </a:solidFill>
                <a:latin typeface="Arial"/>
                <a:ea typeface="Arial"/>
                <a:cs typeface="Arial"/>
                <a:sym typeface="Arial"/>
              </a:defRPr>
            </a:lvl5pPr>
            <a:lvl6pPr indent="0" lvl="5" marL="0" algn="r">
              <a:spcBef>
                <a:spcPts val="0"/>
              </a:spcBef>
              <a:buNone/>
              <a:defRPr b="0" i="0" sz="600" u="none" cap="none" strike="noStrike">
                <a:solidFill>
                  <a:schemeClr val="dk1"/>
                </a:solidFill>
                <a:latin typeface="Arial"/>
                <a:ea typeface="Arial"/>
                <a:cs typeface="Arial"/>
                <a:sym typeface="Arial"/>
              </a:defRPr>
            </a:lvl6pPr>
            <a:lvl7pPr indent="0" lvl="6" marL="0" algn="r">
              <a:spcBef>
                <a:spcPts val="0"/>
              </a:spcBef>
              <a:buNone/>
              <a:defRPr b="0" i="0" sz="600" u="none" cap="none" strike="noStrike">
                <a:solidFill>
                  <a:schemeClr val="dk1"/>
                </a:solidFill>
                <a:latin typeface="Arial"/>
                <a:ea typeface="Arial"/>
                <a:cs typeface="Arial"/>
                <a:sym typeface="Arial"/>
              </a:defRPr>
            </a:lvl7pPr>
            <a:lvl8pPr indent="0" lvl="7" marL="0" algn="r">
              <a:spcBef>
                <a:spcPts val="0"/>
              </a:spcBef>
              <a:buNone/>
              <a:defRPr b="0" i="0" sz="600" u="none" cap="none" strike="noStrike">
                <a:solidFill>
                  <a:schemeClr val="dk1"/>
                </a:solidFill>
                <a:latin typeface="Arial"/>
                <a:ea typeface="Arial"/>
                <a:cs typeface="Arial"/>
                <a:sym typeface="Arial"/>
              </a:defRPr>
            </a:lvl8pPr>
            <a:lvl9pPr indent="0" lvl="8" marL="0" algn="r">
              <a:spcBef>
                <a:spcPts val="0"/>
              </a:spcBef>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7"/>
          <p:cNvSpPr txBox="1"/>
          <p:nvPr>
            <p:ph type="ctrTitle"/>
          </p:nvPr>
        </p:nvSpPr>
        <p:spPr>
          <a:xfrm>
            <a:off x="575100" y="2065500"/>
            <a:ext cx="7479000" cy="6885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2700"/>
              <a:buFont typeface="Arial"/>
              <a:buNone/>
              <a:defRPr b="0" sz="27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17"/>
          <p:cNvSpPr txBox="1"/>
          <p:nvPr>
            <p:ph idx="1" type="subTitle"/>
          </p:nvPr>
        </p:nvSpPr>
        <p:spPr>
          <a:xfrm>
            <a:off x="575100" y="2853900"/>
            <a:ext cx="7481700" cy="5616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300"/>
              <a:buFont typeface="Noto Sans Symbols"/>
              <a:buNone/>
              <a:defRPr sz="1500">
                <a:solidFill>
                  <a:schemeClr val="dk1"/>
                </a:solidFill>
                <a:latin typeface="Arial"/>
                <a:ea typeface="Arial"/>
                <a:cs typeface="Arial"/>
                <a:sym typeface="Arial"/>
              </a:defRPr>
            </a:lvl1pPr>
            <a:lvl2pPr lvl="1" algn="l">
              <a:lnSpc>
                <a:spcPct val="140000"/>
              </a:lnSpc>
              <a:spcBef>
                <a:spcPts val="0"/>
              </a:spcBef>
              <a:spcAft>
                <a:spcPts val="0"/>
              </a:spcAft>
              <a:buSzPts val="1000"/>
              <a:buChar char="🞆"/>
              <a:defRPr/>
            </a:lvl2pPr>
            <a:lvl3pPr lvl="2" algn="l">
              <a:lnSpc>
                <a:spcPct val="140000"/>
              </a:lnSpc>
              <a:spcBef>
                <a:spcPts val="0"/>
              </a:spcBef>
              <a:spcAft>
                <a:spcPts val="0"/>
              </a:spcAft>
              <a:buSzPts val="1400"/>
              <a:buChar char="•"/>
              <a:defRPr/>
            </a:lvl3pPr>
            <a:lvl4pPr lvl="3" algn="l">
              <a:lnSpc>
                <a:spcPct val="140000"/>
              </a:lnSpc>
              <a:spcBef>
                <a:spcPts val="0"/>
              </a:spcBef>
              <a:spcAft>
                <a:spcPts val="0"/>
              </a:spcAft>
              <a:buSzPts val="1400"/>
              <a:buChar char="•"/>
              <a:defRPr/>
            </a:lvl4pPr>
            <a:lvl5pPr lvl="4" algn="l">
              <a:lnSpc>
                <a:spcPct val="140000"/>
              </a:lnSpc>
              <a:spcBef>
                <a:spcPts val="0"/>
              </a:spcBef>
              <a:spcAft>
                <a:spcPts val="0"/>
              </a:spcAft>
              <a:buSzPts val="1400"/>
              <a:buChar char="•"/>
              <a:defRPr/>
            </a:lvl5pPr>
            <a:lvl6pPr lvl="5" algn="l">
              <a:lnSpc>
                <a:spcPct val="140000"/>
              </a:lnSpc>
              <a:spcBef>
                <a:spcPts val="0"/>
              </a:spcBef>
              <a:spcAft>
                <a:spcPts val="0"/>
              </a:spcAft>
              <a:buSzPts val="1400"/>
              <a:buChar char="•"/>
              <a:defRPr/>
            </a:lvl6pPr>
            <a:lvl7pPr lvl="6" algn="l">
              <a:spcBef>
                <a:spcPts val="300"/>
              </a:spcBef>
              <a:spcAft>
                <a:spcPts val="0"/>
              </a:spcAft>
              <a:buClr>
                <a:schemeClr val="dk1"/>
              </a:buClr>
              <a:buSzPts val="1400"/>
              <a:buChar char="•"/>
              <a:defRPr/>
            </a:lvl7pPr>
            <a:lvl8pPr lvl="7" algn="l">
              <a:spcBef>
                <a:spcPts val="300"/>
              </a:spcBef>
              <a:spcAft>
                <a:spcPts val="0"/>
              </a:spcAft>
              <a:buClr>
                <a:schemeClr val="dk1"/>
              </a:buClr>
              <a:buSzPts val="1400"/>
              <a:buChar char="•"/>
              <a:defRPr/>
            </a:lvl8pPr>
            <a:lvl9pPr lvl="8" algn="l">
              <a:spcBef>
                <a:spcPts val="300"/>
              </a:spcBef>
              <a:spcAft>
                <a:spcPts val="0"/>
              </a:spcAft>
              <a:buClr>
                <a:schemeClr val="dk1"/>
              </a:buClr>
              <a:buSzPts val="1400"/>
              <a:buChar char="•"/>
              <a:defRPr/>
            </a:lvl9pPr>
          </a:lstStyle>
          <a:p/>
        </p:txBody>
      </p:sp>
      <p:sp>
        <p:nvSpPr>
          <p:cNvPr id="100" name="Google Shape;100;p17"/>
          <p:cNvSpPr txBox="1"/>
          <p:nvPr>
            <p:ph idx="3" type="body"/>
          </p:nvPr>
        </p:nvSpPr>
        <p:spPr>
          <a:xfrm>
            <a:off x="575100" y="3623400"/>
            <a:ext cx="5902200" cy="178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900"/>
              <a:buNone/>
              <a:defRPr sz="1100">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1" name="Google Shape;101;p17"/>
          <p:cNvSpPr txBox="1"/>
          <p:nvPr>
            <p:ph idx="4" type="body"/>
          </p:nvPr>
        </p:nvSpPr>
        <p:spPr>
          <a:xfrm>
            <a:off x="575100" y="3812400"/>
            <a:ext cx="5902200" cy="178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900"/>
              <a:buNone/>
              <a:defRPr sz="1100">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Rectangle 4" id="102" name="Google Shape;102;p17"/>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7"/>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04" name="Google Shape;104;p17"/>
          <p:cNvPicPr preferRelativeResize="0"/>
          <p:nvPr/>
        </p:nvPicPr>
        <p:blipFill rotWithShape="1">
          <a:blip r:embed="rId2">
            <a:alphaModFix/>
          </a:blip>
          <a:srcRect b="0" l="0" r="0" t="0"/>
          <a:stretch/>
        </p:blipFill>
        <p:spPr>
          <a:xfrm>
            <a:off x="221880" y="388094"/>
            <a:ext cx="1415745" cy="1415745"/>
          </a:xfrm>
          <a:prstGeom prst="rect">
            <a:avLst/>
          </a:prstGeom>
          <a:noFill/>
          <a:ln>
            <a:noFill/>
          </a:ln>
        </p:spPr>
      </p:pic>
      <p:sp>
        <p:nvSpPr>
          <p:cNvPr descr="&lt;COMPANY_NAME&gt;&#10;" id="105" name="Google Shape;105;p17"/>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b="0" i="0" lang="en" sz="600" u="none" cap="none" strike="noStrike">
                <a:solidFill>
                  <a:schemeClr val="dk1"/>
                </a:solidFill>
                <a:latin typeface="Arial"/>
                <a:ea typeface="Arial"/>
                <a:cs typeface="Arial"/>
                <a:sym typeface="Arial"/>
              </a:rPr>
              <a:t>Copyright of Shell International B.V.</a:t>
            </a:r>
            <a:endParaRPr sz="1100"/>
          </a:p>
        </p:txBody>
      </p:sp>
      <p:sp>
        <p:nvSpPr>
          <p:cNvPr descr="CONFIDENTIAL_TAG_0xFFEE" id="106" name="Google Shape;106;p17"/>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extLst>
    <p:ext uri="{DCECCB84-F9BA-43D5-87BE-67443E8EF086}">
      <p15:sldGuideLst>
        <p15:guide id="1" orient="horz" pos="2293">
          <p15:clr>
            <a:srgbClr val="FBAE40"/>
          </p15:clr>
        </p15:guide>
        <p15:guide id="2" orient="horz" pos="167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7" name="Shape 107"/>
        <p:cNvGrpSpPr/>
        <p:nvPr/>
      </p:nvGrpSpPr>
      <p:grpSpPr>
        <a:xfrm>
          <a:off x="0" y="0"/>
          <a:ext cx="0" cy="0"/>
          <a:chOff x="0" y="0"/>
          <a:chExt cx="0" cy="0"/>
        </a:xfrm>
      </p:grpSpPr>
      <p:sp>
        <p:nvSpPr>
          <p:cNvPr id="108" name="Google Shape;108;p18"/>
          <p:cNvSpPr txBox="1"/>
          <p:nvPr>
            <p:ph type="title"/>
          </p:nvPr>
        </p:nvSpPr>
        <p:spPr>
          <a:xfrm>
            <a:off x="381000" y="534600"/>
            <a:ext cx="8378429" cy="60601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100"/>
              <a:buFont typeface="Arial"/>
              <a:buNone/>
              <a:defRPr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18"/>
          <p:cNvSpPr txBox="1"/>
          <p:nvPr>
            <p:ph idx="1" type="body"/>
          </p:nvPr>
        </p:nvSpPr>
        <p:spPr>
          <a:xfrm>
            <a:off x="573881" y="1248966"/>
            <a:ext cx="8185547" cy="3520677"/>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1100"/>
              <a:buNone/>
              <a:defRPr sz="1400"/>
            </a:lvl1pPr>
            <a:lvl2pPr indent="-292100" lvl="1" marL="914400" algn="l">
              <a:lnSpc>
                <a:spcPct val="140000"/>
              </a:lnSpc>
              <a:spcBef>
                <a:spcPts val="0"/>
              </a:spcBef>
              <a:spcAft>
                <a:spcPts val="0"/>
              </a:spcAft>
              <a:buSzPts val="1000"/>
              <a:buChar char="🞆"/>
              <a:defRPr sz="1400"/>
            </a:lvl2pPr>
            <a:lvl3pPr indent="-317500" lvl="2" marL="1371600" algn="l">
              <a:lnSpc>
                <a:spcPct val="140000"/>
              </a:lnSpc>
              <a:spcBef>
                <a:spcPts val="0"/>
              </a:spcBef>
              <a:spcAft>
                <a:spcPts val="0"/>
              </a:spcAft>
              <a:buClr>
                <a:schemeClr val="accent2"/>
              </a:buClr>
              <a:buSzPts val="1400"/>
              <a:buFont typeface="Noto Sans Symbols"/>
              <a:buChar char="•"/>
              <a:defRPr sz="1400"/>
            </a:lvl3pPr>
            <a:lvl4pPr indent="-304800" lvl="3" marL="1828800" algn="l">
              <a:lnSpc>
                <a:spcPct val="140000"/>
              </a:lnSpc>
              <a:spcBef>
                <a:spcPts val="0"/>
              </a:spcBef>
              <a:spcAft>
                <a:spcPts val="0"/>
              </a:spcAft>
              <a:buClr>
                <a:schemeClr val="dk1"/>
              </a:buClr>
              <a:buSzPts val="1200"/>
              <a:buFont typeface="Noto Sans Symbols"/>
              <a:buChar char="•"/>
              <a:defRPr sz="1200"/>
            </a:lvl4pPr>
            <a:lvl5pPr indent="-298450" lvl="4" marL="2286000" algn="l">
              <a:lnSpc>
                <a:spcPct val="140000"/>
              </a:lnSpc>
              <a:spcBef>
                <a:spcPts val="0"/>
              </a:spcBef>
              <a:spcAft>
                <a:spcPts val="0"/>
              </a:spcAft>
              <a:buClr>
                <a:schemeClr val="dk1"/>
              </a:buClr>
              <a:buSzPts val="1100"/>
              <a:buFont typeface="Noto Sans Symbols"/>
              <a:buChar char="•"/>
              <a:defRPr sz="1100"/>
            </a:lvl5pPr>
            <a:lvl6pPr indent="-285750" lvl="5" marL="2743200" algn="l">
              <a:lnSpc>
                <a:spcPct val="140000"/>
              </a:lnSpc>
              <a:spcBef>
                <a:spcPts val="0"/>
              </a:spcBef>
              <a:spcAft>
                <a:spcPts val="0"/>
              </a:spcAft>
              <a:buClr>
                <a:schemeClr val="dk1"/>
              </a:buClr>
              <a:buSzPts val="900"/>
              <a:buFont typeface="Noto Sans Symbols"/>
              <a:buChar char="•"/>
              <a:defRPr sz="9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Rectangle 4" id="110" name="Google Shape;110;p18"/>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111" name="Google Shape;111;p18"/>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8"/>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113" name="Google Shape;113;p18"/>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orient="horz" pos="61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4" name="Shape 114"/>
        <p:cNvGrpSpPr/>
        <p:nvPr/>
      </p:nvGrpSpPr>
      <p:grpSpPr>
        <a:xfrm>
          <a:off x="0" y="0"/>
          <a:ext cx="0" cy="0"/>
          <a:chOff x="0" y="0"/>
          <a:chExt cx="0" cy="0"/>
        </a:xfrm>
      </p:grpSpPr>
      <p:sp>
        <p:nvSpPr>
          <p:cNvPr id="115" name="Google Shape;115;p19"/>
          <p:cNvSpPr txBox="1"/>
          <p:nvPr>
            <p:ph type="title"/>
          </p:nvPr>
        </p:nvSpPr>
        <p:spPr>
          <a:xfrm>
            <a:off x="381000" y="534600"/>
            <a:ext cx="8378429" cy="60601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Font typeface="Arial"/>
              <a:buNone/>
              <a:defRPr b="0" sz="18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descr="Rectangle 6" id="116" name="Google Shape;116;p19"/>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19"/>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4" id="118" name="Google Shape;118;p19"/>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119" name="Google Shape;119;p19"/>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120" name="Shape 120"/>
        <p:cNvGrpSpPr/>
        <p:nvPr/>
      </p:nvGrpSpPr>
      <p:grpSpPr>
        <a:xfrm>
          <a:off x="0" y="0"/>
          <a:ext cx="0" cy="0"/>
          <a:chOff x="0" y="0"/>
          <a:chExt cx="0" cy="0"/>
        </a:xfrm>
      </p:grpSpPr>
      <p:pic>
        <p:nvPicPr>
          <p:cNvPr id="121" name="Google Shape;121;p20"/>
          <p:cNvPicPr preferRelativeResize="0"/>
          <p:nvPr/>
        </p:nvPicPr>
        <p:blipFill rotWithShape="1">
          <a:blip r:embed="rId2">
            <a:alphaModFix/>
          </a:blip>
          <a:srcRect b="0" l="4658" r="26981" t="3242"/>
          <a:stretch/>
        </p:blipFill>
        <p:spPr>
          <a:xfrm flipH="1">
            <a:off x="0" y="0"/>
            <a:ext cx="6050553" cy="5143500"/>
          </a:xfrm>
          <a:prstGeom prst="rect">
            <a:avLst/>
          </a:prstGeom>
          <a:noFill/>
          <a:ln>
            <a:noFill/>
          </a:ln>
        </p:spPr>
      </p:pic>
      <p:sp>
        <p:nvSpPr>
          <p:cNvPr id="122" name="Google Shape;122;p20"/>
          <p:cNvSpPr txBox="1"/>
          <p:nvPr>
            <p:ph type="title"/>
          </p:nvPr>
        </p:nvSpPr>
        <p:spPr>
          <a:xfrm>
            <a:off x="5701140" y="3619500"/>
            <a:ext cx="3058154" cy="6719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200"/>
              <a:buFont typeface="Arial"/>
              <a:buNone/>
              <a:defRPr b="0" sz="12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0"/>
          <p:cNvSpPr txBox="1"/>
          <p:nvPr>
            <p:ph idx="1" type="body"/>
          </p:nvPr>
        </p:nvSpPr>
        <p:spPr>
          <a:xfrm>
            <a:off x="5701140" y="2443893"/>
            <a:ext cx="3058154" cy="113164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2000"/>
              <a:buNone/>
              <a:defRPr b="0" sz="2400" cap="none">
                <a:solidFill>
                  <a:schemeClr val="dk1"/>
                </a:solidFill>
                <a:latin typeface="Arial"/>
                <a:ea typeface="Arial"/>
                <a:cs typeface="Arial"/>
                <a:sym typeface="Arial"/>
              </a:defRPr>
            </a:lvl1pPr>
            <a:lvl2pPr indent="-228600" lvl="1" marL="914400" algn="l">
              <a:lnSpc>
                <a:spcPct val="140000"/>
              </a:lnSpc>
              <a:spcBef>
                <a:spcPts val="0"/>
              </a:spcBef>
              <a:spcAft>
                <a:spcPts val="0"/>
              </a:spcAft>
              <a:buSzPts val="1400"/>
              <a:buNone/>
              <a:defRPr sz="1800"/>
            </a:lvl2pPr>
            <a:lvl3pPr indent="-228600" lvl="2" marL="1371600" algn="l">
              <a:lnSpc>
                <a:spcPct val="140000"/>
              </a:lnSpc>
              <a:spcBef>
                <a:spcPts val="0"/>
              </a:spcBef>
              <a:spcAft>
                <a:spcPts val="0"/>
              </a:spcAft>
              <a:buSzPts val="1600"/>
              <a:buNone/>
              <a:defRPr sz="1600"/>
            </a:lvl3pPr>
            <a:lvl4pPr indent="-228600" lvl="3" marL="1828800" algn="l">
              <a:lnSpc>
                <a:spcPct val="140000"/>
              </a:lnSpc>
              <a:spcBef>
                <a:spcPts val="0"/>
              </a:spcBef>
              <a:spcAft>
                <a:spcPts val="0"/>
              </a:spcAft>
              <a:buSzPts val="1400"/>
              <a:buNone/>
              <a:defRPr sz="1400"/>
            </a:lvl4pPr>
            <a:lvl5pPr indent="-228600" lvl="4" marL="2286000" algn="l">
              <a:lnSpc>
                <a:spcPct val="140000"/>
              </a:lnSpc>
              <a:spcBef>
                <a:spcPts val="0"/>
              </a:spcBef>
              <a:spcAft>
                <a:spcPts val="0"/>
              </a:spcAft>
              <a:buSzPts val="1400"/>
              <a:buNone/>
              <a:defRPr sz="1400"/>
            </a:lvl5pPr>
            <a:lvl6pPr indent="-228600" lvl="5" marL="2743200" algn="l">
              <a:lnSpc>
                <a:spcPct val="140000"/>
              </a:lnSpc>
              <a:spcBef>
                <a:spcPts val="0"/>
              </a:spcBef>
              <a:spcAft>
                <a:spcPts val="0"/>
              </a:spcAft>
              <a:buSzPts val="1400"/>
              <a:buNone/>
              <a:defRPr sz="1400"/>
            </a:lvl6pPr>
            <a:lvl7pPr indent="-228600" lvl="6" marL="3200400" algn="l">
              <a:spcBef>
                <a:spcPts val="300"/>
              </a:spcBef>
              <a:spcAft>
                <a:spcPts val="0"/>
              </a:spcAft>
              <a:buClr>
                <a:schemeClr val="dk1"/>
              </a:buClr>
              <a:buSzPts val="1400"/>
              <a:buNone/>
              <a:defRPr sz="1400"/>
            </a:lvl7pPr>
            <a:lvl8pPr indent="-228600" lvl="7" marL="3657600" algn="l">
              <a:spcBef>
                <a:spcPts val="300"/>
              </a:spcBef>
              <a:spcAft>
                <a:spcPts val="0"/>
              </a:spcAft>
              <a:buClr>
                <a:schemeClr val="dk1"/>
              </a:buClr>
              <a:buSzPts val="1400"/>
              <a:buNone/>
              <a:defRPr sz="1400"/>
            </a:lvl8pPr>
            <a:lvl9pPr indent="-228600" lvl="8" marL="4114800" algn="l">
              <a:spcBef>
                <a:spcPts val="300"/>
              </a:spcBef>
              <a:spcAft>
                <a:spcPts val="0"/>
              </a:spcAft>
              <a:buClr>
                <a:schemeClr val="dk1"/>
              </a:buClr>
              <a:buSzPts val="1400"/>
              <a:buNone/>
              <a:defRPr sz="1400"/>
            </a:lvl9pPr>
          </a:lstStyle>
          <a:p/>
        </p:txBody>
      </p:sp>
      <p:sp>
        <p:nvSpPr>
          <p:cNvPr id="124" name="Google Shape;124;p20"/>
          <p:cNvSpPr txBox="1"/>
          <p:nvPr>
            <p:ph idx="2" type="body"/>
          </p:nvPr>
        </p:nvSpPr>
        <p:spPr>
          <a:xfrm>
            <a:off x="5714995" y="1431362"/>
            <a:ext cx="2043490" cy="8429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DD1D21"/>
              </a:buClr>
              <a:buSzPts val="4700"/>
              <a:buNone/>
              <a:defRPr sz="5500">
                <a:solidFill>
                  <a:schemeClr val="accent2"/>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Rectangle 4" id="125" name="Google Shape;125;p20"/>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lt;COMPANY_NAME&gt;" id="126" name="Google Shape;126;p20"/>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sp>
        <p:nvSpPr>
          <p:cNvPr descr="Rectangle 6" id="127" name="Google Shape;127;p20"/>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0"/>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129" name="Google Shape;129;p20"/>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Image">
  <p:cSld name="Section Header with Image">
    <p:spTree>
      <p:nvGrpSpPr>
        <p:cNvPr id="130" name="Shape 130"/>
        <p:cNvGrpSpPr/>
        <p:nvPr/>
      </p:nvGrpSpPr>
      <p:grpSpPr>
        <a:xfrm>
          <a:off x="0" y="0"/>
          <a:ext cx="0" cy="0"/>
          <a:chOff x="0" y="0"/>
          <a:chExt cx="0" cy="0"/>
        </a:xfrm>
      </p:grpSpPr>
      <p:sp>
        <p:nvSpPr>
          <p:cNvPr id="131" name="Google Shape;131;p21"/>
          <p:cNvSpPr/>
          <p:nvPr/>
        </p:nvSpPr>
        <p:spPr>
          <a:xfrm>
            <a:off x="-3035" y="362327"/>
            <a:ext cx="1045798" cy="138414"/>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21"/>
          <p:cNvSpPr/>
          <p:nvPr/>
        </p:nvSpPr>
        <p:spPr>
          <a:xfrm>
            <a:off x="376205" y="366701"/>
            <a:ext cx="983319" cy="89102"/>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Rectangle 6" id="133" name="Google Shape;133;p21"/>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1"/>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1"/>
          <p:cNvSpPr/>
          <p:nvPr>
            <p:ph idx="2" type="pic"/>
          </p:nvPr>
        </p:nvSpPr>
        <p:spPr>
          <a:xfrm>
            <a:off x="4183856" y="0"/>
            <a:ext cx="4962186" cy="5143499"/>
          </a:xfrm>
          <a:prstGeom prst="rect">
            <a:avLst/>
          </a:prstGeom>
          <a:noFill/>
          <a:ln>
            <a:noFill/>
          </a:ln>
        </p:spPr>
      </p:sp>
      <p:sp>
        <p:nvSpPr>
          <p:cNvPr id="136" name="Google Shape;136;p21"/>
          <p:cNvSpPr txBox="1"/>
          <p:nvPr>
            <p:ph type="ctrTitle"/>
          </p:nvPr>
        </p:nvSpPr>
        <p:spPr>
          <a:xfrm>
            <a:off x="573881" y="2443892"/>
            <a:ext cx="3049907" cy="113164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400"/>
              <a:buFont typeface="Arial"/>
              <a:buNone/>
              <a:defRPr sz="24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7" name="Google Shape;137;p21"/>
          <p:cNvSpPr txBox="1"/>
          <p:nvPr>
            <p:ph idx="1" type="subTitle"/>
          </p:nvPr>
        </p:nvSpPr>
        <p:spPr>
          <a:xfrm>
            <a:off x="579742" y="3619940"/>
            <a:ext cx="3049907" cy="67153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000"/>
              <a:buFont typeface="Noto Sans Symbols"/>
              <a:buNone/>
              <a:defRPr sz="1200">
                <a:solidFill>
                  <a:schemeClr val="dk1"/>
                </a:solidFill>
                <a:latin typeface="Arial"/>
                <a:ea typeface="Arial"/>
                <a:cs typeface="Arial"/>
                <a:sym typeface="Arial"/>
              </a:defRPr>
            </a:lvl1pPr>
            <a:lvl2pPr lvl="1" algn="l">
              <a:lnSpc>
                <a:spcPct val="140000"/>
              </a:lnSpc>
              <a:spcBef>
                <a:spcPts val="0"/>
              </a:spcBef>
              <a:spcAft>
                <a:spcPts val="0"/>
              </a:spcAft>
              <a:buSzPts val="1000"/>
              <a:buChar char="🞆"/>
              <a:defRPr/>
            </a:lvl2pPr>
            <a:lvl3pPr lvl="2" algn="l">
              <a:lnSpc>
                <a:spcPct val="140000"/>
              </a:lnSpc>
              <a:spcBef>
                <a:spcPts val="0"/>
              </a:spcBef>
              <a:spcAft>
                <a:spcPts val="0"/>
              </a:spcAft>
              <a:buSzPts val="1400"/>
              <a:buChar char="•"/>
              <a:defRPr/>
            </a:lvl3pPr>
            <a:lvl4pPr lvl="3" algn="l">
              <a:lnSpc>
                <a:spcPct val="140000"/>
              </a:lnSpc>
              <a:spcBef>
                <a:spcPts val="0"/>
              </a:spcBef>
              <a:spcAft>
                <a:spcPts val="0"/>
              </a:spcAft>
              <a:buSzPts val="1400"/>
              <a:buChar char="•"/>
              <a:defRPr/>
            </a:lvl4pPr>
            <a:lvl5pPr lvl="4" algn="l">
              <a:lnSpc>
                <a:spcPct val="140000"/>
              </a:lnSpc>
              <a:spcBef>
                <a:spcPts val="0"/>
              </a:spcBef>
              <a:spcAft>
                <a:spcPts val="0"/>
              </a:spcAft>
              <a:buSzPts val="1400"/>
              <a:buChar char="•"/>
              <a:defRPr/>
            </a:lvl5pPr>
            <a:lvl6pPr lvl="5" algn="l">
              <a:lnSpc>
                <a:spcPct val="140000"/>
              </a:lnSpc>
              <a:spcBef>
                <a:spcPts val="0"/>
              </a:spcBef>
              <a:spcAft>
                <a:spcPts val="0"/>
              </a:spcAft>
              <a:buSzPts val="1400"/>
              <a:buChar char="•"/>
              <a:defRPr/>
            </a:lvl6pPr>
            <a:lvl7pPr lvl="6" algn="l">
              <a:spcBef>
                <a:spcPts val="300"/>
              </a:spcBef>
              <a:spcAft>
                <a:spcPts val="0"/>
              </a:spcAft>
              <a:buClr>
                <a:schemeClr val="dk1"/>
              </a:buClr>
              <a:buSzPts val="1400"/>
              <a:buChar char="•"/>
              <a:defRPr/>
            </a:lvl7pPr>
            <a:lvl8pPr lvl="7" algn="l">
              <a:spcBef>
                <a:spcPts val="300"/>
              </a:spcBef>
              <a:spcAft>
                <a:spcPts val="0"/>
              </a:spcAft>
              <a:buClr>
                <a:schemeClr val="dk1"/>
              </a:buClr>
              <a:buSzPts val="1400"/>
              <a:buChar char="•"/>
              <a:defRPr/>
            </a:lvl8pPr>
            <a:lvl9pPr lvl="8" algn="l">
              <a:spcBef>
                <a:spcPts val="300"/>
              </a:spcBef>
              <a:spcAft>
                <a:spcPts val="0"/>
              </a:spcAft>
              <a:buClr>
                <a:schemeClr val="dk1"/>
              </a:buClr>
              <a:buSzPts val="1400"/>
              <a:buChar char="•"/>
              <a:defRPr/>
            </a:lvl9pPr>
          </a:lstStyle>
          <a:p/>
        </p:txBody>
      </p:sp>
      <p:sp>
        <p:nvSpPr>
          <p:cNvPr descr="Rectangle 4" id="138" name="Google Shape;138;p21"/>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139" name="Google Shape;139;p21"/>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orient="horz" pos="1695">
          <p15:clr>
            <a:srgbClr val="FBAE40"/>
          </p15:clr>
        </p15:guide>
        <p15:guide id="3" orient="horz" pos="177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Option 2">
  <p:cSld name="Title and Content - Option 2">
    <p:spTree>
      <p:nvGrpSpPr>
        <p:cNvPr id="140" name="Shape 140"/>
        <p:cNvGrpSpPr/>
        <p:nvPr/>
      </p:nvGrpSpPr>
      <p:grpSpPr>
        <a:xfrm>
          <a:off x="0" y="0"/>
          <a:ext cx="0" cy="0"/>
          <a:chOff x="0" y="0"/>
          <a:chExt cx="0" cy="0"/>
        </a:xfrm>
      </p:grpSpPr>
      <p:pic>
        <p:nvPicPr>
          <p:cNvPr id="141" name="Google Shape;141;p22"/>
          <p:cNvPicPr preferRelativeResize="0"/>
          <p:nvPr/>
        </p:nvPicPr>
        <p:blipFill rotWithShape="1">
          <a:blip r:embed="rId2">
            <a:alphaModFix/>
          </a:blip>
          <a:srcRect b="0" l="0" r="49252" t="4330"/>
          <a:stretch/>
        </p:blipFill>
        <p:spPr>
          <a:xfrm>
            <a:off x="6428927" y="-6469"/>
            <a:ext cx="2715073" cy="5118426"/>
          </a:xfrm>
          <a:prstGeom prst="rect">
            <a:avLst/>
          </a:prstGeom>
          <a:noFill/>
          <a:ln>
            <a:noFill/>
          </a:ln>
        </p:spPr>
      </p:pic>
      <p:sp>
        <p:nvSpPr>
          <p:cNvPr id="142" name="Google Shape;142;p22"/>
          <p:cNvSpPr txBox="1"/>
          <p:nvPr>
            <p:ph type="title"/>
          </p:nvPr>
        </p:nvSpPr>
        <p:spPr>
          <a:xfrm>
            <a:off x="381000" y="534600"/>
            <a:ext cx="8378429" cy="60601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100"/>
              <a:buFont typeface="Arial"/>
              <a:buNone/>
              <a:defRPr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3" name="Google Shape;143;p22"/>
          <p:cNvSpPr txBox="1"/>
          <p:nvPr>
            <p:ph idx="1" type="body"/>
          </p:nvPr>
        </p:nvSpPr>
        <p:spPr>
          <a:xfrm>
            <a:off x="573881" y="1248966"/>
            <a:ext cx="8185547" cy="3520677"/>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1100"/>
              <a:buNone/>
              <a:defRPr sz="1400"/>
            </a:lvl1pPr>
            <a:lvl2pPr indent="-292100" lvl="1" marL="914400" algn="l">
              <a:lnSpc>
                <a:spcPct val="140000"/>
              </a:lnSpc>
              <a:spcBef>
                <a:spcPts val="0"/>
              </a:spcBef>
              <a:spcAft>
                <a:spcPts val="0"/>
              </a:spcAft>
              <a:buSzPts val="1000"/>
              <a:buChar char="🞆"/>
              <a:defRPr sz="1400"/>
            </a:lvl2pPr>
            <a:lvl3pPr indent="-317500" lvl="2" marL="1371600" algn="l">
              <a:lnSpc>
                <a:spcPct val="140000"/>
              </a:lnSpc>
              <a:spcBef>
                <a:spcPts val="0"/>
              </a:spcBef>
              <a:spcAft>
                <a:spcPts val="0"/>
              </a:spcAft>
              <a:buClr>
                <a:schemeClr val="accent2"/>
              </a:buClr>
              <a:buSzPts val="1400"/>
              <a:buFont typeface="Noto Sans Symbols"/>
              <a:buChar char="•"/>
              <a:defRPr sz="1400"/>
            </a:lvl3pPr>
            <a:lvl4pPr indent="-304800" lvl="3" marL="1828800" algn="l">
              <a:lnSpc>
                <a:spcPct val="140000"/>
              </a:lnSpc>
              <a:spcBef>
                <a:spcPts val="0"/>
              </a:spcBef>
              <a:spcAft>
                <a:spcPts val="0"/>
              </a:spcAft>
              <a:buClr>
                <a:schemeClr val="dk1"/>
              </a:buClr>
              <a:buSzPts val="1200"/>
              <a:buFont typeface="Noto Sans Symbols"/>
              <a:buChar char="•"/>
              <a:defRPr sz="1200"/>
            </a:lvl4pPr>
            <a:lvl5pPr indent="-298450" lvl="4" marL="2286000" algn="l">
              <a:lnSpc>
                <a:spcPct val="140000"/>
              </a:lnSpc>
              <a:spcBef>
                <a:spcPts val="0"/>
              </a:spcBef>
              <a:spcAft>
                <a:spcPts val="0"/>
              </a:spcAft>
              <a:buClr>
                <a:schemeClr val="dk1"/>
              </a:buClr>
              <a:buSzPts val="1100"/>
              <a:buFont typeface="Noto Sans Symbols"/>
              <a:buChar char="•"/>
              <a:defRPr sz="1100"/>
            </a:lvl5pPr>
            <a:lvl6pPr indent="-285750" lvl="5" marL="2743200" algn="l">
              <a:lnSpc>
                <a:spcPct val="140000"/>
              </a:lnSpc>
              <a:spcBef>
                <a:spcPts val="0"/>
              </a:spcBef>
              <a:spcAft>
                <a:spcPts val="0"/>
              </a:spcAft>
              <a:buClr>
                <a:schemeClr val="dk1"/>
              </a:buClr>
              <a:buSzPts val="900"/>
              <a:buFont typeface="Noto Sans Symbols"/>
              <a:buChar char="•"/>
              <a:defRPr sz="9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Rectangle 4" id="144" name="Google Shape;144;p22"/>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145" name="Google Shape;145;p22"/>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22"/>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orient="horz" pos="61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47" name="Shape 147"/>
        <p:cNvGrpSpPr/>
        <p:nvPr/>
      </p:nvGrpSpPr>
      <p:grpSpPr>
        <a:xfrm>
          <a:off x="0" y="0"/>
          <a:ext cx="0" cy="0"/>
          <a:chOff x="0" y="0"/>
          <a:chExt cx="0" cy="0"/>
        </a:xfrm>
      </p:grpSpPr>
      <p:pic>
        <p:nvPicPr>
          <p:cNvPr id="148" name="Google Shape;148;p23"/>
          <p:cNvPicPr preferRelativeResize="0"/>
          <p:nvPr/>
        </p:nvPicPr>
        <p:blipFill rotWithShape="1">
          <a:blip r:embed="rId2">
            <a:alphaModFix/>
          </a:blip>
          <a:srcRect b="0" l="-1" r="30138" t="31323"/>
          <a:stretch/>
        </p:blipFill>
        <p:spPr>
          <a:xfrm>
            <a:off x="7080004" y="0"/>
            <a:ext cx="2073521" cy="2038349"/>
          </a:xfrm>
          <a:prstGeom prst="rect">
            <a:avLst/>
          </a:prstGeom>
          <a:noFill/>
          <a:ln>
            <a:noFill/>
          </a:ln>
        </p:spPr>
      </p:pic>
      <p:sp>
        <p:nvSpPr>
          <p:cNvPr id="149" name="Google Shape;149;p23"/>
          <p:cNvSpPr txBox="1"/>
          <p:nvPr>
            <p:ph type="title"/>
          </p:nvPr>
        </p:nvSpPr>
        <p:spPr>
          <a:xfrm>
            <a:off x="381000" y="534600"/>
            <a:ext cx="8378429" cy="60601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Font typeface="Arial"/>
              <a:buNone/>
              <a:defRPr b="0" sz="18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0" name="Google Shape;150;p23"/>
          <p:cNvSpPr txBox="1"/>
          <p:nvPr>
            <p:ph idx="1" type="body"/>
          </p:nvPr>
        </p:nvSpPr>
        <p:spPr>
          <a:xfrm>
            <a:off x="4854011" y="1248966"/>
            <a:ext cx="3905417" cy="3520678"/>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Clr>
                <a:schemeClr val="accent2"/>
              </a:buClr>
              <a:buSzPts val="1100"/>
              <a:buFont typeface="Noto Sans Symbols"/>
              <a:buNone/>
              <a:defRPr sz="1400"/>
            </a:lvl1pPr>
            <a:lvl2pPr indent="-292100" lvl="1" marL="914400" algn="l">
              <a:lnSpc>
                <a:spcPct val="140000"/>
              </a:lnSpc>
              <a:spcBef>
                <a:spcPts val="0"/>
              </a:spcBef>
              <a:spcAft>
                <a:spcPts val="0"/>
              </a:spcAft>
              <a:buClr>
                <a:schemeClr val="accent2"/>
              </a:buClr>
              <a:buSzPts val="1000"/>
              <a:buFont typeface="Noto Sans Symbols"/>
              <a:buChar char="🞆"/>
              <a:defRPr sz="1400"/>
            </a:lvl2pPr>
            <a:lvl3pPr indent="-317500" lvl="2" marL="1371600" algn="l">
              <a:lnSpc>
                <a:spcPct val="140000"/>
              </a:lnSpc>
              <a:spcBef>
                <a:spcPts val="0"/>
              </a:spcBef>
              <a:spcAft>
                <a:spcPts val="0"/>
              </a:spcAft>
              <a:buClr>
                <a:schemeClr val="accent2"/>
              </a:buClr>
              <a:buSzPts val="1400"/>
              <a:buFont typeface="Noto Sans Symbols"/>
              <a:buChar char="•"/>
              <a:defRPr sz="1400"/>
            </a:lvl3pPr>
            <a:lvl4pPr indent="-317500" lvl="3" marL="1828800" algn="l">
              <a:lnSpc>
                <a:spcPct val="140000"/>
              </a:lnSpc>
              <a:spcBef>
                <a:spcPts val="0"/>
              </a:spcBef>
              <a:spcAft>
                <a:spcPts val="0"/>
              </a:spcAft>
              <a:buClr>
                <a:schemeClr val="dk1"/>
              </a:buClr>
              <a:buSzPts val="1400"/>
              <a:buFont typeface="Noto Sans Symbols"/>
              <a:buChar char="•"/>
              <a:defRPr sz="1400"/>
            </a:lvl4pPr>
            <a:lvl5pPr indent="-304800" lvl="4" marL="2286000" algn="l">
              <a:lnSpc>
                <a:spcPct val="140000"/>
              </a:lnSpc>
              <a:spcBef>
                <a:spcPts val="0"/>
              </a:spcBef>
              <a:spcAft>
                <a:spcPts val="0"/>
              </a:spcAft>
              <a:buClr>
                <a:schemeClr val="dk1"/>
              </a:buClr>
              <a:buSzPts val="1200"/>
              <a:buFont typeface="Noto Sans Symbols"/>
              <a:buChar char="•"/>
              <a:defRPr sz="1200"/>
            </a:lvl5pPr>
            <a:lvl6pPr indent="-285750" lvl="5" marL="2743200" algn="l">
              <a:lnSpc>
                <a:spcPct val="140000"/>
              </a:lnSpc>
              <a:spcBef>
                <a:spcPts val="0"/>
              </a:spcBef>
              <a:spcAft>
                <a:spcPts val="0"/>
              </a:spcAft>
              <a:buClr>
                <a:schemeClr val="dk1"/>
              </a:buClr>
              <a:buSzPts val="900"/>
              <a:buFont typeface="Noto Sans Symbols"/>
              <a:buChar char="•"/>
              <a:defRPr sz="9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51" name="Google Shape;151;p23"/>
          <p:cNvSpPr txBox="1"/>
          <p:nvPr>
            <p:ph idx="2" type="body"/>
          </p:nvPr>
        </p:nvSpPr>
        <p:spPr>
          <a:xfrm>
            <a:off x="573881" y="1248965"/>
            <a:ext cx="3908822" cy="3520679"/>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Clr>
                <a:schemeClr val="accent2"/>
              </a:buClr>
              <a:buSzPts val="1100"/>
              <a:buFont typeface="Noto Sans Symbols"/>
              <a:buNone/>
              <a:defRPr sz="1400"/>
            </a:lvl1pPr>
            <a:lvl2pPr indent="-292100" lvl="1" marL="914400" algn="l">
              <a:lnSpc>
                <a:spcPct val="140000"/>
              </a:lnSpc>
              <a:spcBef>
                <a:spcPts val="0"/>
              </a:spcBef>
              <a:spcAft>
                <a:spcPts val="0"/>
              </a:spcAft>
              <a:buClr>
                <a:schemeClr val="accent2"/>
              </a:buClr>
              <a:buSzPts val="1000"/>
              <a:buFont typeface="Noto Sans Symbols"/>
              <a:buChar char="🞆"/>
              <a:defRPr sz="1400"/>
            </a:lvl2pPr>
            <a:lvl3pPr indent="-317500" lvl="2" marL="1371600" algn="l">
              <a:lnSpc>
                <a:spcPct val="140000"/>
              </a:lnSpc>
              <a:spcBef>
                <a:spcPts val="0"/>
              </a:spcBef>
              <a:spcAft>
                <a:spcPts val="0"/>
              </a:spcAft>
              <a:buClr>
                <a:schemeClr val="accent2"/>
              </a:buClr>
              <a:buSzPts val="1400"/>
              <a:buFont typeface="Noto Sans Symbols"/>
              <a:buChar char="•"/>
              <a:defRPr sz="1400"/>
            </a:lvl3pPr>
            <a:lvl4pPr indent="-317500" lvl="3" marL="1828800" algn="l">
              <a:lnSpc>
                <a:spcPct val="140000"/>
              </a:lnSpc>
              <a:spcBef>
                <a:spcPts val="0"/>
              </a:spcBef>
              <a:spcAft>
                <a:spcPts val="0"/>
              </a:spcAft>
              <a:buClr>
                <a:schemeClr val="dk1"/>
              </a:buClr>
              <a:buSzPts val="1400"/>
              <a:buFont typeface="Noto Sans Symbols"/>
              <a:buChar char="•"/>
              <a:defRPr sz="1400"/>
            </a:lvl4pPr>
            <a:lvl5pPr indent="-304800" lvl="4" marL="2286000" algn="l">
              <a:lnSpc>
                <a:spcPct val="140000"/>
              </a:lnSpc>
              <a:spcBef>
                <a:spcPts val="0"/>
              </a:spcBef>
              <a:spcAft>
                <a:spcPts val="0"/>
              </a:spcAft>
              <a:buClr>
                <a:schemeClr val="dk1"/>
              </a:buClr>
              <a:buSzPts val="1200"/>
              <a:buFont typeface="Noto Sans Symbols"/>
              <a:buChar char="•"/>
              <a:defRPr sz="1200"/>
            </a:lvl5pPr>
            <a:lvl6pPr indent="-285750" lvl="5" marL="2743200" algn="l">
              <a:lnSpc>
                <a:spcPct val="140000"/>
              </a:lnSpc>
              <a:spcBef>
                <a:spcPts val="0"/>
              </a:spcBef>
              <a:spcAft>
                <a:spcPts val="0"/>
              </a:spcAft>
              <a:buClr>
                <a:schemeClr val="dk1"/>
              </a:buClr>
              <a:buSzPts val="900"/>
              <a:buFont typeface="Noto Sans Symbols"/>
              <a:buChar char="•"/>
              <a:defRPr sz="9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Rectangle 4" id="152" name="Google Shape;152;p23"/>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153" name="Google Shape;153;p23"/>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23"/>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155" name="Google Shape;155;p23"/>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extLst>
    <p:ext uri="{DCECCB84-F9BA-43D5-87BE-67443E8EF086}">
      <p15:sldGuideLst>
        <p15:guide id="1" pos="2880">
          <p15:clr>
            <a:srgbClr val="FBAE40"/>
          </p15:clr>
        </p15:guide>
        <p15:guide id="2" pos="2824">
          <p15:clr>
            <a:srgbClr val="FBAE40"/>
          </p15:clr>
        </p15:guide>
        <p15:guide id="3" pos="29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 High Content">
  <p:cSld name="Two Content - High Content">
    <p:spTree>
      <p:nvGrpSpPr>
        <p:cNvPr id="156" name="Shape 156"/>
        <p:cNvGrpSpPr/>
        <p:nvPr/>
      </p:nvGrpSpPr>
      <p:grpSpPr>
        <a:xfrm>
          <a:off x="0" y="0"/>
          <a:ext cx="0" cy="0"/>
          <a:chOff x="0" y="0"/>
          <a:chExt cx="0" cy="0"/>
        </a:xfrm>
      </p:grpSpPr>
      <p:sp>
        <p:nvSpPr>
          <p:cNvPr id="157" name="Google Shape;157;p24"/>
          <p:cNvSpPr txBox="1"/>
          <p:nvPr>
            <p:ph type="title"/>
          </p:nvPr>
        </p:nvSpPr>
        <p:spPr>
          <a:xfrm>
            <a:off x="381000" y="534600"/>
            <a:ext cx="8378429" cy="60601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Font typeface="Arial"/>
              <a:buNone/>
              <a:defRPr sz="18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8" name="Google Shape;158;p24"/>
          <p:cNvSpPr txBox="1"/>
          <p:nvPr>
            <p:ph idx="1" type="body"/>
          </p:nvPr>
        </p:nvSpPr>
        <p:spPr>
          <a:xfrm>
            <a:off x="4854010" y="1264917"/>
            <a:ext cx="3905418" cy="3504727"/>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Clr>
                <a:schemeClr val="accent2"/>
              </a:buClr>
              <a:buSzPts val="900"/>
              <a:buFont typeface="Noto Sans Symbols"/>
              <a:buNone/>
              <a:defRPr sz="1100"/>
            </a:lvl1pPr>
            <a:lvl2pPr indent="-279400" lvl="1" marL="914400" algn="l">
              <a:lnSpc>
                <a:spcPct val="140000"/>
              </a:lnSpc>
              <a:spcBef>
                <a:spcPts val="0"/>
              </a:spcBef>
              <a:spcAft>
                <a:spcPts val="0"/>
              </a:spcAft>
              <a:buClr>
                <a:schemeClr val="accent2"/>
              </a:buClr>
              <a:buSzPts val="800"/>
              <a:buFont typeface="Noto Sans Symbols"/>
              <a:buChar char="🞆"/>
              <a:defRPr sz="1100"/>
            </a:lvl2pPr>
            <a:lvl3pPr indent="-298450" lvl="2" marL="1371600" algn="l">
              <a:lnSpc>
                <a:spcPct val="140000"/>
              </a:lnSpc>
              <a:spcBef>
                <a:spcPts val="0"/>
              </a:spcBef>
              <a:spcAft>
                <a:spcPts val="0"/>
              </a:spcAft>
              <a:buClr>
                <a:schemeClr val="accent2"/>
              </a:buClr>
              <a:buSzPts val="1100"/>
              <a:buFont typeface="Noto Sans Symbols"/>
              <a:buChar char="•"/>
              <a:defRPr sz="1100"/>
            </a:lvl3pPr>
            <a:lvl4pPr indent="-298450" lvl="3" marL="1828800" algn="l">
              <a:lnSpc>
                <a:spcPct val="140000"/>
              </a:lnSpc>
              <a:spcBef>
                <a:spcPts val="0"/>
              </a:spcBef>
              <a:spcAft>
                <a:spcPts val="0"/>
              </a:spcAft>
              <a:buClr>
                <a:schemeClr val="dk1"/>
              </a:buClr>
              <a:buSzPts val="1100"/>
              <a:buFont typeface="Noto Sans Symbols"/>
              <a:buChar char="•"/>
              <a:defRPr sz="1100"/>
            </a:lvl4pPr>
            <a:lvl5pPr indent="-285750" lvl="4" marL="2286000" algn="l">
              <a:lnSpc>
                <a:spcPct val="140000"/>
              </a:lnSpc>
              <a:spcBef>
                <a:spcPts val="0"/>
              </a:spcBef>
              <a:spcAft>
                <a:spcPts val="0"/>
              </a:spcAft>
              <a:buClr>
                <a:schemeClr val="dk1"/>
              </a:buClr>
              <a:buSzPts val="900"/>
              <a:buFont typeface="Noto Sans Symbols"/>
              <a:buChar char="•"/>
              <a:defRPr sz="900"/>
            </a:lvl5pPr>
            <a:lvl6pPr indent="-279400" lvl="5" marL="2743200" algn="l">
              <a:lnSpc>
                <a:spcPct val="140000"/>
              </a:lnSpc>
              <a:spcBef>
                <a:spcPts val="0"/>
              </a:spcBef>
              <a:spcAft>
                <a:spcPts val="0"/>
              </a:spcAft>
              <a:buClr>
                <a:schemeClr val="dk1"/>
              </a:buClr>
              <a:buSzPts val="800"/>
              <a:buFont typeface="Noto Sans Symbols"/>
              <a:buChar char="•"/>
              <a:defRPr sz="8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59" name="Google Shape;159;p24"/>
          <p:cNvSpPr txBox="1"/>
          <p:nvPr>
            <p:ph idx="2" type="body"/>
          </p:nvPr>
        </p:nvSpPr>
        <p:spPr>
          <a:xfrm>
            <a:off x="573881" y="1264915"/>
            <a:ext cx="3908822" cy="3504728"/>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Clr>
                <a:schemeClr val="accent2"/>
              </a:buClr>
              <a:buSzPts val="900"/>
              <a:buFont typeface="Noto Sans Symbols"/>
              <a:buNone/>
              <a:defRPr sz="1100"/>
            </a:lvl1pPr>
            <a:lvl2pPr indent="-279400" lvl="1" marL="914400" algn="l">
              <a:lnSpc>
                <a:spcPct val="140000"/>
              </a:lnSpc>
              <a:spcBef>
                <a:spcPts val="0"/>
              </a:spcBef>
              <a:spcAft>
                <a:spcPts val="0"/>
              </a:spcAft>
              <a:buClr>
                <a:schemeClr val="accent2"/>
              </a:buClr>
              <a:buSzPts val="800"/>
              <a:buFont typeface="Noto Sans Symbols"/>
              <a:buChar char="🞆"/>
              <a:defRPr sz="1100"/>
            </a:lvl2pPr>
            <a:lvl3pPr indent="-298450" lvl="2" marL="1371600" algn="l">
              <a:lnSpc>
                <a:spcPct val="140000"/>
              </a:lnSpc>
              <a:spcBef>
                <a:spcPts val="0"/>
              </a:spcBef>
              <a:spcAft>
                <a:spcPts val="0"/>
              </a:spcAft>
              <a:buClr>
                <a:schemeClr val="accent2"/>
              </a:buClr>
              <a:buSzPts val="1100"/>
              <a:buFont typeface="Noto Sans Symbols"/>
              <a:buChar char="•"/>
              <a:defRPr sz="1100"/>
            </a:lvl3pPr>
            <a:lvl4pPr indent="-298450" lvl="3" marL="1828800" algn="l">
              <a:lnSpc>
                <a:spcPct val="140000"/>
              </a:lnSpc>
              <a:spcBef>
                <a:spcPts val="0"/>
              </a:spcBef>
              <a:spcAft>
                <a:spcPts val="0"/>
              </a:spcAft>
              <a:buClr>
                <a:schemeClr val="dk1"/>
              </a:buClr>
              <a:buSzPts val="1100"/>
              <a:buFont typeface="Noto Sans Symbols"/>
              <a:buChar char="•"/>
              <a:defRPr sz="1100"/>
            </a:lvl4pPr>
            <a:lvl5pPr indent="-285750" lvl="4" marL="2286000" algn="l">
              <a:lnSpc>
                <a:spcPct val="140000"/>
              </a:lnSpc>
              <a:spcBef>
                <a:spcPts val="0"/>
              </a:spcBef>
              <a:spcAft>
                <a:spcPts val="0"/>
              </a:spcAft>
              <a:buClr>
                <a:schemeClr val="dk1"/>
              </a:buClr>
              <a:buSzPts val="900"/>
              <a:buFont typeface="Noto Sans Symbols"/>
              <a:buChar char="•"/>
              <a:defRPr sz="900"/>
            </a:lvl5pPr>
            <a:lvl6pPr indent="-279400" lvl="5" marL="2743200" algn="l">
              <a:lnSpc>
                <a:spcPct val="140000"/>
              </a:lnSpc>
              <a:spcBef>
                <a:spcPts val="0"/>
              </a:spcBef>
              <a:spcAft>
                <a:spcPts val="0"/>
              </a:spcAft>
              <a:buClr>
                <a:schemeClr val="dk1"/>
              </a:buClr>
              <a:buSzPts val="800"/>
              <a:buFont typeface="Noto Sans Symbols"/>
              <a:buChar char="•"/>
              <a:defRPr sz="8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Rectangle 4" id="160" name="Google Shape;160;p24"/>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161" name="Google Shape;161;p24"/>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24"/>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163" name="Google Shape;163;p24"/>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Full Screen Image">
  <p:cSld name="Title and Content - Full Screen Image">
    <p:spTree>
      <p:nvGrpSpPr>
        <p:cNvPr id="164" name="Shape 164"/>
        <p:cNvGrpSpPr/>
        <p:nvPr/>
      </p:nvGrpSpPr>
      <p:grpSpPr>
        <a:xfrm>
          <a:off x="0" y="0"/>
          <a:ext cx="0" cy="0"/>
          <a:chOff x="0" y="0"/>
          <a:chExt cx="0" cy="0"/>
        </a:xfrm>
      </p:grpSpPr>
      <p:sp>
        <p:nvSpPr>
          <p:cNvPr descr="&lt;ignore&gt;" id="165" name="Google Shape;165;p25"/>
          <p:cNvSpPr/>
          <p:nvPr>
            <p:ph idx="2" type="pic"/>
          </p:nvPr>
        </p:nvSpPr>
        <p:spPr>
          <a:xfrm>
            <a:off x="-1786" y="0"/>
            <a:ext cx="9145787" cy="5143500"/>
          </a:xfrm>
          <a:prstGeom prst="rect">
            <a:avLst/>
          </a:prstGeom>
          <a:noFill/>
          <a:ln>
            <a:noFill/>
          </a:ln>
        </p:spPr>
      </p:sp>
      <p:sp>
        <p:nvSpPr>
          <p:cNvPr id="166" name="Google Shape;166;p25"/>
          <p:cNvSpPr txBox="1"/>
          <p:nvPr>
            <p:ph type="title"/>
          </p:nvPr>
        </p:nvSpPr>
        <p:spPr>
          <a:xfrm>
            <a:off x="381000" y="534600"/>
            <a:ext cx="8378429" cy="60601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100"/>
              <a:buFont typeface="Arial"/>
              <a:buNone/>
              <a:defRPr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25"/>
          <p:cNvSpPr txBox="1"/>
          <p:nvPr>
            <p:ph idx="1" type="body"/>
          </p:nvPr>
        </p:nvSpPr>
        <p:spPr>
          <a:xfrm>
            <a:off x="573881" y="1248966"/>
            <a:ext cx="3908822" cy="3520677"/>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1100"/>
              <a:buNone/>
              <a:defRPr sz="1400"/>
            </a:lvl1pPr>
            <a:lvl2pPr indent="-292100" lvl="1" marL="914400" algn="l">
              <a:lnSpc>
                <a:spcPct val="140000"/>
              </a:lnSpc>
              <a:spcBef>
                <a:spcPts val="0"/>
              </a:spcBef>
              <a:spcAft>
                <a:spcPts val="0"/>
              </a:spcAft>
              <a:buSzPts val="1000"/>
              <a:buChar char="🞆"/>
              <a:defRPr sz="1400"/>
            </a:lvl2pPr>
            <a:lvl3pPr indent="-317500" lvl="2" marL="1371600" algn="l">
              <a:lnSpc>
                <a:spcPct val="140000"/>
              </a:lnSpc>
              <a:spcBef>
                <a:spcPts val="0"/>
              </a:spcBef>
              <a:spcAft>
                <a:spcPts val="0"/>
              </a:spcAft>
              <a:buClr>
                <a:schemeClr val="accent2"/>
              </a:buClr>
              <a:buSzPts val="1400"/>
              <a:buFont typeface="Noto Sans Symbols"/>
              <a:buChar char="•"/>
              <a:defRPr sz="1400"/>
            </a:lvl3pPr>
            <a:lvl4pPr indent="-304800" lvl="3" marL="1828800" algn="l">
              <a:lnSpc>
                <a:spcPct val="140000"/>
              </a:lnSpc>
              <a:spcBef>
                <a:spcPts val="0"/>
              </a:spcBef>
              <a:spcAft>
                <a:spcPts val="0"/>
              </a:spcAft>
              <a:buClr>
                <a:schemeClr val="dk1"/>
              </a:buClr>
              <a:buSzPts val="1200"/>
              <a:buFont typeface="Noto Sans Symbols"/>
              <a:buChar char="•"/>
              <a:defRPr sz="1200"/>
            </a:lvl4pPr>
            <a:lvl5pPr indent="-298450" lvl="4" marL="2286000" algn="l">
              <a:lnSpc>
                <a:spcPct val="140000"/>
              </a:lnSpc>
              <a:spcBef>
                <a:spcPts val="0"/>
              </a:spcBef>
              <a:spcAft>
                <a:spcPts val="0"/>
              </a:spcAft>
              <a:buClr>
                <a:schemeClr val="dk1"/>
              </a:buClr>
              <a:buSzPts val="1100"/>
              <a:buFont typeface="Noto Sans Symbols"/>
              <a:buChar char="•"/>
              <a:defRPr sz="1100"/>
            </a:lvl5pPr>
            <a:lvl6pPr indent="-285750" lvl="5" marL="2743200" algn="l">
              <a:lnSpc>
                <a:spcPct val="140000"/>
              </a:lnSpc>
              <a:spcBef>
                <a:spcPts val="0"/>
              </a:spcBef>
              <a:spcAft>
                <a:spcPts val="0"/>
              </a:spcAft>
              <a:buClr>
                <a:schemeClr val="dk1"/>
              </a:buClr>
              <a:buSzPts val="900"/>
              <a:buFont typeface="Noto Sans Symbols"/>
              <a:buChar char="•"/>
              <a:defRPr sz="9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Rectangle 4" id="168" name="Google Shape;168;p25"/>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169" name="Google Shape;169;p25"/>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70" name="Google Shape;170;p25"/>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171" name="Google Shape;171;p25"/>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orient="horz" pos="61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 Full Screen image">
  <p:cSld name="Quotation - Full Screen image">
    <p:spTree>
      <p:nvGrpSpPr>
        <p:cNvPr id="172" name="Shape 172"/>
        <p:cNvGrpSpPr/>
        <p:nvPr/>
      </p:nvGrpSpPr>
      <p:grpSpPr>
        <a:xfrm>
          <a:off x="0" y="0"/>
          <a:ext cx="0" cy="0"/>
          <a:chOff x="0" y="0"/>
          <a:chExt cx="0" cy="0"/>
        </a:xfrm>
      </p:grpSpPr>
      <p:sp>
        <p:nvSpPr>
          <p:cNvPr descr="&lt;ignore&gt;" id="173" name="Google Shape;173;p26"/>
          <p:cNvSpPr/>
          <p:nvPr>
            <p:ph idx="2" type="pic"/>
          </p:nvPr>
        </p:nvSpPr>
        <p:spPr>
          <a:xfrm>
            <a:off x="0" y="0"/>
            <a:ext cx="9145787" cy="5143500"/>
          </a:xfrm>
          <a:prstGeom prst="rect">
            <a:avLst/>
          </a:prstGeom>
          <a:noFill/>
          <a:ln>
            <a:noFill/>
          </a:ln>
        </p:spPr>
      </p:sp>
      <p:sp>
        <p:nvSpPr>
          <p:cNvPr descr="Rectangle 4" id="174" name="Google Shape;174;p26"/>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175" name="Google Shape;175;p26"/>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76" name="Google Shape;176;p26"/>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lt;IGNORE&gt;" id="177" name="Google Shape;177;p26" title="&lt;IGNORE&gt;"/>
          <p:cNvSpPr txBox="1"/>
          <p:nvPr>
            <p:ph idx="1" type="body"/>
          </p:nvPr>
        </p:nvSpPr>
        <p:spPr>
          <a:xfrm>
            <a:off x="384884" y="1261416"/>
            <a:ext cx="8374921" cy="21463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2300"/>
              <a:buNone/>
              <a:defRPr b="0" sz="2700">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CONFIDENTIAL_TAG_0xFFEE" id="178" name="Google Shape;178;p26"/>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Content">
  <p:cSld name="Text and Content">
    <p:spTree>
      <p:nvGrpSpPr>
        <p:cNvPr id="179" name="Shape 179"/>
        <p:cNvGrpSpPr/>
        <p:nvPr/>
      </p:nvGrpSpPr>
      <p:grpSpPr>
        <a:xfrm>
          <a:off x="0" y="0"/>
          <a:ext cx="0" cy="0"/>
          <a:chOff x="0" y="0"/>
          <a:chExt cx="0" cy="0"/>
        </a:xfrm>
      </p:grpSpPr>
      <p:sp>
        <p:nvSpPr>
          <p:cNvPr id="180" name="Google Shape;180;p27"/>
          <p:cNvSpPr/>
          <p:nvPr>
            <p:ph idx="2" type="pic"/>
          </p:nvPr>
        </p:nvSpPr>
        <p:spPr>
          <a:xfrm>
            <a:off x="3785538" y="0"/>
            <a:ext cx="5358462" cy="5143499"/>
          </a:xfrm>
          <a:prstGeom prst="rect">
            <a:avLst/>
          </a:prstGeom>
          <a:noFill/>
          <a:ln>
            <a:noFill/>
          </a:ln>
        </p:spPr>
      </p:sp>
      <p:sp>
        <p:nvSpPr>
          <p:cNvPr id="181" name="Google Shape;181;p27"/>
          <p:cNvSpPr txBox="1"/>
          <p:nvPr>
            <p:ph type="title"/>
          </p:nvPr>
        </p:nvSpPr>
        <p:spPr>
          <a:xfrm>
            <a:off x="381000" y="534600"/>
            <a:ext cx="3318933" cy="60601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Font typeface="Arial"/>
              <a:buNone/>
              <a:defRPr b="0" sz="18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2" name="Google Shape;182;p27"/>
          <p:cNvSpPr txBox="1"/>
          <p:nvPr>
            <p:ph idx="1" type="body"/>
          </p:nvPr>
        </p:nvSpPr>
        <p:spPr>
          <a:xfrm>
            <a:off x="573881" y="1248965"/>
            <a:ext cx="2872053" cy="3520679"/>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Clr>
                <a:schemeClr val="accent2"/>
              </a:buClr>
              <a:buSzPts val="1100"/>
              <a:buFont typeface="Noto Sans Symbols"/>
              <a:buNone/>
              <a:defRPr sz="1400"/>
            </a:lvl1pPr>
            <a:lvl2pPr indent="-292100" lvl="1" marL="914400" algn="l">
              <a:lnSpc>
                <a:spcPct val="140000"/>
              </a:lnSpc>
              <a:spcBef>
                <a:spcPts val="0"/>
              </a:spcBef>
              <a:spcAft>
                <a:spcPts val="0"/>
              </a:spcAft>
              <a:buClr>
                <a:schemeClr val="accent2"/>
              </a:buClr>
              <a:buSzPts val="1000"/>
              <a:buFont typeface="Noto Sans Symbols"/>
              <a:buChar char="🞆"/>
              <a:defRPr sz="1400"/>
            </a:lvl2pPr>
            <a:lvl3pPr indent="-317500" lvl="2" marL="1371600" algn="l">
              <a:lnSpc>
                <a:spcPct val="140000"/>
              </a:lnSpc>
              <a:spcBef>
                <a:spcPts val="0"/>
              </a:spcBef>
              <a:spcAft>
                <a:spcPts val="0"/>
              </a:spcAft>
              <a:buClr>
                <a:schemeClr val="accent2"/>
              </a:buClr>
              <a:buSzPts val="1400"/>
              <a:buFont typeface="Noto Sans Symbols"/>
              <a:buChar char="•"/>
              <a:defRPr sz="1400"/>
            </a:lvl3pPr>
            <a:lvl4pPr indent="-317500" lvl="3" marL="1828800" algn="l">
              <a:lnSpc>
                <a:spcPct val="140000"/>
              </a:lnSpc>
              <a:spcBef>
                <a:spcPts val="0"/>
              </a:spcBef>
              <a:spcAft>
                <a:spcPts val="0"/>
              </a:spcAft>
              <a:buClr>
                <a:schemeClr val="dk1"/>
              </a:buClr>
              <a:buSzPts val="1400"/>
              <a:buFont typeface="Noto Sans Symbols"/>
              <a:buChar char="•"/>
              <a:defRPr sz="1400"/>
            </a:lvl4pPr>
            <a:lvl5pPr indent="-304800" lvl="4" marL="2286000" algn="l">
              <a:lnSpc>
                <a:spcPct val="140000"/>
              </a:lnSpc>
              <a:spcBef>
                <a:spcPts val="0"/>
              </a:spcBef>
              <a:spcAft>
                <a:spcPts val="0"/>
              </a:spcAft>
              <a:buClr>
                <a:schemeClr val="dk1"/>
              </a:buClr>
              <a:buSzPts val="1200"/>
              <a:buFont typeface="Noto Sans Symbols"/>
              <a:buChar char="•"/>
              <a:defRPr sz="1200"/>
            </a:lvl5pPr>
            <a:lvl6pPr indent="-285750" lvl="5" marL="2743200" algn="l">
              <a:lnSpc>
                <a:spcPct val="140000"/>
              </a:lnSpc>
              <a:spcBef>
                <a:spcPts val="0"/>
              </a:spcBef>
              <a:spcAft>
                <a:spcPts val="0"/>
              </a:spcAft>
              <a:buClr>
                <a:schemeClr val="dk1"/>
              </a:buClr>
              <a:buSzPts val="900"/>
              <a:buFont typeface="Noto Sans Symbols"/>
              <a:buChar char="•"/>
              <a:defRPr sz="9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Rectangle 4" id="183" name="Google Shape;183;p27"/>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184" name="Google Shape;184;p27"/>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27"/>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186" name="Google Shape;186;p27"/>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extLst>
    <p:ext uri="{DCECCB84-F9BA-43D5-87BE-67443E8EF086}">
      <p15:sldGuideLst>
        <p15:guide id="1" pos="2880">
          <p15:clr>
            <a:srgbClr val="FBAE40"/>
          </p15:clr>
        </p15:guide>
        <p15:guide id="2" pos="2824">
          <p15:clr>
            <a:srgbClr val="FBAE40"/>
          </p15:clr>
        </p15:guide>
        <p15:guide id="3" pos="293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Graphs and Text">
  <p:cSld name="2 Graphs and Text">
    <p:spTree>
      <p:nvGrpSpPr>
        <p:cNvPr id="187" name="Shape 187"/>
        <p:cNvGrpSpPr/>
        <p:nvPr/>
      </p:nvGrpSpPr>
      <p:grpSpPr>
        <a:xfrm>
          <a:off x="0" y="0"/>
          <a:ext cx="0" cy="0"/>
          <a:chOff x="0" y="0"/>
          <a:chExt cx="0" cy="0"/>
        </a:xfrm>
      </p:grpSpPr>
      <p:sp>
        <p:nvSpPr>
          <p:cNvPr id="188" name="Google Shape;188;p28"/>
          <p:cNvSpPr txBox="1"/>
          <p:nvPr>
            <p:ph idx="1" type="body"/>
          </p:nvPr>
        </p:nvSpPr>
        <p:spPr>
          <a:xfrm>
            <a:off x="381984" y="4650802"/>
            <a:ext cx="4157288" cy="118841"/>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600"/>
              <a:buNone/>
              <a:defRPr sz="7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89" name="Google Shape;189;p28"/>
          <p:cNvSpPr txBox="1"/>
          <p:nvPr>
            <p:ph type="title"/>
          </p:nvPr>
        </p:nvSpPr>
        <p:spPr>
          <a:xfrm>
            <a:off x="381000" y="534600"/>
            <a:ext cx="8378428" cy="56435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100"/>
              <a:buFont typeface="Arial"/>
              <a:buNone/>
              <a:defRPr>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0" name="Google Shape;190;p28"/>
          <p:cNvSpPr txBox="1"/>
          <p:nvPr>
            <p:ph idx="2" type="body"/>
          </p:nvPr>
        </p:nvSpPr>
        <p:spPr>
          <a:xfrm>
            <a:off x="381000" y="3087403"/>
            <a:ext cx="4101704"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91" name="Google Shape;191;p28"/>
          <p:cNvSpPr txBox="1"/>
          <p:nvPr>
            <p:ph idx="3" type="body"/>
          </p:nvPr>
        </p:nvSpPr>
        <p:spPr>
          <a:xfrm>
            <a:off x="381000" y="1335518"/>
            <a:ext cx="4101704"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92" name="Google Shape;192;p28"/>
          <p:cNvSpPr/>
          <p:nvPr>
            <p:ph idx="4" type="chart"/>
          </p:nvPr>
        </p:nvSpPr>
        <p:spPr>
          <a:xfrm>
            <a:off x="381000" y="1590286"/>
            <a:ext cx="4101704" cy="1217731"/>
          </a:xfrm>
          <a:prstGeom prst="rect">
            <a:avLst/>
          </a:prstGeom>
          <a:noFill/>
          <a:ln>
            <a:noFill/>
          </a:ln>
        </p:spPr>
        <p:txBody>
          <a:bodyPr anchorCtr="0" anchor="t" bIns="0" lIns="0" spcFirstLastPara="1" rIns="0" wrap="square" tIns="0">
            <a:noAutofit/>
          </a:bodyPr>
          <a:lstStyle>
            <a:lvl1pPr lvl="0" marR="0" rtl="0" algn="l">
              <a:lnSpc>
                <a:spcPct val="140000"/>
              </a:lnSpc>
              <a:spcBef>
                <a:spcPts val="0"/>
              </a:spcBef>
              <a:spcAft>
                <a:spcPts val="0"/>
              </a:spcAft>
              <a:buClr>
                <a:schemeClr val="accent2"/>
              </a:buClr>
              <a:buSzPts val="900"/>
              <a:buFont typeface="Noto Sans Symbols"/>
              <a:buNone/>
              <a:defRPr b="0" i="0" sz="1100" u="none" cap="none" strike="noStrike">
                <a:solidFill>
                  <a:schemeClr val="dk1"/>
                </a:solidFill>
                <a:latin typeface="Arial"/>
                <a:ea typeface="Arial"/>
                <a:cs typeface="Arial"/>
                <a:sym typeface="Arial"/>
              </a:defRPr>
            </a:lvl1pPr>
            <a:lvl2pPr lvl="1" marR="0" rtl="0" algn="l">
              <a:lnSpc>
                <a:spcPct val="140000"/>
              </a:lnSpc>
              <a:spcBef>
                <a:spcPts val="0"/>
              </a:spcBef>
              <a:spcAft>
                <a:spcPts val="0"/>
              </a:spcAft>
              <a:buClr>
                <a:schemeClr val="accent2"/>
              </a:buClr>
              <a:buSzPts val="10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40000"/>
              </a:lnSpc>
              <a:spcBef>
                <a:spcPts val="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4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lvl="4" marR="0" rtl="0" algn="l">
              <a:lnSpc>
                <a:spcPct val="140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lnSpc>
                <a:spcPct val="140000"/>
              </a:lnSpc>
              <a:spcBef>
                <a:spcPts val="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3" name="Google Shape;193;p28"/>
          <p:cNvSpPr txBox="1"/>
          <p:nvPr>
            <p:ph idx="5" type="body"/>
          </p:nvPr>
        </p:nvSpPr>
        <p:spPr>
          <a:xfrm>
            <a:off x="4661297" y="3087403"/>
            <a:ext cx="4098131" cy="175962"/>
          </a:xfrm>
          <a:prstGeom prst="rect">
            <a:avLst/>
          </a:prstGeom>
          <a:noFill/>
          <a:ln>
            <a:noFill/>
          </a:ln>
        </p:spPr>
        <p:txBody>
          <a:bodyPr anchorCtr="0" anchor="t" bIns="0" lIns="0" spcFirstLastPara="1" rIns="0" wrap="square" tIns="0">
            <a:spAutoFit/>
          </a:bodyPr>
          <a:lstStyle>
            <a:lvl1pPr indent="-228600" lvl="0" marL="457200" algn="l">
              <a:lnSpc>
                <a:spcPct val="119000"/>
              </a:lnSpc>
              <a:spcBef>
                <a:spcPts val="0"/>
              </a:spcBef>
              <a:spcAft>
                <a:spcPts val="0"/>
              </a:spcAft>
              <a:buClr>
                <a:srgbClr val="F7D117"/>
              </a:buClr>
              <a:buSzPts val="1300"/>
              <a:buFont typeface="Noto Sans Symbols"/>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94" name="Google Shape;194;p28"/>
          <p:cNvSpPr txBox="1"/>
          <p:nvPr>
            <p:ph idx="6" type="body"/>
          </p:nvPr>
        </p:nvSpPr>
        <p:spPr>
          <a:xfrm>
            <a:off x="4661297" y="1335518"/>
            <a:ext cx="4098131"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95" name="Google Shape;195;p28"/>
          <p:cNvSpPr/>
          <p:nvPr>
            <p:ph idx="7" type="chart"/>
          </p:nvPr>
        </p:nvSpPr>
        <p:spPr>
          <a:xfrm>
            <a:off x="4661297" y="1590286"/>
            <a:ext cx="4098131" cy="1217731"/>
          </a:xfrm>
          <a:prstGeom prst="rect">
            <a:avLst/>
          </a:prstGeom>
          <a:noFill/>
          <a:ln>
            <a:noFill/>
          </a:ln>
        </p:spPr>
        <p:txBody>
          <a:bodyPr anchorCtr="0" anchor="t" bIns="0" lIns="0" spcFirstLastPara="1" rIns="0" wrap="square" tIns="0">
            <a:noAutofit/>
          </a:bodyPr>
          <a:lstStyle>
            <a:lvl1pPr lvl="0" marR="0" rtl="0" algn="l">
              <a:lnSpc>
                <a:spcPct val="140000"/>
              </a:lnSpc>
              <a:spcBef>
                <a:spcPts val="0"/>
              </a:spcBef>
              <a:spcAft>
                <a:spcPts val="0"/>
              </a:spcAft>
              <a:buClr>
                <a:schemeClr val="accent2"/>
              </a:buClr>
              <a:buSzPts val="900"/>
              <a:buFont typeface="Noto Sans Symbols"/>
              <a:buNone/>
              <a:defRPr b="0" i="0" sz="1100" u="none" cap="none" strike="noStrike">
                <a:solidFill>
                  <a:schemeClr val="dk1"/>
                </a:solidFill>
                <a:latin typeface="Arial"/>
                <a:ea typeface="Arial"/>
                <a:cs typeface="Arial"/>
                <a:sym typeface="Arial"/>
              </a:defRPr>
            </a:lvl1pPr>
            <a:lvl2pPr lvl="1" marR="0" rtl="0" algn="l">
              <a:lnSpc>
                <a:spcPct val="140000"/>
              </a:lnSpc>
              <a:spcBef>
                <a:spcPts val="0"/>
              </a:spcBef>
              <a:spcAft>
                <a:spcPts val="0"/>
              </a:spcAft>
              <a:buClr>
                <a:schemeClr val="accent2"/>
              </a:buClr>
              <a:buSzPts val="10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40000"/>
              </a:lnSpc>
              <a:spcBef>
                <a:spcPts val="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4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lvl="4" marR="0" rtl="0" algn="l">
              <a:lnSpc>
                <a:spcPct val="140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lnSpc>
                <a:spcPct val="140000"/>
              </a:lnSpc>
              <a:spcBef>
                <a:spcPts val="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descr="Rectangle 4" id="196" name="Google Shape;196;p28"/>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197" name="Google Shape;197;p28"/>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28"/>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9" name="Google Shape;199;p28"/>
          <p:cNvSpPr txBox="1"/>
          <p:nvPr>
            <p:ph idx="8" type="body"/>
          </p:nvPr>
        </p:nvSpPr>
        <p:spPr>
          <a:xfrm>
            <a:off x="381984" y="3383162"/>
            <a:ext cx="4100720" cy="1176741"/>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900"/>
              <a:buNone/>
              <a:defRPr sz="1100"/>
            </a:lvl1pPr>
            <a:lvl2pPr indent="-279400" lvl="1" marL="914400" algn="l">
              <a:lnSpc>
                <a:spcPct val="140000"/>
              </a:lnSpc>
              <a:spcBef>
                <a:spcPts val="0"/>
              </a:spcBef>
              <a:spcAft>
                <a:spcPts val="0"/>
              </a:spcAft>
              <a:buSzPts val="800"/>
              <a:buChar char="🞆"/>
              <a:defRPr sz="1100"/>
            </a:lvl2pPr>
            <a:lvl3pPr indent="-298450" lvl="2" marL="1371600" algn="l">
              <a:lnSpc>
                <a:spcPct val="140000"/>
              </a:lnSpc>
              <a:spcBef>
                <a:spcPts val="0"/>
              </a:spcBef>
              <a:spcAft>
                <a:spcPts val="0"/>
              </a:spcAft>
              <a:buClr>
                <a:schemeClr val="accent2"/>
              </a:buClr>
              <a:buSzPts val="1100"/>
              <a:buFont typeface="Noto Sans Symbols"/>
              <a:buChar char="•"/>
              <a:defRPr sz="1100"/>
            </a:lvl3pPr>
            <a:lvl4pPr indent="-285750" lvl="3" marL="1828800" algn="l">
              <a:lnSpc>
                <a:spcPct val="140000"/>
              </a:lnSpc>
              <a:spcBef>
                <a:spcPts val="0"/>
              </a:spcBef>
              <a:spcAft>
                <a:spcPts val="0"/>
              </a:spcAft>
              <a:buClr>
                <a:schemeClr val="dk1"/>
              </a:buClr>
              <a:buSzPts val="900"/>
              <a:buFont typeface="Noto Sans Symbols"/>
              <a:buChar char="•"/>
              <a:defRPr sz="900"/>
            </a:lvl4pPr>
            <a:lvl5pPr indent="-279400" lvl="4" marL="2286000" algn="l">
              <a:lnSpc>
                <a:spcPct val="140000"/>
              </a:lnSpc>
              <a:spcBef>
                <a:spcPts val="0"/>
              </a:spcBef>
              <a:spcAft>
                <a:spcPts val="0"/>
              </a:spcAft>
              <a:buClr>
                <a:schemeClr val="dk1"/>
              </a:buClr>
              <a:buSzPts val="800"/>
              <a:buFont typeface="Noto Sans Symbols"/>
              <a:buChar char="•"/>
              <a:defRPr sz="800"/>
            </a:lvl5pPr>
            <a:lvl6pPr indent="-279400" lvl="5" marL="2743200" algn="l">
              <a:lnSpc>
                <a:spcPct val="140000"/>
              </a:lnSpc>
              <a:spcBef>
                <a:spcPts val="0"/>
              </a:spcBef>
              <a:spcAft>
                <a:spcPts val="0"/>
              </a:spcAft>
              <a:buClr>
                <a:schemeClr val="dk1"/>
              </a:buClr>
              <a:buSzPts val="800"/>
              <a:buFont typeface="Noto Sans Symbols"/>
              <a:buChar char="•"/>
              <a:defRPr sz="8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00" name="Google Shape;200;p28"/>
          <p:cNvSpPr txBox="1"/>
          <p:nvPr>
            <p:ph idx="9" type="body"/>
          </p:nvPr>
        </p:nvSpPr>
        <p:spPr>
          <a:xfrm>
            <a:off x="4661297" y="3383162"/>
            <a:ext cx="4100720" cy="1176741"/>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900"/>
              <a:buNone/>
              <a:defRPr sz="1100"/>
            </a:lvl1pPr>
            <a:lvl2pPr indent="-279400" lvl="1" marL="914400" algn="l">
              <a:lnSpc>
                <a:spcPct val="140000"/>
              </a:lnSpc>
              <a:spcBef>
                <a:spcPts val="0"/>
              </a:spcBef>
              <a:spcAft>
                <a:spcPts val="0"/>
              </a:spcAft>
              <a:buSzPts val="800"/>
              <a:buChar char="🞆"/>
              <a:defRPr sz="1100"/>
            </a:lvl2pPr>
            <a:lvl3pPr indent="-298450" lvl="2" marL="1371600" algn="l">
              <a:lnSpc>
                <a:spcPct val="140000"/>
              </a:lnSpc>
              <a:spcBef>
                <a:spcPts val="0"/>
              </a:spcBef>
              <a:spcAft>
                <a:spcPts val="0"/>
              </a:spcAft>
              <a:buClr>
                <a:schemeClr val="accent2"/>
              </a:buClr>
              <a:buSzPts val="1100"/>
              <a:buFont typeface="Noto Sans Symbols"/>
              <a:buChar char="•"/>
              <a:defRPr sz="1100"/>
            </a:lvl3pPr>
            <a:lvl4pPr indent="-285750" lvl="3" marL="1828800" algn="l">
              <a:lnSpc>
                <a:spcPct val="140000"/>
              </a:lnSpc>
              <a:spcBef>
                <a:spcPts val="0"/>
              </a:spcBef>
              <a:spcAft>
                <a:spcPts val="0"/>
              </a:spcAft>
              <a:buClr>
                <a:schemeClr val="dk1"/>
              </a:buClr>
              <a:buSzPts val="900"/>
              <a:buFont typeface="Noto Sans Symbols"/>
              <a:buChar char="•"/>
              <a:defRPr sz="900"/>
            </a:lvl4pPr>
            <a:lvl5pPr indent="-279400" lvl="4" marL="2286000" algn="l">
              <a:lnSpc>
                <a:spcPct val="140000"/>
              </a:lnSpc>
              <a:spcBef>
                <a:spcPts val="0"/>
              </a:spcBef>
              <a:spcAft>
                <a:spcPts val="0"/>
              </a:spcAft>
              <a:buClr>
                <a:schemeClr val="dk1"/>
              </a:buClr>
              <a:buSzPts val="800"/>
              <a:buFont typeface="Noto Sans Symbols"/>
              <a:buChar char="•"/>
              <a:defRPr sz="800"/>
            </a:lvl5pPr>
            <a:lvl6pPr indent="-279400" lvl="5" marL="2743200" algn="l">
              <a:lnSpc>
                <a:spcPct val="140000"/>
              </a:lnSpc>
              <a:spcBef>
                <a:spcPts val="0"/>
              </a:spcBef>
              <a:spcAft>
                <a:spcPts val="0"/>
              </a:spcAft>
              <a:buClr>
                <a:schemeClr val="dk1"/>
              </a:buClr>
              <a:buSzPts val="800"/>
              <a:buFont typeface="Noto Sans Symbols"/>
              <a:buChar char="•"/>
              <a:defRPr sz="8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CONFIDENTIAL_TAG_0xFFEE" id="201" name="Google Shape;201;p28"/>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Graphs and Text">
  <p:cSld name="4 Graphs and Text">
    <p:spTree>
      <p:nvGrpSpPr>
        <p:cNvPr id="202" name="Shape 202"/>
        <p:cNvGrpSpPr/>
        <p:nvPr/>
      </p:nvGrpSpPr>
      <p:grpSpPr>
        <a:xfrm>
          <a:off x="0" y="0"/>
          <a:ext cx="0" cy="0"/>
          <a:chOff x="0" y="0"/>
          <a:chExt cx="0" cy="0"/>
        </a:xfrm>
      </p:grpSpPr>
      <p:sp>
        <p:nvSpPr>
          <p:cNvPr id="203" name="Google Shape;203;p29"/>
          <p:cNvSpPr txBox="1"/>
          <p:nvPr>
            <p:ph idx="1" type="body"/>
          </p:nvPr>
        </p:nvSpPr>
        <p:spPr>
          <a:xfrm>
            <a:off x="381984" y="4650802"/>
            <a:ext cx="4157288" cy="118841"/>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600"/>
              <a:buNone/>
              <a:defRPr sz="7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04" name="Google Shape;204;p29"/>
          <p:cNvSpPr txBox="1"/>
          <p:nvPr>
            <p:ph type="title"/>
          </p:nvPr>
        </p:nvSpPr>
        <p:spPr>
          <a:xfrm>
            <a:off x="381000" y="534600"/>
            <a:ext cx="8378428" cy="56435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100"/>
              <a:buFont typeface="Arial"/>
              <a:buNone/>
              <a:defRPr>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5" name="Google Shape;205;p29"/>
          <p:cNvSpPr txBox="1"/>
          <p:nvPr>
            <p:ph idx="2" type="body"/>
          </p:nvPr>
        </p:nvSpPr>
        <p:spPr>
          <a:xfrm>
            <a:off x="380999" y="3087403"/>
            <a:ext cx="1955006"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06" name="Google Shape;206;p29"/>
          <p:cNvSpPr txBox="1"/>
          <p:nvPr>
            <p:ph idx="3" type="body"/>
          </p:nvPr>
        </p:nvSpPr>
        <p:spPr>
          <a:xfrm>
            <a:off x="380999" y="1335518"/>
            <a:ext cx="1955006"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07" name="Google Shape;207;p29"/>
          <p:cNvSpPr/>
          <p:nvPr>
            <p:ph idx="4" type="chart"/>
          </p:nvPr>
        </p:nvSpPr>
        <p:spPr>
          <a:xfrm>
            <a:off x="380999" y="1590286"/>
            <a:ext cx="1955006" cy="1217731"/>
          </a:xfrm>
          <a:prstGeom prst="rect">
            <a:avLst/>
          </a:prstGeom>
          <a:noFill/>
          <a:ln>
            <a:noFill/>
          </a:ln>
        </p:spPr>
        <p:txBody>
          <a:bodyPr anchorCtr="0" anchor="t" bIns="0" lIns="0" spcFirstLastPara="1" rIns="0" wrap="square" tIns="0">
            <a:noAutofit/>
          </a:bodyPr>
          <a:lstStyle>
            <a:lvl1pPr lvl="0" marR="0" rtl="0" algn="l">
              <a:lnSpc>
                <a:spcPct val="140000"/>
              </a:lnSpc>
              <a:spcBef>
                <a:spcPts val="0"/>
              </a:spcBef>
              <a:spcAft>
                <a:spcPts val="0"/>
              </a:spcAft>
              <a:buClr>
                <a:schemeClr val="accent2"/>
              </a:buClr>
              <a:buSzPts val="900"/>
              <a:buFont typeface="Noto Sans Symbols"/>
              <a:buNone/>
              <a:defRPr b="0" i="0" sz="1100" u="none" cap="none" strike="noStrike">
                <a:solidFill>
                  <a:schemeClr val="dk1"/>
                </a:solidFill>
                <a:latin typeface="Arial"/>
                <a:ea typeface="Arial"/>
                <a:cs typeface="Arial"/>
                <a:sym typeface="Arial"/>
              </a:defRPr>
            </a:lvl1pPr>
            <a:lvl2pPr lvl="1" marR="0" rtl="0" algn="l">
              <a:lnSpc>
                <a:spcPct val="140000"/>
              </a:lnSpc>
              <a:spcBef>
                <a:spcPts val="0"/>
              </a:spcBef>
              <a:spcAft>
                <a:spcPts val="0"/>
              </a:spcAft>
              <a:buClr>
                <a:schemeClr val="accent2"/>
              </a:buClr>
              <a:buSzPts val="10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40000"/>
              </a:lnSpc>
              <a:spcBef>
                <a:spcPts val="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4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lvl="4" marR="0" rtl="0" algn="l">
              <a:lnSpc>
                <a:spcPct val="140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lnSpc>
                <a:spcPct val="140000"/>
              </a:lnSpc>
              <a:spcBef>
                <a:spcPts val="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8" name="Google Shape;208;p29"/>
          <p:cNvSpPr txBox="1"/>
          <p:nvPr>
            <p:ph idx="5" type="body"/>
          </p:nvPr>
        </p:nvSpPr>
        <p:spPr>
          <a:xfrm>
            <a:off x="4676652" y="3087403"/>
            <a:ext cx="1954800" cy="175962"/>
          </a:xfrm>
          <a:prstGeom prst="rect">
            <a:avLst/>
          </a:prstGeom>
          <a:noFill/>
          <a:ln>
            <a:noFill/>
          </a:ln>
        </p:spPr>
        <p:txBody>
          <a:bodyPr anchorCtr="0" anchor="t" bIns="0" lIns="0" spcFirstLastPara="1" rIns="0" wrap="square" tIns="0">
            <a:spAutoFit/>
          </a:bodyPr>
          <a:lstStyle>
            <a:lvl1pPr indent="-228600" lvl="0" marL="457200" algn="l">
              <a:lnSpc>
                <a:spcPct val="119000"/>
              </a:lnSpc>
              <a:spcBef>
                <a:spcPts val="0"/>
              </a:spcBef>
              <a:spcAft>
                <a:spcPts val="0"/>
              </a:spcAft>
              <a:buClr>
                <a:srgbClr val="F7D117"/>
              </a:buClr>
              <a:buSzPts val="1300"/>
              <a:buFont typeface="Noto Sans Symbols"/>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09" name="Google Shape;209;p29"/>
          <p:cNvSpPr txBox="1"/>
          <p:nvPr>
            <p:ph idx="6" type="body"/>
          </p:nvPr>
        </p:nvSpPr>
        <p:spPr>
          <a:xfrm>
            <a:off x="4676652" y="1335518"/>
            <a:ext cx="1954800"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10" name="Google Shape;210;p29"/>
          <p:cNvSpPr/>
          <p:nvPr>
            <p:ph idx="7" type="chart"/>
          </p:nvPr>
        </p:nvSpPr>
        <p:spPr>
          <a:xfrm>
            <a:off x="4676652" y="1590286"/>
            <a:ext cx="1954800" cy="1217731"/>
          </a:xfrm>
          <a:prstGeom prst="rect">
            <a:avLst/>
          </a:prstGeom>
          <a:noFill/>
          <a:ln>
            <a:noFill/>
          </a:ln>
        </p:spPr>
        <p:txBody>
          <a:bodyPr anchorCtr="0" anchor="t" bIns="0" lIns="0" spcFirstLastPara="1" rIns="0" wrap="square" tIns="0">
            <a:noAutofit/>
          </a:bodyPr>
          <a:lstStyle>
            <a:lvl1pPr lvl="0" marR="0" rtl="0" algn="l">
              <a:lnSpc>
                <a:spcPct val="140000"/>
              </a:lnSpc>
              <a:spcBef>
                <a:spcPts val="0"/>
              </a:spcBef>
              <a:spcAft>
                <a:spcPts val="0"/>
              </a:spcAft>
              <a:buClr>
                <a:schemeClr val="accent2"/>
              </a:buClr>
              <a:buSzPts val="900"/>
              <a:buFont typeface="Noto Sans Symbols"/>
              <a:buNone/>
              <a:defRPr b="0" i="0" sz="1100" u="none" cap="none" strike="noStrike">
                <a:solidFill>
                  <a:schemeClr val="dk1"/>
                </a:solidFill>
                <a:latin typeface="Arial"/>
                <a:ea typeface="Arial"/>
                <a:cs typeface="Arial"/>
                <a:sym typeface="Arial"/>
              </a:defRPr>
            </a:lvl1pPr>
            <a:lvl2pPr lvl="1" marR="0" rtl="0" algn="l">
              <a:lnSpc>
                <a:spcPct val="140000"/>
              </a:lnSpc>
              <a:spcBef>
                <a:spcPts val="0"/>
              </a:spcBef>
              <a:spcAft>
                <a:spcPts val="0"/>
              </a:spcAft>
              <a:buClr>
                <a:schemeClr val="accent2"/>
              </a:buClr>
              <a:buSzPts val="10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40000"/>
              </a:lnSpc>
              <a:spcBef>
                <a:spcPts val="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4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lvl="4" marR="0" rtl="0" algn="l">
              <a:lnSpc>
                <a:spcPct val="140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lnSpc>
                <a:spcPct val="140000"/>
              </a:lnSpc>
              <a:spcBef>
                <a:spcPts val="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descr="Rectangle 4" id="211" name="Google Shape;211;p29"/>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212" name="Google Shape;212;p29"/>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13" name="Google Shape;213;p29"/>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4" name="Google Shape;214;p29"/>
          <p:cNvSpPr txBox="1"/>
          <p:nvPr>
            <p:ph idx="8" type="body"/>
          </p:nvPr>
        </p:nvSpPr>
        <p:spPr>
          <a:xfrm>
            <a:off x="381984" y="3383162"/>
            <a:ext cx="1954538" cy="1176741"/>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900"/>
              <a:buNone/>
              <a:defRPr sz="1100"/>
            </a:lvl1pPr>
            <a:lvl2pPr indent="-279400" lvl="1" marL="914400" algn="l">
              <a:lnSpc>
                <a:spcPct val="140000"/>
              </a:lnSpc>
              <a:spcBef>
                <a:spcPts val="0"/>
              </a:spcBef>
              <a:spcAft>
                <a:spcPts val="0"/>
              </a:spcAft>
              <a:buSzPts val="800"/>
              <a:buChar char="🞆"/>
              <a:defRPr sz="1100"/>
            </a:lvl2pPr>
            <a:lvl3pPr indent="-298450" lvl="2" marL="1371600" algn="l">
              <a:lnSpc>
                <a:spcPct val="140000"/>
              </a:lnSpc>
              <a:spcBef>
                <a:spcPts val="0"/>
              </a:spcBef>
              <a:spcAft>
                <a:spcPts val="0"/>
              </a:spcAft>
              <a:buClr>
                <a:schemeClr val="accent2"/>
              </a:buClr>
              <a:buSzPts val="1100"/>
              <a:buFont typeface="Noto Sans Symbols"/>
              <a:buChar char="•"/>
              <a:defRPr sz="1100"/>
            </a:lvl3pPr>
            <a:lvl4pPr indent="-285750" lvl="3" marL="1828800" algn="l">
              <a:lnSpc>
                <a:spcPct val="140000"/>
              </a:lnSpc>
              <a:spcBef>
                <a:spcPts val="0"/>
              </a:spcBef>
              <a:spcAft>
                <a:spcPts val="0"/>
              </a:spcAft>
              <a:buClr>
                <a:schemeClr val="dk1"/>
              </a:buClr>
              <a:buSzPts val="900"/>
              <a:buFont typeface="Noto Sans Symbols"/>
              <a:buChar char="•"/>
              <a:defRPr sz="900"/>
            </a:lvl4pPr>
            <a:lvl5pPr indent="-279400" lvl="4" marL="2286000" algn="l">
              <a:lnSpc>
                <a:spcPct val="140000"/>
              </a:lnSpc>
              <a:spcBef>
                <a:spcPts val="0"/>
              </a:spcBef>
              <a:spcAft>
                <a:spcPts val="0"/>
              </a:spcAft>
              <a:buClr>
                <a:schemeClr val="dk1"/>
              </a:buClr>
              <a:buSzPts val="800"/>
              <a:buFont typeface="Noto Sans Symbols"/>
              <a:buChar char="•"/>
              <a:defRPr sz="800"/>
            </a:lvl5pPr>
            <a:lvl6pPr indent="-279400" lvl="5" marL="2743200" algn="l">
              <a:lnSpc>
                <a:spcPct val="140000"/>
              </a:lnSpc>
              <a:spcBef>
                <a:spcPts val="0"/>
              </a:spcBef>
              <a:spcAft>
                <a:spcPts val="0"/>
              </a:spcAft>
              <a:buClr>
                <a:schemeClr val="dk1"/>
              </a:buClr>
              <a:buSzPts val="800"/>
              <a:buFont typeface="Noto Sans Symbols"/>
              <a:buChar char="•"/>
              <a:defRPr sz="8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15" name="Google Shape;215;p29"/>
          <p:cNvSpPr txBox="1"/>
          <p:nvPr>
            <p:ph idx="9" type="body"/>
          </p:nvPr>
        </p:nvSpPr>
        <p:spPr>
          <a:xfrm>
            <a:off x="4676651" y="3383162"/>
            <a:ext cx="1956034" cy="1176741"/>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900"/>
              <a:buNone/>
              <a:defRPr sz="1100"/>
            </a:lvl1pPr>
            <a:lvl2pPr indent="-279400" lvl="1" marL="914400" algn="l">
              <a:lnSpc>
                <a:spcPct val="140000"/>
              </a:lnSpc>
              <a:spcBef>
                <a:spcPts val="0"/>
              </a:spcBef>
              <a:spcAft>
                <a:spcPts val="0"/>
              </a:spcAft>
              <a:buSzPts val="800"/>
              <a:buChar char="🞆"/>
              <a:defRPr sz="1100"/>
            </a:lvl2pPr>
            <a:lvl3pPr indent="-298450" lvl="2" marL="1371600" algn="l">
              <a:lnSpc>
                <a:spcPct val="140000"/>
              </a:lnSpc>
              <a:spcBef>
                <a:spcPts val="0"/>
              </a:spcBef>
              <a:spcAft>
                <a:spcPts val="0"/>
              </a:spcAft>
              <a:buClr>
                <a:schemeClr val="accent2"/>
              </a:buClr>
              <a:buSzPts val="1100"/>
              <a:buFont typeface="Noto Sans Symbols"/>
              <a:buChar char="•"/>
              <a:defRPr sz="1100"/>
            </a:lvl3pPr>
            <a:lvl4pPr indent="-285750" lvl="3" marL="1828800" algn="l">
              <a:lnSpc>
                <a:spcPct val="140000"/>
              </a:lnSpc>
              <a:spcBef>
                <a:spcPts val="0"/>
              </a:spcBef>
              <a:spcAft>
                <a:spcPts val="0"/>
              </a:spcAft>
              <a:buClr>
                <a:schemeClr val="dk1"/>
              </a:buClr>
              <a:buSzPts val="900"/>
              <a:buFont typeface="Noto Sans Symbols"/>
              <a:buChar char="•"/>
              <a:defRPr sz="900"/>
            </a:lvl4pPr>
            <a:lvl5pPr indent="-279400" lvl="4" marL="2286000" algn="l">
              <a:lnSpc>
                <a:spcPct val="140000"/>
              </a:lnSpc>
              <a:spcBef>
                <a:spcPts val="0"/>
              </a:spcBef>
              <a:spcAft>
                <a:spcPts val="0"/>
              </a:spcAft>
              <a:buClr>
                <a:schemeClr val="dk1"/>
              </a:buClr>
              <a:buSzPts val="800"/>
              <a:buFont typeface="Noto Sans Symbols"/>
              <a:buChar char="•"/>
              <a:defRPr sz="800"/>
            </a:lvl5pPr>
            <a:lvl6pPr indent="-279400" lvl="5" marL="2743200" algn="l">
              <a:lnSpc>
                <a:spcPct val="140000"/>
              </a:lnSpc>
              <a:spcBef>
                <a:spcPts val="0"/>
              </a:spcBef>
              <a:spcAft>
                <a:spcPts val="0"/>
              </a:spcAft>
              <a:buClr>
                <a:schemeClr val="dk1"/>
              </a:buClr>
              <a:buSzPts val="800"/>
              <a:buFont typeface="Noto Sans Symbols"/>
              <a:buChar char="•"/>
              <a:defRPr sz="8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16" name="Google Shape;216;p29"/>
          <p:cNvSpPr txBox="1"/>
          <p:nvPr>
            <p:ph idx="13" type="body"/>
          </p:nvPr>
        </p:nvSpPr>
        <p:spPr>
          <a:xfrm>
            <a:off x="2527181" y="3087403"/>
            <a:ext cx="1955006"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17" name="Google Shape;217;p29"/>
          <p:cNvSpPr txBox="1"/>
          <p:nvPr>
            <p:ph idx="14" type="body"/>
          </p:nvPr>
        </p:nvSpPr>
        <p:spPr>
          <a:xfrm>
            <a:off x="2527181" y="1335518"/>
            <a:ext cx="1955006"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18" name="Google Shape;218;p29"/>
          <p:cNvSpPr/>
          <p:nvPr>
            <p:ph idx="15" type="chart"/>
          </p:nvPr>
        </p:nvSpPr>
        <p:spPr>
          <a:xfrm>
            <a:off x="2527181" y="1590286"/>
            <a:ext cx="1955006" cy="1217731"/>
          </a:xfrm>
          <a:prstGeom prst="rect">
            <a:avLst/>
          </a:prstGeom>
          <a:noFill/>
          <a:ln>
            <a:noFill/>
          </a:ln>
        </p:spPr>
        <p:txBody>
          <a:bodyPr anchorCtr="0" anchor="t" bIns="0" lIns="0" spcFirstLastPara="1" rIns="0" wrap="square" tIns="0">
            <a:noAutofit/>
          </a:bodyPr>
          <a:lstStyle>
            <a:lvl1pPr lvl="0" marR="0" rtl="0" algn="l">
              <a:lnSpc>
                <a:spcPct val="140000"/>
              </a:lnSpc>
              <a:spcBef>
                <a:spcPts val="0"/>
              </a:spcBef>
              <a:spcAft>
                <a:spcPts val="0"/>
              </a:spcAft>
              <a:buClr>
                <a:schemeClr val="accent2"/>
              </a:buClr>
              <a:buSzPts val="900"/>
              <a:buFont typeface="Noto Sans Symbols"/>
              <a:buNone/>
              <a:defRPr b="0" i="0" sz="1100" u="none" cap="none" strike="noStrike">
                <a:solidFill>
                  <a:schemeClr val="dk1"/>
                </a:solidFill>
                <a:latin typeface="Arial"/>
                <a:ea typeface="Arial"/>
                <a:cs typeface="Arial"/>
                <a:sym typeface="Arial"/>
              </a:defRPr>
            </a:lvl1pPr>
            <a:lvl2pPr lvl="1" marR="0" rtl="0" algn="l">
              <a:lnSpc>
                <a:spcPct val="140000"/>
              </a:lnSpc>
              <a:spcBef>
                <a:spcPts val="0"/>
              </a:spcBef>
              <a:spcAft>
                <a:spcPts val="0"/>
              </a:spcAft>
              <a:buClr>
                <a:schemeClr val="accent2"/>
              </a:buClr>
              <a:buSzPts val="10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40000"/>
              </a:lnSpc>
              <a:spcBef>
                <a:spcPts val="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4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lvl="4" marR="0" rtl="0" algn="l">
              <a:lnSpc>
                <a:spcPct val="140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lnSpc>
                <a:spcPct val="140000"/>
              </a:lnSpc>
              <a:spcBef>
                <a:spcPts val="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9" name="Google Shape;219;p29"/>
          <p:cNvSpPr txBox="1"/>
          <p:nvPr>
            <p:ph idx="16" type="body"/>
          </p:nvPr>
        </p:nvSpPr>
        <p:spPr>
          <a:xfrm>
            <a:off x="2528166" y="3383162"/>
            <a:ext cx="1954538" cy="1176741"/>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900"/>
              <a:buNone/>
              <a:defRPr sz="1100"/>
            </a:lvl1pPr>
            <a:lvl2pPr indent="-279400" lvl="1" marL="914400" algn="l">
              <a:lnSpc>
                <a:spcPct val="140000"/>
              </a:lnSpc>
              <a:spcBef>
                <a:spcPts val="0"/>
              </a:spcBef>
              <a:spcAft>
                <a:spcPts val="0"/>
              </a:spcAft>
              <a:buSzPts val="800"/>
              <a:buChar char="🞆"/>
              <a:defRPr sz="1100"/>
            </a:lvl2pPr>
            <a:lvl3pPr indent="-298450" lvl="2" marL="1371600" algn="l">
              <a:lnSpc>
                <a:spcPct val="140000"/>
              </a:lnSpc>
              <a:spcBef>
                <a:spcPts val="0"/>
              </a:spcBef>
              <a:spcAft>
                <a:spcPts val="0"/>
              </a:spcAft>
              <a:buClr>
                <a:schemeClr val="accent2"/>
              </a:buClr>
              <a:buSzPts val="1100"/>
              <a:buFont typeface="Noto Sans Symbols"/>
              <a:buChar char="•"/>
              <a:defRPr sz="1100"/>
            </a:lvl3pPr>
            <a:lvl4pPr indent="-285750" lvl="3" marL="1828800" algn="l">
              <a:lnSpc>
                <a:spcPct val="140000"/>
              </a:lnSpc>
              <a:spcBef>
                <a:spcPts val="0"/>
              </a:spcBef>
              <a:spcAft>
                <a:spcPts val="0"/>
              </a:spcAft>
              <a:buClr>
                <a:schemeClr val="dk1"/>
              </a:buClr>
              <a:buSzPts val="900"/>
              <a:buFont typeface="Noto Sans Symbols"/>
              <a:buChar char="•"/>
              <a:defRPr sz="900"/>
            </a:lvl4pPr>
            <a:lvl5pPr indent="-279400" lvl="4" marL="2286000" algn="l">
              <a:lnSpc>
                <a:spcPct val="140000"/>
              </a:lnSpc>
              <a:spcBef>
                <a:spcPts val="0"/>
              </a:spcBef>
              <a:spcAft>
                <a:spcPts val="0"/>
              </a:spcAft>
              <a:buClr>
                <a:schemeClr val="dk1"/>
              </a:buClr>
              <a:buSzPts val="800"/>
              <a:buFont typeface="Noto Sans Symbols"/>
              <a:buChar char="•"/>
              <a:defRPr sz="800"/>
            </a:lvl5pPr>
            <a:lvl6pPr indent="-279400" lvl="5" marL="2743200" algn="l">
              <a:lnSpc>
                <a:spcPct val="140000"/>
              </a:lnSpc>
              <a:spcBef>
                <a:spcPts val="0"/>
              </a:spcBef>
              <a:spcAft>
                <a:spcPts val="0"/>
              </a:spcAft>
              <a:buClr>
                <a:schemeClr val="dk1"/>
              </a:buClr>
              <a:buSzPts val="800"/>
              <a:buFont typeface="Noto Sans Symbols"/>
              <a:buChar char="•"/>
              <a:defRPr sz="8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20" name="Google Shape;220;p29"/>
          <p:cNvSpPr txBox="1"/>
          <p:nvPr>
            <p:ph idx="17" type="body"/>
          </p:nvPr>
        </p:nvSpPr>
        <p:spPr>
          <a:xfrm>
            <a:off x="6803395" y="3087403"/>
            <a:ext cx="1954800" cy="175962"/>
          </a:xfrm>
          <a:prstGeom prst="rect">
            <a:avLst/>
          </a:prstGeom>
          <a:noFill/>
          <a:ln>
            <a:noFill/>
          </a:ln>
        </p:spPr>
        <p:txBody>
          <a:bodyPr anchorCtr="0" anchor="t" bIns="0" lIns="0" spcFirstLastPara="1" rIns="0" wrap="square" tIns="0">
            <a:spAutoFit/>
          </a:bodyPr>
          <a:lstStyle>
            <a:lvl1pPr indent="-228600" lvl="0" marL="457200" algn="l">
              <a:lnSpc>
                <a:spcPct val="119000"/>
              </a:lnSpc>
              <a:spcBef>
                <a:spcPts val="0"/>
              </a:spcBef>
              <a:spcAft>
                <a:spcPts val="0"/>
              </a:spcAft>
              <a:buClr>
                <a:srgbClr val="F7D117"/>
              </a:buClr>
              <a:buSzPts val="1300"/>
              <a:buFont typeface="Noto Sans Symbols"/>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21" name="Google Shape;221;p29"/>
          <p:cNvSpPr txBox="1"/>
          <p:nvPr>
            <p:ph idx="18" type="body"/>
          </p:nvPr>
        </p:nvSpPr>
        <p:spPr>
          <a:xfrm>
            <a:off x="6803395" y="1335518"/>
            <a:ext cx="1954800"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22" name="Google Shape;222;p29"/>
          <p:cNvSpPr/>
          <p:nvPr>
            <p:ph idx="19" type="chart"/>
          </p:nvPr>
        </p:nvSpPr>
        <p:spPr>
          <a:xfrm>
            <a:off x="6803395" y="1590286"/>
            <a:ext cx="1954800" cy="1217731"/>
          </a:xfrm>
          <a:prstGeom prst="rect">
            <a:avLst/>
          </a:prstGeom>
          <a:noFill/>
          <a:ln>
            <a:noFill/>
          </a:ln>
        </p:spPr>
        <p:txBody>
          <a:bodyPr anchorCtr="0" anchor="t" bIns="0" lIns="0" spcFirstLastPara="1" rIns="0" wrap="square" tIns="0">
            <a:noAutofit/>
          </a:bodyPr>
          <a:lstStyle>
            <a:lvl1pPr lvl="0" marR="0" rtl="0" algn="l">
              <a:lnSpc>
                <a:spcPct val="140000"/>
              </a:lnSpc>
              <a:spcBef>
                <a:spcPts val="0"/>
              </a:spcBef>
              <a:spcAft>
                <a:spcPts val="0"/>
              </a:spcAft>
              <a:buClr>
                <a:schemeClr val="accent2"/>
              </a:buClr>
              <a:buSzPts val="900"/>
              <a:buFont typeface="Noto Sans Symbols"/>
              <a:buNone/>
              <a:defRPr b="0" i="0" sz="1100" u="none" cap="none" strike="noStrike">
                <a:solidFill>
                  <a:schemeClr val="dk1"/>
                </a:solidFill>
                <a:latin typeface="Arial"/>
                <a:ea typeface="Arial"/>
                <a:cs typeface="Arial"/>
                <a:sym typeface="Arial"/>
              </a:defRPr>
            </a:lvl1pPr>
            <a:lvl2pPr lvl="1" marR="0" rtl="0" algn="l">
              <a:lnSpc>
                <a:spcPct val="140000"/>
              </a:lnSpc>
              <a:spcBef>
                <a:spcPts val="0"/>
              </a:spcBef>
              <a:spcAft>
                <a:spcPts val="0"/>
              </a:spcAft>
              <a:buClr>
                <a:schemeClr val="accent2"/>
              </a:buClr>
              <a:buSzPts val="10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40000"/>
              </a:lnSpc>
              <a:spcBef>
                <a:spcPts val="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4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lvl="4" marR="0" rtl="0" algn="l">
              <a:lnSpc>
                <a:spcPct val="140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lnSpc>
                <a:spcPct val="140000"/>
              </a:lnSpc>
              <a:spcBef>
                <a:spcPts val="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3" name="Google Shape;223;p29"/>
          <p:cNvSpPr txBox="1"/>
          <p:nvPr>
            <p:ph idx="20" type="body"/>
          </p:nvPr>
        </p:nvSpPr>
        <p:spPr>
          <a:xfrm>
            <a:off x="6803393" y="3383162"/>
            <a:ext cx="1956035" cy="1176741"/>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900"/>
              <a:buNone/>
              <a:defRPr sz="1100"/>
            </a:lvl1pPr>
            <a:lvl2pPr indent="-279400" lvl="1" marL="914400" algn="l">
              <a:lnSpc>
                <a:spcPct val="140000"/>
              </a:lnSpc>
              <a:spcBef>
                <a:spcPts val="0"/>
              </a:spcBef>
              <a:spcAft>
                <a:spcPts val="0"/>
              </a:spcAft>
              <a:buSzPts val="800"/>
              <a:buChar char="🞆"/>
              <a:defRPr sz="1100"/>
            </a:lvl2pPr>
            <a:lvl3pPr indent="-298450" lvl="2" marL="1371600" algn="l">
              <a:lnSpc>
                <a:spcPct val="140000"/>
              </a:lnSpc>
              <a:spcBef>
                <a:spcPts val="0"/>
              </a:spcBef>
              <a:spcAft>
                <a:spcPts val="0"/>
              </a:spcAft>
              <a:buClr>
                <a:schemeClr val="accent2"/>
              </a:buClr>
              <a:buSzPts val="1100"/>
              <a:buFont typeface="Noto Sans Symbols"/>
              <a:buChar char="•"/>
              <a:defRPr sz="1100"/>
            </a:lvl3pPr>
            <a:lvl4pPr indent="-285750" lvl="3" marL="1828800" algn="l">
              <a:lnSpc>
                <a:spcPct val="140000"/>
              </a:lnSpc>
              <a:spcBef>
                <a:spcPts val="0"/>
              </a:spcBef>
              <a:spcAft>
                <a:spcPts val="0"/>
              </a:spcAft>
              <a:buClr>
                <a:schemeClr val="dk1"/>
              </a:buClr>
              <a:buSzPts val="900"/>
              <a:buFont typeface="Noto Sans Symbols"/>
              <a:buChar char="•"/>
              <a:defRPr sz="900"/>
            </a:lvl4pPr>
            <a:lvl5pPr indent="-279400" lvl="4" marL="2286000" algn="l">
              <a:lnSpc>
                <a:spcPct val="140000"/>
              </a:lnSpc>
              <a:spcBef>
                <a:spcPts val="0"/>
              </a:spcBef>
              <a:spcAft>
                <a:spcPts val="0"/>
              </a:spcAft>
              <a:buClr>
                <a:schemeClr val="dk1"/>
              </a:buClr>
              <a:buSzPts val="800"/>
              <a:buFont typeface="Noto Sans Symbols"/>
              <a:buChar char="•"/>
              <a:defRPr sz="800"/>
            </a:lvl5pPr>
            <a:lvl6pPr indent="-279400" lvl="5" marL="2743200" algn="l">
              <a:lnSpc>
                <a:spcPct val="140000"/>
              </a:lnSpc>
              <a:spcBef>
                <a:spcPts val="0"/>
              </a:spcBef>
              <a:spcAft>
                <a:spcPts val="0"/>
              </a:spcAft>
              <a:buClr>
                <a:schemeClr val="dk1"/>
              </a:buClr>
              <a:buSzPts val="800"/>
              <a:buFont typeface="Noto Sans Symbols"/>
              <a:buChar char="•"/>
              <a:defRPr sz="8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CONFIDENTIAL_TAG_0xFFEE" id="224" name="Google Shape;224;p29"/>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Graphs">
  <p:cSld name="4 Graphs">
    <p:spTree>
      <p:nvGrpSpPr>
        <p:cNvPr id="225" name="Shape 225"/>
        <p:cNvGrpSpPr/>
        <p:nvPr/>
      </p:nvGrpSpPr>
      <p:grpSpPr>
        <a:xfrm>
          <a:off x="0" y="0"/>
          <a:ext cx="0" cy="0"/>
          <a:chOff x="0" y="0"/>
          <a:chExt cx="0" cy="0"/>
        </a:xfrm>
      </p:grpSpPr>
      <p:sp>
        <p:nvSpPr>
          <p:cNvPr id="226" name="Google Shape;226;p30"/>
          <p:cNvSpPr txBox="1"/>
          <p:nvPr>
            <p:ph idx="1" type="body"/>
          </p:nvPr>
        </p:nvSpPr>
        <p:spPr>
          <a:xfrm>
            <a:off x="381984" y="4650802"/>
            <a:ext cx="4157288" cy="118841"/>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600"/>
              <a:buNone/>
              <a:defRPr sz="7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27" name="Google Shape;227;p30"/>
          <p:cNvSpPr txBox="1"/>
          <p:nvPr>
            <p:ph type="title"/>
          </p:nvPr>
        </p:nvSpPr>
        <p:spPr>
          <a:xfrm>
            <a:off x="381000" y="534600"/>
            <a:ext cx="8378428" cy="56435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100"/>
              <a:buFont typeface="Arial"/>
              <a:buNone/>
              <a:defRPr>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8" name="Google Shape;228;p30"/>
          <p:cNvSpPr txBox="1"/>
          <p:nvPr>
            <p:ph idx="2" type="body"/>
          </p:nvPr>
        </p:nvSpPr>
        <p:spPr>
          <a:xfrm>
            <a:off x="381000" y="3087403"/>
            <a:ext cx="4101704"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29" name="Google Shape;229;p30"/>
          <p:cNvSpPr/>
          <p:nvPr>
            <p:ph idx="3" type="chart"/>
          </p:nvPr>
        </p:nvSpPr>
        <p:spPr>
          <a:xfrm>
            <a:off x="381000" y="3342172"/>
            <a:ext cx="4101704" cy="1217731"/>
          </a:xfrm>
          <a:prstGeom prst="rect">
            <a:avLst/>
          </a:prstGeom>
          <a:noFill/>
          <a:ln>
            <a:noFill/>
          </a:ln>
        </p:spPr>
        <p:txBody>
          <a:bodyPr anchorCtr="0" anchor="t" bIns="0" lIns="0" spcFirstLastPara="1" rIns="0" wrap="square" tIns="0">
            <a:noAutofit/>
          </a:bodyPr>
          <a:lstStyle>
            <a:lvl1pPr lvl="0" marR="0" rtl="0" algn="l">
              <a:lnSpc>
                <a:spcPct val="140000"/>
              </a:lnSpc>
              <a:spcBef>
                <a:spcPts val="0"/>
              </a:spcBef>
              <a:spcAft>
                <a:spcPts val="0"/>
              </a:spcAft>
              <a:buClr>
                <a:schemeClr val="accent2"/>
              </a:buClr>
              <a:buSzPts val="900"/>
              <a:buFont typeface="Noto Sans Symbols"/>
              <a:buNone/>
              <a:defRPr b="0" i="0" sz="1100" u="none" cap="none" strike="noStrike">
                <a:solidFill>
                  <a:schemeClr val="dk1"/>
                </a:solidFill>
                <a:latin typeface="Arial"/>
                <a:ea typeface="Arial"/>
                <a:cs typeface="Arial"/>
                <a:sym typeface="Arial"/>
              </a:defRPr>
            </a:lvl1pPr>
            <a:lvl2pPr lvl="1" marR="0" rtl="0" algn="l">
              <a:lnSpc>
                <a:spcPct val="140000"/>
              </a:lnSpc>
              <a:spcBef>
                <a:spcPts val="0"/>
              </a:spcBef>
              <a:spcAft>
                <a:spcPts val="0"/>
              </a:spcAft>
              <a:buClr>
                <a:schemeClr val="accent2"/>
              </a:buClr>
              <a:buSzPts val="10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40000"/>
              </a:lnSpc>
              <a:spcBef>
                <a:spcPts val="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4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lvl="4" marR="0" rtl="0" algn="l">
              <a:lnSpc>
                <a:spcPct val="140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lnSpc>
                <a:spcPct val="140000"/>
              </a:lnSpc>
              <a:spcBef>
                <a:spcPts val="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0" name="Google Shape;230;p30"/>
          <p:cNvSpPr txBox="1"/>
          <p:nvPr>
            <p:ph idx="4" type="body"/>
          </p:nvPr>
        </p:nvSpPr>
        <p:spPr>
          <a:xfrm>
            <a:off x="381000" y="1335518"/>
            <a:ext cx="4101704"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31" name="Google Shape;231;p30"/>
          <p:cNvSpPr/>
          <p:nvPr>
            <p:ph idx="5" type="chart"/>
          </p:nvPr>
        </p:nvSpPr>
        <p:spPr>
          <a:xfrm>
            <a:off x="381000" y="1590286"/>
            <a:ext cx="4101704" cy="1217731"/>
          </a:xfrm>
          <a:prstGeom prst="rect">
            <a:avLst/>
          </a:prstGeom>
          <a:noFill/>
          <a:ln>
            <a:noFill/>
          </a:ln>
        </p:spPr>
        <p:txBody>
          <a:bodyPr anchorCtr="0" anchor="t" bIns="0" lIns="0" spcFirstLastPara="1" rIns="0" wrap="square" tIns="0">
            <a:noAutofit/>
          </a:bodyPr>
          <a:lstStyle>
            <a:lvl1pPr lvl="0" marR="0" rtl="0" algn="l">
              <a:lnSpc>
                <a:spcPct val="140000"/>
              </a:lnSpc>
              <a:spcBef>
                <a:spcPts val="0"/>
              </a:spcBef>
              <a:spcAft>
                <a:spcPts val="0"/>
              </a:spcAft>
              <a:buClr>
                <a:schemeClr val="accent2"/>
              </a:buClr>
              <a:buSzPts val="900"/>
              <a:buFont typeface="Noto Sans Symbols"/>
              <a:buNone/>
              <a:defRPr b="0" i="0" sz="1100" u="none" cap="none" strike="noStrike">
                <a:solidFill>
                  <a:schemeClr val="dk1"/>
                </a:solidFill>
                <a:latin typeface="Arial"/>
                <a:ea typeface="Arial"/>
                <a:cs typeface="Arial"/>
                <a:sym typeface="Arial"/>
              </a:defRPr>
            </a:lvl1pPr>
            <a:lvl2pPr lvl="1" marR="0" rtl="0" algn="l">
              <a:lnSpc>
                <a:spcPct val="140000"/>
              </a:lnSpc>
              <a:spcBef>
                <a:spcPts val="0"/>
              </a:spcBef>
              <a:spcAft>
                <a:spcPts val="0"/>
              </a:spcAft>
              <a:buClr>
                <a:schemeClr val="accent2"/>
              </a:buClr>
              <a:buSzPts val="10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40000"/>
              </a:lnSpc>
              <a:spcBef>
                <a:spcPts val="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4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lvl="4" marR="0" rtl="0" algn="l">
              <a:lnSpc>
                <a:spcPct val="140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lnSpc>
                <a:spcPct val="140000"/>
              </a:lnSpc>
              <a:spcBef>
                <a:spcPts val="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2" name="Google Shape;232;p30"/>
          <p:cNvSpPr txBox="1"/>
          <p:nvPr>
            <p:ph idx="6" type="body"/>
          </p:nvPr>
        </p:nvSpPr>
        <p:spPr>
          <a:xfrm>
            <a:off x="4661297" y="3087403"/>
            <a:ext cx="4098131"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33" name="Google Shape;233;p30"/>
          <p:cNvSpPr/>
          <p:nvPr>
            <p:ph idx="7" type="chart"/>
          </p:nvPr>
        </p:nvSpPr>
        <p:spPr>
          <a:xfrm>
            <a:off x="4661297" y="3342172"/>
            <a:ext cx="4098131" cy="1217731"/>
          </a:xfrm>
          <a:prstGeom prst="rect">
            <a:avLst/>
          </a:prstGeom>
          <a:noFill/>
          <a:ln>
            <a:noFill/>
          </a:ln>
        </p:spPr>
        <p:txBody>
          <a:bodyPr anchorCtr="0" anchor="t" bIns="0" lIns="0" spcFirstLastPara="1" rIns="0" wrap="square" tIns="0">
            <a:noAutofit/>
          </a:bodyPr>
          <a:lstStyle>
            <a:lvl1pPr lvl="0" marR="0" rtl="0" algn="l">
              <a:lnSpc>
                <a:spcPct val="140000"/>
              </a:lnSpc>
              <a:spcBef>
                <a:spcPts val="0"/>
              </a:spcBef>
              <a:spcAft>
                <a:spcPts val="0"/>
              </a:spcAft>
              <a:buClr>
                <a:schemeClr val="accent2"/>
              </a:buClr>
              <a:buSzPts val="900"/>
              <a:buFont typeface="Noto Sans Symbols"/>
              <a:buNone/>
              <a:defRPr b="0" i="0" sz="1100" u="none" cap="none" strike="noStrike">
                <a:solidFill>
                  <a:schemeClr val="dk1"/>
                </a:solidFill>
                <a:latin typeface="Arial"/>
                <a:ea typeface="Arial"/>
                <a:cs typeface="Arial"/>
                <a:sym typeface="Arial"/>
              </a:defRPr>
            </a:lvl1pPr>
            <a:lvl2pPr lvl="1" marR="0" rtl="0" algn="l">
              <a:lnSpc>
                <a:spcPct val="140000"/>
              </a:lnSpc>
              <a:spcBef>
                <a:spcPts val="0"/>
              </a:spcBef>
              <a:spcAft>
                <a:spcPts val="0"/>
              </a:spcAft>
              <a:buClr>
                <a:schemeClr val="accent2"/>
              </a:buClr>
              <a:buSzPts val="10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40000"/>
              </a:lnSpc>
              <a:spcBef>
                <a:spcPts val="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4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lvl="4" marR="0" rtl="0" algn="l">
              <a:lnSpc>
                <a:spcPct val="140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lnSpc>
                <a:spcPct val="140000"/>
              </a:lnSpc>
              <a:spcBef>
                <a:spcPts val="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4" name="Google Shape;234;p30"/>
          <p:cNvSpPr txBox="1"/>
          <p:nvPr>
            <p:ph idx="8" type="body"/>
          </p:nvPr>
        </p:nvSpPr>
        <p:spPr>
          <a:xfrm>
            <a:off x="4661297" y="1335518"/>
            <a:ext cx="4098131" cy="1759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900"/>
              <a:buNone/>
              <a:defRPr sz="1100" cap="none">
                <a:solidFill>
                  <a:schemeClr val="dk1"/>
                </a:solidFill>
                <a:latin typeface="Arial"/>
                <a:ea typeface="Arial"/>
                <a:cs typeface="Arial"/>
                <a:sym typeface="Arial"/>
              </a:defRPr>
            </a:lvl1pPr>
            <a:lvl2pPr indent="-292100" lvl="1" marL="914400" algn="l">
              <a:lnSpc>
                <a:spcPct val="140000"/>
              </a:lnSpc>
              <a:spcBef>
                <a:spcPts val="0"/>
              </a:spcBef>
              <a:spcAft>
                <a:spcPts val="0"/>
              </a:spcAft>
              <a:buSzPts val="1000"/>
              <a:buChar char="🞆"/>
              <a:defRPr/>
            </a:lvl2pPr>
            <a:lvl3pPr indent="-317500" lvl="2" marL="1371600" algn="l">
              <a:lnSpc>
                <a:spcPct val="140000"/>
              </a:lnSpc>
              <a:spcBef>
                <a:spcPts val="0"/>
              </a:spcBef>
              <a:spcAft>
                <a:spcPts val="0"/>
              </a:spcAft>
              <a:buSzPts val="1400"/>
              <a:buChar char="•"/>
              <a:defRPr/>
            </a:lvl3pPr>
            <a:lvl4pPr indent="-317500" lvl="3" marL="1828800" algn="l">
              <a:lnSpc>
                <a:spcPct val="140000"/>
              </a:lnSpc>
              <a:spcBef>
                <a:spcPts val="0"/>
              </a:spcBef>
              <a:spcAft>
                <a:spcPts val="0"/>
              </a:spcAft>
              <a:buSzPts val="1400"/>
              <a:buChar char="•"/>
              <a:defRPr/>
            </a:lvl4pPr>
            <a:lvl5pPr indent="-317500" lvl="4" marL="2286000" algn="l">
              <a:lnSpc>
                <a:spcPct val="140000"/>
              </a:lnSpc>
              <a:spcBef>
                <a:spcPts val="0"/>
              </a:spcBef>
              <a:spcAft>
                <a:spcPts val="0"/>
              </a:spcAft>
              <a:buSzPts val="1400"/>
              <a:buChar char="•"/>
              <a:defRPr/>
            </a:lvl5pPr>
            <a:lvl6pPr indent="-317500" lvl="5" marL="2743200" algn="l">
              <a:lnSpc>
                <a:spcPct val="140000"/>
              </a:lnSpc>
              <a:spcBef>
                <a:spcPts val="0"/>
              </a:spcBef>
              <a:spcAft>
                <a:spcPts val="0"/>
              </a:spcAft>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35" name="Google Shape;235;p30"/>
          <p:cNvSpPr/>
          <p:nvPr>
            <p:ph idx="9" type="chart"/>
          </p:nvPr>
        </p:nvSpPr>
        <p:spPr>
          <a:xfrm>
            <a:off x="4661297" y="1590286"/>
            <a:ext cx="4098131" cy="1217731"/>
          </a:xfrm>
          <a:prstGeom prst="rect">
            <a:avLst/>
          </a:prstGeom>
          <a:noFill/>
          <a:ln>
            <a:noFill/>
          </a:ln>
        </p:spPr>
        <p:txBody>
          <a:bodyPr anchorCtr="0" anchor="t" bIns="0" lIns="0" spcFirstLastPara="1" rIns="0" wrap="square" tIns="0">
            <a:noAutofit/>
          </a:bodyPr>
          <a:lstStyle>
            <a:lvl1pPr lvl="0" marR="0" rtl="0" algn="l">
              <a:lnSpc>
                <a:spcPct val="140000"/>
              </a:lnSpc>
              <a:spcBef>
                <a:spcPts val="0"/>
              </a:spcBef>
              <a:spcAft>
                <a:spcPts val="0"/>
              </a:spcAft>
              <a:buClr>
                <a:schemeClr val="accent2"/>
              </a:buClr>
              <a:buSzPts val="900"/>
              <a:buFont typeface="Noto Sans Symbols"/>
              <a:buNone/>
              <a:defRPr b="0" i="0" sz="1100" u="none" cap="none" strike="noStrike">
                <a:solidFill>
                  <a:schemeClr val="dk1"/>
                </a:solidFill>
                <a:latin typeface="Arial"/>
                <a:ea typeface="Arial"/>
                <a:cs typeface="Arial"/>
                <a:sym typeface="Arial"/>
              </a:defRPr>
            </a:lvl1pPr>
            <a:lvl2pPr lvl="1" marR="0" rtl="0" algn="l">
              <a:lnSpc>
                <a:spcPct val="140000"/>
              </a:lnSpc>
              <a:spcBef>
                <a:spcPts val="0"/>
              </a:spcBef>
              <a:spcAft>
                <a:spcPts val="0"/>
              </a:spcAft>
              <a:buClr>
                <a:schemeClr val="accent2"/>
              </a:buClr>
              <a:buSzPts val="100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40000"/>
              </a:lnSpc>
              <a:spcBef>
                <a:spcPts val="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4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lvl="4" marR="0" rtl="0" algn="l">
              <a:lnSpc>
                <a:spcPct val="140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lnSpc>
                <a:spcPct val="140000"/>
              </a:lnSpc>
              <a:spcBef>
                <a:spcPts val="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descr="Rectangle 4" id="236" name="Google Shape;236;p30"/>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237" name="Google Shape;237;p30"/>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38" name="Google Shape;238;p30"/>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239" name="Google Shape;239;p30"/>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showMasterSp="0">
  <p:cSld name="Q&amp;A">
    <p:spTree>
      <p:nvGrpSpPr>
        <p:cNvPr id="240" name="Shape 240"/>
        <p:cNvGrpSpPr/>
        <p:nvPr/>
      </p:nvGrpSpPr>
      <p:grpSpPr>
        <a:xfrm>
          <a:off x="0" y="0"/>
          <a:ext cx="0" cy="0"/>
          <a:chOff x="0" y="0"/>
          <a:chExt cx="0" cy="0"/>
        </a:xfrm>
      </p:grpSpPr>
      <p:pic>
        <p:nvPicPr>
          <p:cNvPr id="241" name="Google Shape;241;p31"/>
          <p:cNvPicPr preferRelativeResize="0"/>
          <p:nvPr/>
        </p:nvPicPr>
        <p:blipFill rotWithShape="1">
          <a:blip r:embed="rId2">
            <a:alphaModFix/>
          </a:blip>
          <a:srcRect b="0" l="4235" r="0" t="4524"/>
          <a:stretch/>
        </p:blipFill>
        <p:spPr>
          <a:xfrm>
            <a:off x="0" y="0"/>
            <a:ext cx="9144000" cy="5143500"/>
          </a:xfrm>
          <a:prstGeom prst="rect">
            <a:avLst/>
          </a:prstGeom>
          <a:noFill/>
          <a:ln>
            <a:noFill/>
          </a:ln>
        </p:spPr>
      </p:pic>
      <p:pic>
        <p:nvPicPr>
          <p:cNvPr id="242" name="Google Shape;242;p31"/>
          <p:cNvPicPr preferRelativeResize="0"/>
          <p:nvPr/>
        </p:nvPicPr>
        <p:blipFill rotWithShape="1">
          <a:blip r:embed="rId3">
            <a:alphaModFix/>
          </a:blip>
          <a:srcRect b="27129" l="0" r="47297" t="21234"/>
          <a:stretch/>
        </p:blipFill>
        <p:spPr>
          <a:xfrm>
            <a:off x="3905725" y="0"/>
            <a:ext cx="5249705" cy="5143500"/>
          </a:xfrm>
          <a:prstGeom prst="rect">
            <a:avLst/>
          </a:prstGeom>
          <a:noFill/>
          <a:ln>
            <a:noFill/>
          </a:ln>
        </p:spPr>
      </p:pic>
      <p:sp>
        <p:nvSpPr>
          <p:cNvPr id="243" name="Google Shape;243;p31"/>
          <p:cNvSpPr txBox="1"/>
          <p:nvPr>
            <p:ph type="title"/>
          </p:nvPr>
        </p:nvSpPr>
        <p:spPr>
          <a:xfrm>
            <a:off x="575100" y="1758465"/>
            <a:ext cx="3890604" cy="102155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100"/>
              <a:buFont typeface="Arial"/>
              <a:buNone/>
              <a:defRPr b="0" sz="11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4" name="Google Shape;244;p31"/>
          <p:cNvSpPr txBox="1"/>
          <p:nvPr>
            <p:ph idx="1" type="body"/>
          </p:nvPr>
        </p:nvSpPr>
        <p:spPr>
          <a:xfrm>
            <a:off x="575100" y="542663"/>
            <a:ext cx="4781821" cy="105016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6100"/>
              <a:buNone/>
              <a:defRPr b="0" sz="7200" cap="none">
                <a:solidFill>
                  <a:schemeClr val="accent1"/>
                </a:solidFill>
                <a:latin typeface="Arial"/>
                <a:ea typeface="Arial"/>
                <a:cs typeface="Arial"/>
                <a:sym typeface="Arial"/>
              </a:defRPr>
            </a:lvl1pPr>
            <a:lvl2pPr indent="-228600" lvl="1" marL="914400" algn="l">
              <a:lnSpc>
                <a:spcPct val="140000"/>
              </a:lnSpc>
              <a:spcBef>
                <a:spcPts val="0"/>
              </a:spcBef>
              <a:spcAft>
                <a:spcPts val="0"/>
              </a:spcAft>
              <a:buSzPts val="1400"/>
              <a:buNone/>
              <a:defRPr sz="1800"/>
            </a:lvl2pPr>
            <a:lvl3pPr indent="-228600" lvl="2" marL="1371600" algn="l">
              <a:lnSpc>
                <a:spcPct val="140000"/>
              </a:lnSpc>
              <a:spcBef>
                <a:spcPts val="0"/>
              </a:spcBef>
              <a:spcAft>
                <a:spcPts val="0"/>
              </a:spcAft>
              <a:buSzPts val="1600"/>
              <a:buNone/>
              <a:defRPr sz="1600"/>
            </a:lvl3pPr>
            <a:lvl4pPr indent="-228600" lvl="3" marL="1828800" algn="l">
              <a:lnSpc>
                <a:spcPct val="140000"/>
              </a:lnSpc>
              <a:spcBef>
                <a:spcPts val="0"/>
              </a:spcBef>
              <a:spcAft>
                <a:spcPts val="0"/>
              </a:spcAft>
              <a:buSzPts val="1400"/>
              <a:buNone/>
              <a:defRPr sz="1400"/>
            </a:lvl4pPr>
            <a:lvl5pPr indent="-228600" lvl="4" marL="2286000" algn="l">
              <a:lnSpc>
                <a:spcPct val="140000"/>
              </a:lnSpc>
              <a:spcBef>
                <a:spcPts val="0"/>
              </a:spcBef>
              <a:spcAft>
                <a:spcPts val="0"/>
              </a:spcAft>
              <a:buSzPts val="1400"/>
              <a:buNone/>
              <a:defRPr sz="1400"/>
            </a:lvl5pPr>
            <a:lvl6pPr indent="-228600" lvl="5" marL="2743200" algn="l">
              <a:lnSpc>
                <a:spcPct val="140000"/>
              </a:lnSpc>
              <a:spcBef>
                <a:spcPts val="0"/>
              </a:spcBef>
              <a:spcAft>
                <a:spcPts val="0"/>
              </a:spcAft>
              <a:buSzPts val="1400"/>
              <a:buNone/>
              <a:defRPr sz="1400"/>
            </a:lvl6pPr>
            <a:lvl7pPr indent="-228600" lvl="6" marL="3200400" algn="l">
              <a:spcBef>
                <a:spcPts val="300"/>
              </a:spcBef>
              <a:spcAft>
                <a:spcPts val="0"/>
              </a:spcAft>
              <a:buClr>
                <a:schemeClr val="dk1"/>
              </a:buClr>
              <a:buSzPts val="1400"/>
              <a:buNone/>
              <a:defRPr sz="1400"/>
            </a:lvl7pPr>
            <a:lvl8pPr indent="-228600" lvl="7" marL="3657600" algn="l">
              <a:spcBef>
                <a:spcPts val="300"/>
              </a:spcBef>
              <a:spcAft>
                <a:spcPts val="0"/>
              </a:spcAft>
              <a:buClr>
                <a:schemeClr val="dk1"/>
              </a:buClr>
              <a:buSzPts val="1400"/>
              <a:buNone/>
              <a:defRPr sz="1400"/>
            </a:lvl8pPr>
            <a:lvl9pPr indent="-228600" lvl="8" marL="4114800" algn="l">
              <a:spcBef>
                <a:spcPts val="300"/>
              </a:spcBef>
              <a:spcAft>
                <a:spcPts val="0"/>
              </a:spcAft>
              <a:buClr>
                <a:schemeClr val="dk1"/>
              </a:buClr>
              <a:buSzPts val="1400"/>
              <a:buNone/>
              <a:defRPr sz="1400"/>
            </a:lvl9pPr>
          </a:lstStyle>
          <a:p/>
        </p:txBody>
      </p:sp>
      <p:sp>
        <p:nvSpPr>
          <p:cNvPr descr="Rectangle 4" id="245" name="Google Shape;245;p31"/>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lt;COMPANY_NAME&gt;" id="246" name="Google Shape;246;p31"/>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lt1"/>
                </a:solidFill>
                <a:latin typeface="Arial"/>
                <a:ea typeface="Arial"/>
                <a:cs typeface="Arial"/>
                <a:sym typeface="Arial"/>
              </a:rPr>
              <a:t>Copyright of Shell International B.V.</a:t>
            </a:r>
            <a:endParaRPr sz="1100"/>
          </a:p>
        </p:txBody>
      </p:sp>
      <p:sp>
        <p:nvSpPr>
          <p:cNvPr descr="Rectangle 6" id="247" name="Google Shape;247;p31"/>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lt1"/>
                </a:solidFill>
                <a:latin typeface="Arial"/>
                <a:ea typeface="Arial"/>
                <a:cs typeface="Arial"/>
                <a:sym typeface="Arial"/>
              </a:defRPr>
            </a:lvl1pPr>
            <a:lvl2pPr indent="0" lvl="1" marL="0" algn="r">
              <a:spcBef>
                <a:spcPts val="0"/>
              </a:spcBef>
              <a:buNone/>
              <a:defRPr sz="600">
                <a:solidFill>
                  <a:schemeClr val="lt1"/>
                </a:solidFill>
                <a:latin typeface="Arial"/>
                <a:ea typeface="Arial"/>
                <a:cs typeface="Arial"/>
                <a:sym typeface="Arial"/>
              </a:defRPr>
            </a:lvl2pPr>
            <a:lvl3pPr indent="0" lvl="2" marL="0" algn="r">
              <a:spcBef>
                <a:spcPts val="0"/>
              </a:spcBef>
              <a:buNone/>
              <a:defRPr sz="600">
                <a:solidFill>
                  <a:schemeClr val="lt1"/>
                </a:solidFill>
                <a:latin typeface="Arial"/>
                <a:ea typeface="Arial"/>
                <a:cs typeface="Arial"/>
                <a:sym typeface="Arial"/>
              </a:defRPr>
            </a:lvl3pPr>
            <a:lvl4pPr indent="0" lvl="3" marL="0" algn="r">
              <a:spcBef>
                <a:spcPts val="0"/>
              </a:spcBef>
              <a:buNone/>
              <a:defRPr sz="600">
                <a:solidFill>
                  <a:schemeClr val="lt1"/>
                </a:solidFill>
                <a:latin typeface="Arial"/>
                <a:ea typeface="Arial"/>
                <a:cs typeface="Arial"/>
                <a:sym typeface="Arial"/>
              </a:defRPr>
            </a:lvl4pPr>
            <a:lvl5pPr indent="0" lvl="4" marL="0" algn="r">
              <a:spcBef>
                <a:spcPts val="0"/>
              </a:spcBef>
              <a:buNone/>
              <a:defRPr sz="600">
                <a:solidFill>
                  <a:schemeClr val="lt1"/>
                </a:solidFill>
                <a:latin typeface="Arial"/>
                <a:ea typeface="Arial"/>
                <a:cs typeface="Arial"/>
                <a:sym typeface="Arial"/>
              </a:defRPr>
            </a:lvl5pPr>
            <a:lvl6pPr indent="0" lvl="5" marL="0" algn="r">
              <a:spcBef>
                <a:spcPts val="0"/>
              </a:spcBef>
              <a:buNone/>
              <a:defRPr sz="600">
                <a:solidFill>
                  <a:schemeClr val="lt1"/>
                </a:solidFill>
                <a:latin typeface="Arial"/>
                <a:ea typeface="Arial"/>
                <a:cs typeface="Arial"/>
                <a:sym typeface="Arial"/>
              </a:defRPr>
            </a:lvl6pPr>
            <a:lvl7pPr indent="0" lvl="6" marL="0" algn="r">
              <a:spcBef>
                <a:spcPts val="0"/>
              </a:spcBef>
              <a:buNone/>
              <a:defRPr sz="600">
                <a:solidFill>
                  <a:schemeClr val="lt1"/>
                </a:solidFill>
                <a:latin typeface="Arial"/>
                <a:ea typeface="Arial"/>
                <a:cs typeface="Arial"/>
                <a:sym typeface="Arial"/>
              </a:defRPr>
            </a:lvl7pPr>
            <a:lvl8pPr indent="0" lvl="7" marL="0" algn="r">
              <a:spcBef>
                <a:spcPts val="0"/>
              </a:spcBef>
              <a:buNone/>
              <a:defRPr sz="600">
                <a:solidFill>
                  <a:schemeClr val="lt1"/>
                </a:solidFill>
                <a:latin typeface="Arial"/>
                <a:ea typeface="Arial"/>
                <a:cs typeface="Arial"/>
                <a:sym typeface="Arial"/>
              </a:defRPr>
            </a:lvl8pPr>
            <a:lvl9pPr indent="0" lvl="8" marL="0" algn="r">
              <a:spcBef>
                <a:spcPts val="0"/>
              </a:spcBef>
              <a:buNone/>
              <a:defRPr sz="6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8" name="Google Shape;248;p31"/>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249" name="Google Shape;249;p31"/>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 Opttion 2">
  <p:cSld name="Q&amp;A - Opttion 2">
    <p:spTree>
      <p:nvGrpSpPr>
        <p:cNvPr id="250" name="Shape 250"/>
        <p:cNvGrpSpPr/>
        <p:nvPr/>
      </p:nvGrpSpPr>
      <p:grpSpPr>
        <a:xfrm>
          <a:off x="0" y="0"/>
          <a:ext cx="0" cy="0"/>
          <a:chOff x="0" y="0"/>
          <a:chExt cx="0" cy="0"/>
        </a:xfrm>
      </p:grpSpPr>
      <p:pic>
        <p:nvPicPr>
          <p:cNvPr id="251" name="Google Shape;251;p32"/>
          <p:cNvPicPr preferRelativeResize="0"/>
          <p:nvPr/>
        </p:nvPicPr>
        <p:blipFill rotWithShape="1">
          <a:blip r:embed="rId2">
            <a:alphaModFix/>
          </a:blip>
          <a:srcRect b="27129" l="0" r="47297" t="21234"/>
          <a:stretch/>
        </p:blipFill>
        <p:spPr>
          <a:xfrm>
            <a:off x="3905725" y="0"/>
            <a:ext cx="5249705" cy="5143500"/>
          </a:xfrm>
          <a:prstGeom prst="rect">
            <a:avLst/>
          </a:prstGeom>
          <a:noFill/>
          <a:ln>
            <a:noFill/>
          </a:ln>
        </p:spPr>
      </p:pic>
      <p:sp>
        <p:nvSpPr>
          <p:cNvPr id="252" name="Google Shape;252;p32"/>
          <p:cNvSpPr txBox="1"/>
          <p:nvPr>
            <p:ph type="title"/>
          </p:nvPr>
        </p:nvSpPr>
        <p:spPr>
          <a:xfrm>
            <a:off x="575100" y="3127153"/>
            <a:ext cx="3890604" cy="102155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100"/>
              <a:buFont typeface="Arial"/>
              <a:buNone/>
              <a:defRPr b="0" sz="11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3" name="Google Shape;253;p32"/>
          <p:cNvSpPr txBox="1"/>
          <p:nvPr>
            <p:ph idx="1" type="body"/>
          </p:nvPr>
        </p:nvSpPr>
        <p:spPr>
          <a:xfrm>
            <a:off x="575100" y="1911351"/>
            <a:ext cx="4781821" cy="105016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6100"/>
              <a:buNone/>
              <a:defRPr b="0" sz="7200" cap="none">
                <a:solidFill>
                  <a:schemeClr val="accent2"/>
                </a:solidFill>
                <a:latin typeface="Arial"/>
                <a:ea typeface="Arial"/>
                <a:cs typeface="Arial"/>
                <a:sym typeface="Arial"/>
              </a:defRPr>
            </a:lvl1pPr>
            <a:lvl2pPr indent="-228600" lvl="1" marL="914400" algn="l">
              <a:lnSpc>
                <a:spcPct val="140000"/>
              </a:lnSpc>
              <a:spcBef>
                <a:spcPts val="0"/>
              </a:spcBef>
              <a:spcAft>
                <a:spcPts val="0"/>
              </a:spcAft>
              <a:buSzPts val="1400"/>
              <a:buNone/>
              <a:defRPr sz="1800"/>
            </a:lvl2pPr>
            <a:lvl3pPr indent="-228600" lvl="2" marL="1371600" algn="l">
              <a:lnSpc>
                <a:spcPct val="140000"/>
              </a:lnSpc>
              <a:spcBef>
                <a:spcPts val="0"/>
              </a:spcBef>
              <a:spcAft>
                <a:spcPts val="0"/>
              </a:spcAft>
              <a:buSzPts val="1600"/>
              <a:buNone/>
              <a:defRPr sz="1600"/>
            </a:lvl3pPr>
            <a:lvl4pPr indent="-228600" lvl="3" marL="1828800" algn="l">
              <a:lnSpc>
                <a:spcPct val="140000"/>
              </a:lnSpc>
              <a:spcBef>
                <a:spcPts val="0"/>
              </a:spcBef>
              <a:spcAft>
                <a:spcPts val="0"/>
              </a:spcAft>
              <a:buSzPts val="1400"/>
              <a:buNone/>
              <a:defRPr sz="1400"/>
            </a:lvl4pPr>
            <a:lvl5pPr indent="-228600" lvl="4" marL="2286000" algn="l">
              <a:lnSpc>
                <a:spcPct val="140000"/>
              </a:lnSpc>
              <a:spcBef>
                <a:spcPts val="0"/>
              </a:spcBef>
              <a:spcAft>
                <a:spcPts val="0"/>
              </a:spcAft>
              <a:buSzPts val="1400"/>
              <a:buNone/>
              <a:defRPr sz="1400"/>
            </a:lvl5pPr>
            <a:lvl6pPr indent="-228600" lvl="5" marL="2743200" algn="l">
              <a:lnSpc>
                <a:spcPct val="140000"/>
              </a:lnSpc>
              <a:spcBef>
                <a:spcPts val="0"/>
              </a:spcBef>
              <a:spcAft>
                <a:spcPts val="0"/>
              </a:spcAft>
              <a:buSzPts val="1400"/>
              <a:buNone/>
              <a:defRPr sz="1400"/>
            </a:lvl6pPr>
            <a:lvl7pPr indent="-228600" lvl="6" marL="3200400" algn="l">
              <a:spcBef>
                <a:spcPts val="300"/>
              </a:spcBef>
              <a:spcAft>
                <a:spcPts val="0"/>
              </a:spcAft>
              <a:buClr>
                <a:schemeClr val="dk1"/>
              </a:buClr>
              <a:buSzPts val="1400"/>
              <a:buNone/>
              <a:defRPr sz="1400"/>
            </a:lvl7pPr>
            <a:lvl8pPr indent="-228600" lvl="7" marL="3657600" algn="l">
              <a:spcBef>
                <a:spcPts val="300"/>
              </a:spcBef>
              <a:spcAft>
                <a:spcPts val="0"/>
              </a:spcAft>
              <a:buClr>
                <a:schemeClr val="dk1"/>
              </a:buClr>
              <a:buSzPts val="1400"/>
              <a:buNone/>
              <a:defRPr sz="1400"/>
            </a:lvl8pPr>
            <a:lvl9pPr indent="-228600" lvl="8" marL="4114800" algn="l">
              <a:spcBef>
                <a:spcPts val="300"/>
              </a:spcBef>
              <a:spcAft>
                <a:spcPts val="0"/>
              </a:spcAft>
              <a:buClr>
                <a:schemeClr val="dk1"/>
              </a:buClr>
              <a:buSzPts val="1400"/>
              <a:buNone/>
              <a:defRPr sz="1400"/>
            </a:lvl9pPr>
          </a:lstStyle>
          <a:p/>
        </p:txBody>
      </p:sp>
      <p:sp>
        <p:nvSpPr>
          <p:cNvPr descr="Rectangle 4" id="254" name="Google Shape;254;p32"/>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255" name="Google Shape;255;p32"/>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32"/>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257" name="Shape 257"/>
        <p:cNvGrpSpPr/>
        <p:nvPr/>
      </p:nvGrpSpPr>
      <p:grpSpPr>
        <a:xfrm>
          <a:off x="0" y="0"/>
          <a:ext cx="0" cy="0"/>
          <a:chOff x="0" y="0"/>
          <a:chExt cx="0" cy="0"/>
        </a:xfrm>
      </p:grpSpPr>
      <p:sp>
        <p:nvSpPr>
          <p:cNvPr id="258" name="Google Shape;258;p33"/>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4" id="259" name="Google Shape;259;p33"/>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260" name="Google Shape;260;p33"/>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descr="&lt;COMPANY_NAME&gt;&#10;" id="261" name="Google Shape;261;p33"/>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Mandatory)" showMasterSp="0">
  <p:cSld name="End Slide (Mandatory)">
    <p:spTree>
      <p:nvGrpSpPr>
        <p:cNvPr id="262" name="Shape 262"/>
        <p:cNvGrpSpPr/>
        <p:nvPr/>
      </p:nvGrpSpPr>
      <p:grpSpPr>
        <a:xfrm>
          <a:off x="0" y="0"/>
          <a:ext cx="0" cy="0"/>
          <a:chOff x="0" y="0"/>
          <a:chExt cx="0" cy="0"/>
        </a:xfrm>
      </p:grpSpPr>
      <p:pic>
        <p:nvPicPr>
          <p:cNvPr id="263" name="Google Shape;263;p34"/>
          <p:cNvPicPr preferRelativeResize="0"/>
          <p:nvPr/>
        </p:nvPicPr>
        <p:blipFill rotWithShape="1">
          <a:blip r:embed="rId2">
            <a:alphaModFix/>
          </a:blip>
          <a:srcRect b="0" l="0" r="0" t="0"/>
          <a:stretch/>
        </p:blipFill>
        <p:spPr>
          <a:xfrm>
            <a:off x="2962656" y="942758"/>
            <a:ext cx="3237300" cy="3237300"/>
          </a:xfrm>
          <a:prstGeom prst="rect">
            <a:avLst/>
          </a:prstGeom>
          <a:noFill/>
          <a:ln>
            <a:noFill/>
          </a:ln>
        </p:spPr>
      </p:pic>
    </p:spTree>
  </p:cSld>
  <p:clrMapOvr>
    <a:masterClrMapping/>
  </p:clrMapOvr>
  <p:extLst>
    <p:ext uri="{DCECCB84-F9BA-43D5-87BE-67443E8EF086}">
      <p15:sldGuideLst>
        <p15:guide id="1" orient="horz" pos="16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High Content">
  <p:cSld name="Title and Content - High Content">
    <p:spTree>
      <p:nvGrpSpPr>
        <p:cNvPr id="264" name="Shape 264"/>
        <p:cNvGrpSpPr/>
        <p:nvPr/>
      </p:nvGrpSpPr>
      <p:grpSpPr>
        <a:xfrm>
          <a:off x="0" y="0"/>
          <a:ext cx="0" cy="0"/>
          <a:chOff x="0" y="0"/>
          <a:chExt cx="0" cy="0"/>
        </a:xfrm>
      </p:grpSpPr>
      <p:sp>
        <p:nvSpPr>
          <p:cNvPr id="265" name="Google Shape;265;p35"/>
          <p:cNvSpPr txBox="1"/>
          <p:nvPr>
            <p:ph type="title"/>
          </p:nvPr>
        </p:nvSpPr>
        <p:spPr>
          <a:xfrm>
            <a:off x="381000" y="534599"/>
            <a:ext cx="8378429" cy="60601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Font typeface="Arial"/>
              <a:buNone/>
              <a:defRPr b="0" sz="1800" cap="none">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6" name="Google Shape;266;p35"/>
          <p:cNvSpPr txBox="1"/>
          <p:nvPr>
            <p:ph idx="1" type="body"/>
          </p:nvPr>
        </p:nvSpPr>
        <p:spPr>
          <a:xfrm>
            <a:off x="573881" y="1264917"/>
            <a:ext cx="8185547" cy="3504725"/>
          </a:xfrm>
          <a:prstGeom prst="rect">
            <a:avLst/>
          </a:prstGeom>
          <a:noFill/>
          <a:ln>
            <a:noFill/>
          </a:ln>
        </p:spPr>
        <p:txBody>
          <a:bodyPr anchorCtr="0" anchor="t" bIns="0" lIns="0" spcFirstLastPara="1" rIns="0" wrap="square" tIns="0">
            <a:noAutofit/>
          </a:bodyPr>
          <a:lstStyle>
            <a:lvl1pPr indent="-228600" lvl="0" marL="457200" algn="l">
              <a:lnSpc>
                <a:spcPct val="140000"/>
              </a:lnSpc>
              <a:spcBef>
                <a:spcPts val="0"/>
              </a:spcBef>
              <a:spcAft>
                <a:spcPts val="0"/>
              </a:spcAft>
              <a:buSzPts val="900"/>
              <a:buNone/>
              <a:defRPr sz="1100"/>
            </a:lvl1pPr>
            <a:lvl2pPr indent="-279400" lvl="1" marL="914400" algn="l">
              <a:lnSpc>
                <a:spcPct val="140000"/>
              </a:lnSpc>
              <a:spcBef>
                <a:spcPts val="0"/>
              </a:spcBef>
              <a:spcAft>
                <a:spcPts val="0"/>
              </a:spcAft>
              <a:buSzPts val="800"/>
              <a:buChar char="🞆"/>
              <a:defRPr sz="1100"/>
            </a:lvl2pPr>
            <a:lvl3pPr indent="-298450" lvl="2" marL="1371600" algn="l">
              <a:lnSpc>
                <a:spcPct val="140000"/>
              </a:lnSpc>
              <a:spcBef>
                <a:spcPts val="0"/>
              </a:spcBef>
              <a:spcAft>
                <a:spcPts val="0"/>
              </a:spcAft>
              <a:buClr>
                <a:schemeClr val="accent2"/>
              </a:buClr>
              <a:buSzPts val="1100"/>
              <a:buFont typeface="Noto Sans Symbols"/>
              <a:buChar char="•"/>
              <a:defRPr sz="1100"/>
            </a:lvl3pPr>
            <a:lvl4pPr indent="-285750" lvl="3" marL="1828800" algn="l">
              <a:lnSpc>
                <a:spcPct val="140000"/>
              </a:lnSpc>
              <a:spcBef>
                <a:spcPts val="0"/>
              </a:spcBef>
              <a:spcAft>
                <a:spcPts val="0"/>
              </a:spcAft>
              <a:buClr>
                <a:schemeClr val="dk1"/>
              </a:buClr>
              <a:buSzPts val="900"/>
              <a:buFont typeface="Noto Sans Symbols"/>
              <a:buChar char="•"/>
              <a:defRPr sz="900"/>
            </a:lvl4pPr>
            <a:lvl5pPr indent="-279400" lvl="4" marL="2286000" algn="l">
              <a:lnSpc>
                <a:spcPct val="140000"/>
              </a:lnSpc>
              <a:spcBef>
                <a:spcPts val="0"/>
              </a:spcBef>
              <a:spcAft>
                <a:spcPts val="0"/>
              </a:spcAft>
              <a:buClr>
                <a:schemeClr val="dk1"/>
              </a:buClr>
              <a:buSzPts val="800"/>
              <a:buFont typeface="Noto Sans Symbols"/>
              <a:buChar char="•"/>
              <a:defRPr sz="800"/>
            </a:lvl5pPr>
            <a:lvl6pPr indent="-279400" lvl="5" marL="2743200" algn="l">
              <a:lnSpc>
                <a:spcPct val="140000"/>
              </a:lnSpc>
              <a:spcBef>
                <a:spcPts val="0"/>
              </a:spcBef>
              <a:spcAft>
                <a:spcPts val="0"/>
              </a:spcAft>
              <a:buClr>
                <a:schemeClr val="dk1"/>
              </a:buClr>
              <a:buSzPts val="800"/>
              <a:buFont typeface="Noto Sans Symbols"/>
              <a:buChar char="•"/>
              <a:defRPr sz="800"/>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descr="Rectangle 4" id="267" name="Google Shape;267;p35"/>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Rectangle 6" id="268" name="Google Shape;268;p35"/>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algn="r">
              <a:spcBef>
                <a:spcPts val="0"/>
              </a:spcBef>
              <a:buNone/>
              <a:defRPr sz="600">
                <a:solidFill>
                  <a:schemeClr val="dk1"/>
                </a:solidFill>
                <a:latin typeface="Arial"/>
                <a:ea typeface="Arial"/>
                <a:cs typeface="Arial"/>
                <a:sym typeface="Arial"/>
              </a:defRPr>
            </a:lvl1pPr>
            <a:lvl2pPr indent="0" lvl="1" marL="0" algn="r">
              <a:spcBef>
                <a:spcPts val="0"/>
              </a:spcBef>
              <a:buNone/>
              <a:defRPr sz="600">
                <a:solidFill>
                  <a:schemeClr val="dk1"/>
                </a:solidFill>
                <a:latin typeface="Arial"/>
                <a:ea typeface="Arial"/>
                <a:cs typeface="Arial"/>
                <a:sym typeface="Arial"/>
              </a:defRPr>
            </a:lvl2pPr>
            <a:lvl3pPr indent="0" lvl="2" marL="0" algn="r">
              <a:spcBef>
                <a:spcPts val="0"/>
              </a:spcBef>
              <a:buNone/>
              <a:defRPr sz="600">
                <a:solidFill>
                  <a:schemeClr val="dk1"/>
                </a:solidFill>
                <a:latin typeface="Arial"/>
                <a:ea typeface="Arial"/>
                <a:cs typeface="Arial"/>
                <a:sym typeface="Arial"/>
              </a:defRPr>
            </a:lvl3pPr>
            <a:lvl4pPr indent="0" lvl="3" marL="0" algn="r">
              <a:spcBef>
                <a:spcPts val="0"/>
              </a:spcBef>
              <a:buNone/>
              <a:defRPr sz="600">
                <a:solidFill>
                  <a:schemeClr val="dk1"/>
                </a:solidFill>
                <a:latin typeface="Arial"/>
                <a:ea typeface="Arial"/>
                <a:cs typeface="Arial"/>
                <a:sym typeface="Arial"/>
              </a:defRPr>
            </a:lvl4pPr>
            <a:lvl5pPr indent="0" lvl="4" marL="0" algn="r">
              <a:spcBef>
                <a:spcPts val="0"/>
              </a:spcBef>
              <a:buNone/>
              <a:defRPr sz="600">
                <a:solidFill>
                  <a:schemeClr val="dk1"/>
                </a:solidFill>
                <a:latin typeface="Arial"/>
                <a:ea typeface="Arial"/>
                <a:cs typeface="Arial"/>
                <a:sym typeface="Arial"/>
              </a:defRPr>
            </a:lvl5pPr>
            <a:lvl6pPr indent="0" lvl="5" marL="0" algn="r">
              <a:spcBef>
                <a:spcPts val="0"/>
              </a:spcBef>
              <a:buNone/>
              <a:defRPr sz="600">
                <a:solidFill>
                  <a:schemeClr val="dk1"/>
                </a:solidFill>
                <a:latin typeface="Arial"/>
                <a:ea typeface="Arial"/>
                <a:cs typeface="Arial"/>
                <a:sym typeface="Arial"/>
              </a:defRPr>
            </a:lvl6pPr>
            <a:lvl7pPr indent="0" lvl="6" marL="0" algn="r">
              <a:spcBef>
                <a:spcPts val="0"/>
              </a:spcBef>
              <a:buNone/>
              <a:defRPr sz="600">
                <a:solidFill>
                  <a:schemeClr val="dk1"/>
                </a:solidFill>
                <a:latin typeface="Arial"/>
                <a:ea typeface="Arial"/>
                <a:cs typeface="Arial"/>
                <a:sym typeface="Arial"/>
              </a:defRPr>
            </a:lvl7pPr>
            <a:lvl8pPr indent="0" lvl="7" marL="0" algn="r">
              <a:spcBef>
                <a:spcPts val="0"/>
              </a:spcBef>
              <a:buNone/>
              <a:defRPr sz="600">
                <a:solidFill>
                  <a:schemeClr val="dk1"/>
                </a:solidFill>
                <a:latin typeface="Arial"/>
                <a:ea typeface="Arial"/>
                <a:cs typeface="Arial"/>
                <a:sym typeface="Arial"/>
              </a:defRPr>
            </a:lvl8pPr>
            <a:lvl9pPr indent="0" lvl="8" marL="0" algn="r">
              <a:spcBef>
                <a:spcPts val="0"/>
              </a:spcBef>
              <a:buNone/>
              <a:defRPr sz="6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35"/>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algn="ctr">
              <a:spcBef>
                <a:spcPts val="0"/>
              </a:spcBef>
              <a:spcAft>
                <a:spcPts val="0"/>
              </a:spcAft>
              <a:buSzPts val="1100"/>
              <a:buNone/>
              <a:defRPr sz="6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descr="CONFIDENTIAL_TAG_0xFFEE" id="270" name="Google Shape;270;p35"/>
          <p:cNvSpPr txBox="1"/>
          <p:nvPr/>
        </p:nvSpPr>
        <p:spPr>
          <a:xfrm>
            <a:off x="6343366" y="4861070"/>
            <a:ext cx="809625" cy="126958"/>
          </a:xfrm>
          <a:prstGeom prst="rect">
            <a:avLst/>
          </a:prstGeom>
          <a:noFill/>
          <a:ln>
            <a:noFill/>
          </a:ln>
        </p:spPr>
        <p:txBody>
          <a:bodyPr anchorCtr="0" anchor="t" bIns="34275" lIns="0" spcFirstLastPara="1" rIns="0" wrap="square" tIns="0">
            <a:spAutoFit/>
          </a:bodyPr>
          <a:lstStyle/>
          <a:p>
            <a:pPr indent="0" lvl="0" marL="0" marR="0" rtl="0" algn="ctr">
              <a:lnSpc>
                <a:spcPct val="100000"/>
              </a:lnSpc>
              <a:spcBef>
                <a:spcPts val="0"/>
              </a:spcBef>
              <a:spcAft>
                <a:spcPts val="0"/>
              </a:spcAft>
              <a:buClr>
                <a:schemeClr val="accent2"/>
              </a:buClr>
              <a:buSzPts val="600"/>
              <a:buFont typeface="Arial"/>
              <a:buNone/>
            </a:pPr>
            <a:r>
              <a:rPr b="0" i="0" lang="en" sz="600" u="none" cap="none" strike="noStrike">
                <a:solidFill>
                  <a:schemeClr val="accent2"/>
                </a:solidFill>
                <a:latin typeface="Arial"/>
                <a:ea typeface="Arial"/>
                <a:cs typeface="Arial"/>
                <a:sym typeface="Arial"/>
              </a:rPr>
              <a:t>INTERNAL</a:t>
            </a:r>
            <a:endParaRPr b="0" i="0" sz="6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573881" y="1248967"/>
            <a:ext cx="8185547" cy="3520638"/>
          </a:xfrm>
          <a:prstGeom prst="rect">
            <a:avLst/>
          </a:prstGeom>
          <a:noFill/>
          <a:ln>
            <a:noFill/>
          </a:ln>
        </p:spPr>
        <p:txBody>
          <a:bodyPr anchorCtr="0" anchor="t" bIns="0" lIns="0" spcFirstLastPara="1" rIns="0" wrap="square" tIns="0">
            <a:noAutofit/>
          </a:bodyPr>
          <a:lstStyle>
            <a:lvl1pPr indent="-228600" lvl="0" marL="457200" marR="0" rtl="0" algn="l">
              <a:lnSpc>
                <a:spcPct val="140000"/>
              </a:lnSpc>
              <a:spcBef>
                <a:spcPts val="0"/>
              </a:spcBef>
              <a:spcAft>
                <a:spcPts val="0"/>
              </a:spcAft>
              <a:buClr>
                <a:schemeClr val="accent2"/>
              </a:buClr>
              <a:buSzPts val="1100"/>
              <a:buFont typeface="Noto Sans Symbols"/>
              <a:buNone/>
              <a:defRPr b="0" i="0" sz="1400" u="none" cap="none" strike="noStrike">
                <a:solidFill>
                  <a:schemeClr val="dk1"/>
                </a:solidFill>
                <a:latin typeface="Arial"/>
                <a:ea typeface="Arial"/>
                <a:cs typeface="Arial"/>
                <a:sym typeface="Arial"/>
              </a:defRPr>
            </a:lvl1pPr>
            <a:lvl2pPr indent="-292100" lvl="1" marL="914400" marR="0" rtl="0" algn="l">
              <a:lnSpc>
                <a:spcPct val="140000"/>
              </a:lnSpc>
              <a:spcBef>
                <a:spcPts val="0"/>
              </a:spcBef>
              <a:spcAft>
                <a:spcPts val="0"/>
              </a:spcAft>
              <a:buClr>
                <a:schemeClr val="accent2"/>
              </a:buClr>
              <a:buSzPts val="1000"/>
              <a:buFont typeface="Noto Sans Symbols"/>
              <a:buChar char="🞆"/>
              <a:defRPr b="0" i="0" sz="1400" u="none" cap="none" strike="noStrike">
                <a:solidFill>
                  <a:schemeClr val="dk1"/>
                </a:solidFill>
                <a:latin typeface="Arial"/>
                <a:ea typeface="Arial"/>
                <a:cs typeface="Arial"/>
                <a:sym typeface="Arial"/>
              </a:defRPr>
            </a:lvl2pPr>
            <a:lvl3pPr indent="-317500" lvl="2" marL="1371600" marR="0" rtl="0" algn="l">
              <a:lnSpc>
                <a:spcPct val="140000"/>
              </a:lnSpc>
              <a:spcBef>
                <a:spcPts val="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indent="-304800" lvl="3" marL="1828800" marR="0" rtl="0" algn="l">
              <a:lnSpc>
                <a:spcPct val="140000"/>
              </a:lnSpc>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indent="-298450" lvl="4" marL="2286000" marR="0" rtl="0" algn="l">
              <a:lnSpc>
                <a:spcPct val="140000"/>
              </a:lnSpc>
              <a:spcBef>
                <a:spcPts val="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indent="-285750" lvl="5" marL="2743200" marR="0" rtl="0" algn="l">
              <a:lnSpc>
                <a:spcPct val="140000"/>
              </a:lnSpc>
              <a:spcBef>
                <a:spcPts val="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p13"/>
          <p:cNvSpPr txBox="1"/>
          <p:nvPr>
            <p:ph type="title"/>
          </p:nvPr>
        </p:nvSpPr>
        <p:spPr>
          <a:xfrm>
            <a:off x="381000" y="534600"/>
            <a:ext cx="8378429" cy="606019"/>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descr="&lt;Shell Yellow Bar&gt;" id="53" name="Google Shape;53;p13" title="&lt;Shell Yellow Bar&gt;"/>
          <p:cNvSpPr/>
          <p:nvPr/>
        </p:nvSpPr>
        <p:spPr>
          <a:xfrm>
            <a:off x="-4651" y="381000"/>
            <a:ext cx="952488" cy="28575"/>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4" name="Google Shape;54;p13"/>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lvl1pPr lvl="0" marR="0" rtl="0" algn="ctr">
              <a:spcBef>
                <a:spcPts val="0"/>
              </a:spcBef>
              <a:spcAft>
                <a:spcPts val="0"/>
              </a:spcAft>
              <a:buSzPts val="1100"/>
              <a:buNone/>
              <a:defRPr b="0" i="0" sz="6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800" u="none" cap="none" strike="noStrike">
                <a:solidFill>
                  <a:schemeClr val="dk1"/>
                </a:solidFill>
                <a:latin typeface="Arial"/>
                <a:ea typeface="Arial"/>
                <a:cs typeface="Arial"/>
                <a:sym typeface="Arial"/>
              </a:defRPr>
            </a:lvl9pPr>
          </a:lstStyle>
          <a:p/>
        </p:txBody>
      </p:sp>
      <p:sp>
        <p:nvSpPr>
          <p:cNvPr descr="Rectangle 4" id="55" name="Google Shape;55;p13"/>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lvl1pPr lvl="0" marR="0" rtl="0" algn="ctr">
              <a:spcBef>
                <a:spcPts val="0"/>
              </a:spcBef>
              <a:spcAft>
                <a:spcPts val="0"/>
              </a:spcAft>
              <a:buSzPts val="1100"/>
              <a:buNone/>
              <a:defRPr b="0" i="0" sz="6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800" u="none" cap="none" strike="noStrike">
                <a:solidFill>
                  <a:schemeClr val="dk1"/>
                </a:solidFill>
                <a:latin typeface="Arial"/>
                <a:ea typeface="Arial"/>
                <a:cs typeface="Arial"/>
                <a:sym typeface="Arial"/>
              </a:defRPr>
            </a:lvl9pPr>
          </a:lstStyle>
          <a:p/>
        </p:txBody>
      </p:sp>
      <p:sp>
        <p:nvSpPr>
          <p:cNvPr descr="Rectangle 6" id="56" name="Google Shape;56;p13"/>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lvl1pPr indent="0" lvl="0" marL="0" marR="0" rtl="0" algn="r">
              <a:spcBef>
                <a:spcPts val="0"/>
              </a:spcBef>
              <a:buNone/>
              <a:defRPr b="0" i="0" sz="600" u="none" cap="none" strike="noStrike">
                <a:solidFill>
                  <a:schemeClr val="dk1"/>
                </a:solidFill>
                <a:latin typeface="Arial"/>
                <a:ea typeface="Arial"/>
                <a:cs typeface="Arial"/>
                <a:sym typeface="Arial"/>
              </a:defRPr>
            </a:lvl1pPr>
            <a:lvl2pPr indent="0" lvl="1" marL="0" marR="0" rtl="0" algn="r">
              <a:spcBef>
                <a:spcPts val="0"/>
              </a:spcBef>
              <a:buNone/>
              <a:defRPr b="0" i="0" sz="600" u="none" cap="none" strike="noStrike">
                <a:solidFill>
                  <a:schemeClr val="dk1"/>
                </a:solidFill>
                <a:latin typeface="Arial"/>
                <a:ea typeface="Arial"/>
                <a:cs typeface="Arial"/>
                <a:sym typeface="Arial"/>
              </a:defRPr>
            </a:lvl2pPr>
            <a:lvl3pPr indent="0" lvl="2" marL="0" marR="0" rtl="0" algn="r">
              <a:spcBef>
                <a:spcPts val="0"/>
              </a:spcBef>
              <a:buNone/>
              <a:defRPr b="0" i="0" sz="600" u="none" cap="none" strike="noStrike">
                <a:solidFill>
                  <a:schemeClr val="dk1"/>
                </a:solidFill>
                <a:latin typeface="Arial"/>
                <a:ea typeface="Arial"/>
                <a:cs typeface="Arial"/>
                <a:sym typeface="Arial"/>
              </a:defRPr>
            </a:lvl3pPr>
            <a:lvl4pPr indent="0" lvl="3" marL="0" marR="0" rtl="0" algn="r">
              <a:spcBef>
                <a:spcPts val="0"/>
              </a:spcBef>
              <a:buNone/>
              <a:defRPr b="0" i="0" sz="600" u="none" cap="none" strike="noStrike">
                <a:solidFill>
                  <a:schemeClr val="dk1"/>
                </a:solidFill>
                <a:latin typeface="Arial"/>
                <a:ea typeface="Arial"/>
                <a:cs typeface="Arial"/>
                <a:sym typeface="Arial"/>
              </a:defRPr>
            </a:lvl4pPr>
            <a:lvl5pPr indent="0" lvl="4" marL="0" marR="0" rtl="0" algn="r">
              <a:spcBef>
                <a:spcPts val="0"/>
              </a:spcBef>
              <a:buNone/>
              <a:defRPr b="0" i="0" sz="600" u="none" cap="none" strike="noStrike">
                <a:solidFill>
                  <a:schemeClr val="dk1"/>
                </a:solidFill>
                <a:latin typeface="Arial"/>
                <a:ea typeface="Arial"/>
                <a:cs typeface="Arial"/>
                <a:sym typeface="Arial"/>
              </a:defRPr>
            </a:lvl5pPr>
            <a:lvl6pPr indent="0" lvl="5" marL="0" marR="0" rtl="0" algn="r">
              <a:spcBef>
                <a:spcPts val="0"/>
              </a:spcBef>
              <a:buNone/>
              <a:defRPr b="0" i="0" sz="600" u="none" cap="none" strike="noStrike">
                <a:solidFill>
                  <a:schemeClr val="dk1"/>
                </a:solidFill>
                <a:latin typeface="Arial"/>
                <a:ea typeface="Arial"/>
                <a:cs typeface="Arial"/>
                <a:sym typeface="Arial"/>
              </a:defRPr>
            </a:lvl6pPr>
            <a:lvl7pPr indent="0" lvl="6" marL="0" marR="0" rtl="0" algn="r">
              <a:spcBef>
                <a:spcPts val="0"/>
              </a:spcBef>
              <a:buNone/>
              <a:defRPr b="0" i="0" sz="600" u="none" cap="none" strike="noStrike">
                <a:solidFill>
                  <a:schemeClr val="dk1"/>
                </a:solidFill>
                <a:latin typeface="Arial"/>
                <a:ea typeface="Arial"/>
                <a:cs typeface="Arial"/>
                <a:sym typeface="Arial"/>
              </a:defRPr>
            </a:lvl7pPr>
            <a:lvl8pPr indent="0" lvl="7" marL="0" marR="0" rtl="0" algn="r">
              <a:spcBef>
                <a:spcPts val="0"/>
              </a:spcBef>
              <a:buNone/>
              <a:defRPr b="0" i="0" sz="600" u="none" cap="none" strike="noStrike">
                <a:solidFill>
                  <a:schemeClr val="dk1"/>
                </a:solidFill>
                <a:latin typeface="Arial"/>
                <a:ea typeface="Arial"/>
                <a:cs typeface="Arial"/>
                <a:sym typeface="Arial"/>
              </a:defRPr>
            </a:lvl8pPr>
            <a:lvl9pPr indent="0" lvl="8" marL="0" marR="0" rtl="0" algn="r">
              <a:spcBef>
                <a:spcPts val="0"/>
              </a:spcBef>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descr="&lt;COMPANY_NAME&gt;&#10;" id="57" name="Google Shape;57;p13"/>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b="0" i="0" lang="en" sz="600" u="none" cap="none" strike="noStrike">
                <a:solidFill>
                  <a:schemeClr val="dk1"/>
                </a:solidFill>
                <a:latin typeface="Arial"/>
                <a:ea typeface="Arial"/>
                <a:cs typeface="Arial"/>
                <a:sym typeface="Arial"/>
              </a:rPr>
              <a:t>Copyright of Shell International B.V.</a:t>
            </a:r>
            <a:endParaRPr sz="1100"/>
          </a:p>
        </p:txBody>
      </p:sp>
      <p:sp>
        <p:nvSpPr>
          <p:cNvPr descr="&lt;Shell Yellow Bar&gt;" id="58" name="Google Shape;58;p13" title="&lt;Shell Yellow Bar&gt;"/>
          <p:cNvSpPr/>
          <p:nvPr/>
        </p:nvSpPr>
        <p:spPr>
          <a:xfrm>
            <a:off x="-2417" y="5115392"/>
            <a:ext cx="9144900" cy="28575"/>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pos="240">
          <p15:clr>
            <a:srgbClr val="F26B43"/>
          </p15:clr>
        </p15:guide>
        <p15:guide id="3" pos="5518">
          <p15:clr>
            <a:srgbClr val="F26B43"/>
          </p15:clr>
        </p15:guide>
        <p15:guide id="4" orient="horz" pos="333">
          <p15:clr>
            <a:srgbClr val="F26B43"/>
          </p15:clr>
        </p15:guide>
        <p15:guide id="5" orient="horz" pos="787">
          <p15:clr>
            <a:srgbClr val="F26B43"/>
          </p15:clr>
        </p15:guide>
        <p15:guide id="6" orient="horz" pos="719">
          <p15:clr>
            <a:srgbClr val="F26B43"/>
          </p15:clr>
        </p15:guide>
        <p15:guide id="7" orient="horz" pos="3053">
          <p15:clr>
            <a:srgbClr val="F26B43"/>
          </p15:clr>
        </p15:guide>
        <p15:guide id="8" orient="horz" pos="3005">
          <p15:clr>
            <a:srgbClr val="F26B43"/>
          </p15:clr>
        </p15:guide>
        <p15:guide id="9" pos="2824">
          <p15:clr>
            <a:srgbClr val="F26B43"/>
          </p15:clr>
        </p15:guide>
        <p15:guide id="10" pos="2936">
          <p15:clr>
            <a:srgbClr val="F26B43"/>
          </p15:clr>
        </p15:guide>
        <p15:guide id="11" orient="horz" pos="240">
          <p15:clr>
            <a:srgbClr val="F26B43"/>
          </p15:clr>
        </p15:guide>
        <p15:guide id="12" orient="horz" pos="276">
          <p15:clr>
            <a:srgbClr val="F26B43"/>
          </p15:clr>
        </p15:guide>
        <p15:guide id="13" pos="839">
          <p15:clr>
            <a:srgbClr val="F26B43"/>
          </p15:clr>
        </p15:guide>
        <p15:guide id="14" orient="horz" pos="3169">
          <p15:clr>
            <a:srgbClr val="F26B43"/>
          </p15:clr>
        </p15:guide>
        <p15:guide id="15" pos="361">
          <p15:clr>
            <a:srgbClr val="F26B43"/>
          </p15:clr>
        </p15:guide>
        <p15:guide id="16" pos="481">
          <p15:clr>
            <a:srgbClr val="F26B43"/>
          </p15:clr>
        </p15:guide>
        <p15:guide id="17" orient="horz" pos="83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hyperlink" Target="https://github.com/insomnia250/channel-prun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hyperlink" Target="https://github.com/chaimurti/TVSPrune" TargetMode="External"/><Relationship Id="rId5"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hyperlink" Target="https://github.com/Riddhi-Chatterjee/Model-Pruning/tree/main/TVSPrune-Experimen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hyperlink" Target="https://github.com/Riddhi-Chatterjee/Model-Pruning/blob/main/All-Results/Model%20Pruning%20Results.xls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26.png"/><Relationship Id="rId5"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hyperlink" Target="https://github.com/VainF/Torch-Pru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hyperlink" Target="https://github.com/Riddhi-Chatterjee/Model-Pruning/tree/main/Basic-Experiments" TargetMode="External"/><Relationship Id="rId5" Type="http://schemas.openxmlformats.org/officeDocument/2006/relationships/hyperlink" Target="https://pytorch.org/tutorials/intermediate/pruning_tutorial.html" TargetMode="External"/><Relationship Id="rId6" Type="http://schemas.openxmlformats.org/officeDocument/2006/relationships/image" Target="../media/image25.png"/><Relationship Id="rId7"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hyperlink" Target="https://github.com/he-y/filter-pruning-geometric-median" TargetMode="External"/><Relationship Id="rId5"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hyperlink" Target="https://github.com/Riddhi-Chatterjee/Model-Pruning/tree/main/FPGM-Experimen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ctrTitle"/>
          </p:nvPr>
        </p:nvSpPr>
        <p:spPr>
          <a:xfrm>
            <a:off x="575100" y="2065802"/>
            <a:ext cx="7480030" cy="688500"/>
          </a:xfrm>
          <a:prstGeom prst="rect">
            <a:avLst/>
          </a:prstGeom>
          <a:noFill/>
          <a:ln>
            <a:noFill/>
          </a:ln>
        </p:spPr>
        <p:txBody>
          <a:bodyPr anchorCtr="0" anchor="b" bIns="0" lIns="0" spcFirstLastPara="1" rIns="0" wrap="square" tIns="0">
            <a:noAutofit/>
          </a:bodyPr>
          <a:lstStyle/>
          <a:p>
            <a:pPr indent="0" lvl="0" marL="0" rtl="0" algn="l">
              <a:lnSpc>
                <a:spcPct val="110000"/>
              </a:lnSpc>
              <a:spcBef>
                <a:spcPts val="0"/>
              </a:spcBef>
              <a:spcAft>
                <a:spcPts val="0"/>
              </a:spcAft>
              <a:buClr>
                <a:schemeClr val="dk1"/>
              </a:buClr>
              <a:buSzPts val="2700"/>
              <a:buFont typeface="Arial"/>
              <a:buNone/>
            </a:pPr>
            <a:r>
              <a:rPr lang="en"/>
              <a:t>Model Pruning</a:t>
            </a:r>
            <a:endParaRPr/>
          </a:p>
        </p:txBody>
      </p:sp>
      <p:sp>
        <p:nvSpPr>
          <p:cNvPr id="277" name="Google Shape;277;p36"/>
          <p:cNvSpPr txBox="1"/>
          <p:nvPr>
            <p:ph idx="1" type="subTitle"/>
          </p:nvPr>
        </p:nvSpPr>
        <p:spPr>
          <a:xfrm>
            <a:off x="575100" y="2854392"/>
            <a:ext cx="7482411" cy="5623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300"/>
              <a:buFont typeface="Noto Sans Symbols"/>
              <a:buNone/>
            </a:pPr>
            <a:r>
              <a:rPr lang="en"/>
              <a:t>  </a:t>
            </a:r>
            <a:endParaRPr/>
          </a:p>
        </p:txBody>
      </p:sp>
      <p:sp>
        <p:nvSpPr>
          <p:cNvPr id="278" name="Google Shape;278;p36"/>
          <p:cNvSpPr txBox="1"/>
          <p:nvPr>
            <p:ph idx="2" type="body"/>
          </p:nvPr>
        </p:nvSpPr>
        <p:spPr>
          <a:xfrm>
            <a:off x="575100" y="3624065"/>
            <a:ext cx="5903341" cy="17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900"/>
              <a:buNone/>
            </a:pPr>
            <a:r>
              <a:rPr lang="en"/>
              <a:t>Presented by:</a:t>
            </a:r>
            <a:endParaRPr/>
          </a:p>
        </p:txBody>
      </p:sp>
      <p:sp>
        <p:nvSpPr>
          <p:cNvPr id="279" name="Google Shape;279;p36"/>
          <p:cNvSpPr txBox="1"/>
          <p:nvPr>
            <p:ph idx="3" type="body"/>
          </p:nvPr>
        </p:nvSpPr>
        <p:spPr>
          <a:xfrm>
            <a:off x="575100" y="3812937"/>
            <a:ext cx="5903341" cy="17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900"/>
              <a:buNone/>
            </a:pPr>
            <a:r>
              <a:rPr lang="en"/>
              <a:t>Riddhi Chatterjee</a:t>
            </a:r>
            <a:endParaRPr/>
          </a:p>
        </p:txBody>
      </p:sp>
      <p:sp>
        <p:nvSpPr>
          <p:cNvPr id="280" name="Google Shape;280;p36"/>
          <p:cNvSpPr txBox="1"/>
          <p:nvPr>
            <p:ph idx="12" type="sldNum"/>
          </p:nvPr>
        </p:nvSpPr>
        <p:spPr>
          <a:xfrm>
            <a:off x="8493133" y="4851899"/>
            <a:ext cx="266673"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36"/>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282" name="Google Shape;282;p36"/>
          <p:cNvSpPr txBox="1"/>
          <p:nvPr>
            <p:ph idx="11" type="ftr"/>
          </p:nvPr>
        </p:nvSpPr>
        <p:spPr>
          <a:xfrm>
            <a:off x="2907792" y="4851899"/>
            <a:ext cx="3326484"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45"/>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grpSp>
        <p:nvGrpSpPr>
          <p:cNvPr id="433" name="Google Shape;433;p45"/>
          <p:cNvGrpSpPr/>
          <p:nvPr/>
        </p:nvGrpSpPr>
        <p:grpSpPr>
          <a:xfrm>
            <a:off x="-4651" y="0"/>
            <a:ext cx="9150676" cy="5148675"/>
            <a:chOff x="-6201" y="0"/>
            <a:chExt cx="12200901" cy="6864900"/>
          </a:xfrm>
        </p:grpSpPr>
        <p:sp>
          <p:nvSpPr>
            <p:cNvPr id="434" name="Google Shape;434;p45"/>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435" name="Google Shape;435;p45"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36" name="Google Shape;436;p45"/>
          <p:cNvSpPr txBox="1"/>
          <p:nvPr>
            <p:ph type="title"/>
          </p:nvPr>
        </p:nvSpPr>
        <p:spPr>
          <a:xfrm>
            <a:off x="381000" y="534600"/>
            <a:ext cx="8378400" cy="606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100"/>
              <a:buFont typeface="Arial"/>
              <a:buNone/>
            </a:pPr>
            <a:r>
              <a:rPr lang="en"/>
              <a:t>Gradient based Pruning </a:t>
            </a:r>
            <a:endParaRPr/>
          </a:p>
        </p:txBody>
      </p:sp>
      <p:sp>
        <p:nvSpPr>
          <p:cNvPr id="437" name="Google Shape;437;p45"/>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438" name="Google Shape;438;p45"/>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39" name="Google Shape;439;p45"/>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440" name="Google Shape;440;p45"/>
          <p:cNvSpPr txBox="1"/>
          <p:nvPr/>
        </p:nvSpPr>
        <p:spPr>
          <a:xfrm>
            <a:off x="380997" y="999936"/>
            <a:ext cx="2022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1100"/>
          </a:p>
        </p:txBody>
      </p:sp>
      <p:sp>
        <p:nvSpPr>
          <p:cNvPr descr="&lt;COMPANY_NAME&gt;&#10;" id="441" name="Google Shape;441;p45"/>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pic>
        <p:nvPicPr>
          <p:cNvPr id="442" name="Google Shape;442;p45"/>
          <p:cNvPicPr preferRelativeResize="0"/>
          <p:nvPr/>
        </p:nvPicPr>
        <p:blipFill>
          <a:blip r:embed="rId4">
            <a:alphaModFix/>
          </a:blip>
          <a:stretch>
            <a:fillRect/>
          </a:stretch>
        </p:blipFill>
        <p:spPr>
          <a:xfrm>
            <a:off x="7625424" y="1169921"/>
            <a:ext cx="1366605" cy="2189574"/>
          </a:xfrm>
          <a:prstGeom prst="rect">
            <a:avLst/>
          </a:prstGeom>
          <a:noFill/>
          <a:ln>
            <a:noFill/>
          </a:ln>
        </p:spPr>
      </p:pic>
      <p:sp>
        <p:nvSpPr>
          <p:cNvPr id="443" name="Google Shape;443;p45"/>
          <p:cNvSpPr txBox="1"/>
          <p:nvPr/>
        </p:nvSpPr>
        <p:spPr>
          <a:xfrm>
            <a:off x="281625" y="1112524"/>
            <a:ext cx="7389300" cy="4593300"/>
          </a:xfrm>
          <a:prstGeom prst="rect">
            <a:avLst/>
          </a:prstGeom>
          <a:noFill/>
          <a:ln>
            <a:noFill/>
          </a:ln>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Char char="●"/>
            </a:pPr>
            <a:r>
              <a:rPr lang="en" sz="1100">
                <a:solidFill>
                  <a:srgbClr val="000000"/>
                </a:solidFill>
              </a:rPr>
              <a:t>Can be used for both Structured and Unstructured pruning.</a:t>
            </a:r>
            <a:br>
              <a:rPr lang="en" sz="1100">
                <a:solidFill>
                  <a:srgbClr val="000000"/>
                </a:solidFill>
              </a:rPr>
            </a:br>
            <a:br>
              <a:rPr lang="en" sz="500">
                <a:solidFill>
                  <a:srgbClr val="000000"/>
                </a:solidFill>
              </a:rPr>
            </a:br>
            <a:br>
              <a:rPr lang="en" sz="500">
                <a:solidFill>
                  <a:srgbClr val="000000"/>
                </a:solidFill>
              </a:rPr>
            </a:br>
            <a:endParaRPr sz="2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For a set of training examples D, the network’s parameters W are optimised to minimise a cost value C(D|W). The pruning objective is as follows:</a:t>
            </a:r>
            <a:br>
              <a:rPr lang="en" sz="1100">
                <a:solidFill>
                  <a:srgbClr val="000000"/>
                </a:solidFill>
              </a:rPr>
            </a:b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0" lvl="0" marL="457200" rtl="0" algn="l">
              <a:lnSpc>
                <a:spcPct val="115000"/>
              </a:lnSpc>
              <a:spcBef>
                <a:spcPts val="0"/>
              </a:spcBef>
              <a:spcAft>
                <a:spcPts val="0"/>
              </a:spcAft>
              <a:buNone/>
            </a:pPr>
            <a:br>
              <a:rPr i="1" lang="en" sz="500"/>
            </a:br>
            <a:br>
              <a:rPr i="1" lang="en" sz="500"/>
            </a:br>
            <a:endParaRPr i="1" sz="5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Iteratively identify and remove the least important parameters — ensures the eventual satisfaction of the bound on the number of non-zero parameters in W’.</a:t>
            </a:r>
            <a:br>
              <a:rPr lang="en" sz="500">
                <a:solidFill>
                  <a:srgbClr val="000000"/>
                </a:solidFill>
              </a:rPr>
            </a:br>
            <a:br>
              <a:rPr lang="en" sz="500">
                <a:solidFill>
                  <a:srgbClr val="000000"/>
                </a:solidFill>
              </a:rPr>
            </a:br>
            <a:br>
              <a:rPr lang="en" sz="500">
                <a:solidFill>
                  <a:srgbClr val="000000"/>
                </a:solidFill>
              </a:rPr>
            </a:br>
            <a:endParaRPr sz="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A feature map corresponding to the lth layer and kth channel is computed as follows:</a:t>
            </a:r>
            <a:br>
              <a:rPr lang="en" sz="1100">
                <a:solidFill>
                  <a:srgbClr val="000000"/>
                </a:solidFill>
              </a:rPr>
            </a:br>
            <a:br>
              <a:rPr lang="en" sz="1100">
                <a:solidFill>
                  <a:srgbClr val="000000"/>
                </a:solidFill>
              </a:rPr>
            </a:br>
            <a:br>
              <a:rPr lang="en" sz="1100">
                <a:solidFill>
                  <a:srgbClr val="000000"/>
                </a:solidFill>
              </a:rPr>
            </a:br>
            <a:r>
              <a:rPr lang="en" sz="1100">
                <a:solidFill>
                  <a:srgbClr val="000000"/>
                </a:solidFill>
              </a:rPr>
              <a:t>where, g, w, and b denote the pruning gate, weights and bias of the lth layer and kth channel respectively.</a:t>
            </a:r>
            <a:br>
              <a:rPr lang="en" sz="1100">
                <a:solidFill>
                  <a:srgbClr val="000000"/>
                </a:solidFill>
              </a:rPr>
            </a:br>
            <a:br>
              <a:rPr lang="en" sz="500">
                <a:solidFill>
                  <a:srgbClr val="000000"/>
                </a:solidFill>
              </a:rPr>
            </a:br>
            <a:br>
              <a:rPr lang="en" sz="500">
                <a:solidFill>
                  <a:srgbClr val="000000"/>
                </a:solidFill>
              </a:rPr>
            </a:br>
            <a:endParaRPr sz="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Using Taylor expansion, we approximate the change in the loss value resulting from the removal of a particular parameter. For a feature map, this turns out to be as follows:</a:t>
            </a:r>
            <a:br>
              <a:rPr lang="en" sz="1100">
                <a:solidFill>
                  <a:srgbClr val="000000"/>
                </a:solidFill>
              </a:rPr>
            </a:br>
            <a:br>
              <a:rPr lang="en" sz="1100">
                <a:solidFill>
                  <a:srgbClr val="000000"/>
                </a:solidFill>
              </a:rPr>
            </a:br>
            <a:br>
              <a:rPr lang="en" sz="1100">
                <a:solidFill>
                  <a:srgbClr val="000000"/>
                </a:solidFill>
              </a:rPr>
            </a:br>
            <a:endParaRPr sz="1100">
              <a:solidFill>
                <a:srgbClr val="000000"/>
              </a:solidFill>
            </a:endParaRPr>
          </a:p>
        </p:txBody>
      </p:sp>
      <p:pic>
        <p:nvPicPr>
          <p:cNvPr id="444" name="Google Shape;444;p45"/>
          <p:cNvPicPr preferRelativeResize="0"/>
          <p:nvPr/>
        </p:nvPicPr>
        <p:blipFill>
          <a:blip r:embed="rId5">
            <a:alphaModFix/>
          </a:blip>
          <a:stretch>
            <a:fillRect/>
          </a:stretch>
        </p:blipFill>
        <p:spPr>
          <a:xfrm>
            <a:off x="2952936" y="1941804"/>
            <a:ext cx="2396250" cy="341025"/>
          </a:xfrm>
          <a:prstGeom prst="rect">
            <a:avLst/>
          </a:prstGeom>
          <a:noFill/>
          <a:ln>
            <a:noFill/>
          </a:ln>
        </p:spPr>
      </p:pic>
      <p:pic>
        <p:nvPicPr>
          <p:cNvPr id="445" name="Google Shape;445;p45"/>
          <p:cNvPicPr preferRelativeResize="0"/>
          <p:nvPr/>
        </p:nvPicPr>
        <p:blipFill>
          <a:blip r:embed="rId6">
            <a:alphaModFix/>
          </a:blip>
          <a:stretch>
            <a:fillRect/>
          </a:stretch>
        </p:blipFill>
        <p:spPr>
          <a:xfrm>
            <a:off x="3013900" y="3207107"/>
            <a:ext cx="2274300" cy="310850"/>
          </a:xfrm>
          <a:prstGeom prst="rect">
            <a:avLst/>
          </a:prstGeom>
          <a:noFill/>
          <a:ln>
            <a:noFill/>
          </a:ln>
        </p:spPr>
      </p:pic>
      <p:pic>
        <p:nvPicPr>
          <p:cNvPr id="446" name="Google Shape;446;p45"/>
          <p:cNvPicPr preferRelativeResize="0"/>
          <p:nvPr/>
        </p:nvPicPr>
        <p:blipFill>
          <a:blip r:embed="rId7">
            <a:alphaModFix/>
          </a:blip>
          <a:stretch>
            <a:fillRect/>
          </a:stretch>
        </p:blipFill>
        <p:spPr>
          <a:xfrm>
            <a:off x="3052375" y="4371751"/>
            <a:ext cx="2197349" cy="518620"/>
          </a:xfrm>
          <a:prstGeom prst="rect">
            <a:avLst/>
          </a:prstGeom>
          <a:noFill/>
          <a:ln>
            <a:noFill/>
          </a:ln>
        </p:spPr>
      </p:pic>
      <p:sp>
        <p:nvSpPr>
          <p:cNvPr id="447" name="Google Shape;447;p45"/>
          <p:cNvSpPr txBox="1"/>
          <p:nvPr/>
        </p:nvSpPr>
        <p:spPr>
          <a:xfrm>
            <a:off x="381000" y="817919"/>
            <a:ext cx="42234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Refer: </a:t>
            </a:r>
            <a:r>
              <a:rPr lang="en" sz="1100" u="sng">
                <a:solidFill>
                  <a:schemeClr val="hlink"/>
                </a:solidFill>
                <a:hlinkClick r:id="rId8"/>
              </a:rPr>
              <a:t>https://github.com/insomnia250/channel-prune</a:t>
            </a:r>
            <a:r>
              <a:rPr lang="en" sz="1100"/>
              <a:t>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46"/>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sp>
        <p:nvSpPr>
          <p:cNvPr id="454" name="Google Shape;454;p46"/>
          <p:cNvSpPr txBox="1"/>
          <p:nvPr>
            <p:ph type="title"/>
          </p:nvPr>
        </p:nvSpPr>
        <p:spPr>
          <a:xfrm>
            <a:off x="381000" y="534600"/>
            <a:ext cx="8378400" cy="606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100"/>
              <a:buFont typeface="Arial"/>
              <a:buNone/>
            </a:pPr>
            <a:r>
              <a:rPr lang="en"/>
              <a:t>Gradient based Pruning </a:t>
            </a:r>
            <a:endParaRPr/>
          </a:p>
        </p:txBody>
      </p:sp>
      <p:sp>
        <p:nvSpPr>
          <p:cNvPr id="455" name="Google Shape;455;p46"/>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grpSp>
        <p:nvGrpSpPr>
          <p:cNvPr id="456" name="Google Shape;456;p46"/>
          <p:cNvGrpSpPr/>
          <p:nvPr/>
        </p:nvGrpSpPr>
        <p:grpSpPr>
          <a:xfrm>
            <a:off x="-4651" y="0"/>
            <a:ext cx="9150676" cy="5148675"/>
            <a:chOff x="-6201" y="0"/>
            <a:chExt cx="12200901" cy="6864900"/>
          </a:xfrm>
        </p:grpSpPr>
        <p:sp>
          <p:nvSpPr>
            <p:cNvPr id="457" name="Google Shape;457;p46"/>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458" name="Google Shape;458;p46"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59" name="Google Shape;459;p46"/>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46"/>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461" name="Google Shape;461;p46"/>
          <p:cNvSpPr txBox="1"/>
          <p:nvPr/>
        </p:nvSpPr>
        <p:spPr>
          <a:xfrm>
            <a:off x="380997" y="999936"/>
            <a:ext cx="2022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1100"/>
          </a:p>
        </p:txBody>
      </p:sp>
      <p:sp>
        <p:nvSpPr>
          <p:cNvPr descr="&lt;COMPANY_NAME&gt;&#10;" id="462" name="Google Shape;462;p46"/>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sp>
        <p:nvSpPr>
          <p:cNvPr id="463" name="Google Shape;463;p46"/>
          <p:cNvSpPr txBox="1"/>
          <p:nvPr/>
        </p:nvSpPr>
        <p:spPr>
          <a:xfrm>
            <a:off x="281625" y="807724"/>
            <a:ext cx="7389300" cy="4593300"/>
          </a:xfrm>
          <a:prstGeom prst="rect">
            <a:avLst/>
          </a:prstGeom>
          <a:noFill/>
          <a:ln>
            <a:noFill/>
          </a:ln>
        </p:spPr>
        <p:txBody>
          <a:bodyPr anchorCtr="0" anchor="t" bIns="91425" lIns="91425" spcFirstLastPara="1" rIns="91425" wrap="square" tIns="91425">
            <a:normAutofit/>
          </a:bodyPr>
          <a:lstStyle/>
          <a:p>
            <a:pPr indent="-292100" lvl="0" marL="457200" rtl="0" algn="l">
              <a:spcBef>
                <a:spcPts val="0"/>
              </a:spcBef>
              <a:spcAft>
                <a:spcPts val="0"/>
              </a:spcAft>
              <a:buClr>
                <a:srgbClr val="000000"/>
              </a:buClr>
              <a:buSzPts val="1000"/>
              <a:buChar char="●"/>
            </a:pPr>
            <a:r>
              <a:rPr lang="en" sz="1000">
                <a:solidFill>
                  <a:srgbClr val="000000"/>
                </a:solidFill>
              </a:rPr>
              <a:t>A simple layer-wise L2 normalisation can achieve adequate rescaling across layers:</a:t>
            </a:r>
            <a:br>
              <a:rPr lang="en" sz="1000">
                <a:solidFill>
                  <a:srgbClr val="000000"/>
                </a:solidFill>
              </a:rPr>
            </a:br>
            <a:br>
              <a:rPr lang="en" sz="1000">
                <a:solidFill>
                  <a:srgbClr val="000000"/>
                </a:solidFill>
              </a:rPr>
            </a:br>
            <a:br>
              <a:rPr lang="en" sz="1000">
                <a:solidFill>
                  <a:srgbClr val="000000"/>
                </a:solidFill>
              </a:rPr>
            </a:br>
            <a:br>
              <a:rPr lang="en" sz="1000">
                <a:solidFill>
                  <a:srgbClr val="000000"/>
                </a:solidFill>
              </a:rPr>
            </a:br>
            <a:br>
              <a:rPr lang="en" sz="1000">
                <a:solidFill>
                  <a:srgbClr val="000000"/>
                </a:solidFill>
              </a:rPr>
            </a:b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FLOPs regularization:</a:t>
            </a:r>
            <a:br>
              <a:rPr lang="en" sz="1000">
                <a:solidFill>
                  <a:srgbClr val="000000"/>
                </a:solidFill>
              </a:rPr>
            </a:br>
            <a:br>
              <a:rPr lang="en" sz="1000">
                <a:solidFill>
                  <a:srgbClr val="000000"/>
                </a:solidFill>
              </a:rPr>
            </a:br>
            <a:br>
              <a:rPr lang="en" sz="1000">
                <a:solidFill>
                  <a:srgbClr val="000000"/>
                </a:solidFill>
              </a:rPr>
            </a:br>
            <a:endParaRPr sz="1000">
              <a:solidFill>
                <a:srgbClr val="000000"/>
              </a:solidFill>
            </a:endParaRPr>
          </a:p>
          <a:p>
            <a:pPr indent="-292100" lvl="0" marL="457200" rtl="0" algn="l">
              <a:spcBef>
                <a:spcPts val="0"/>
              </a:spcBef>
              <a:spcAft>
                <a:spcPts val="0"/>
              </a:spcAft>
              <a:buClr>
                <a:srgbClr val="000000"/>
              </a:buClr>
              <a:buSzPts val="1000"/>
              <a:buChar char="●"/>
            </a:pPr>
            <a:r>
              <a:rPr lang="en" sz="1000"/>
              <a:t>Results:</a:t>
            </a:r>
            <a:br>
              <a:rPr lang="en" sz="1000"/>
            </a:br>
            <a:br>
              <a:rPr lang="en" sz="1000">
                <a:solidFill>
                  <a:srgbClr val="000000"/>
                </a:solidFill>
              </a:rPr>
            </a:br>
            <a:endParaRPr sz="1000">
              <a:solidFill>
                <a:srgbClr val="000000"/>
              </a:solidFill>
            </a:endParaRPr>
          </a:p>
        </p:txBody>
      </p:sp>
      <p:pic>
        <p:nvPicPr>
          <p:cNvPr id="464" name="Google Shape;464;p46"/>
          <p:cNvPicPr preferRelativeResize="0"/>
          <p:nvPr/>
        </p:nvPicPr>
        <p:blipFill>
          <a:blip r:embed="rId4">
            <a:alphaModFix/>
          </a:blip>
          <a:stretch>
            <a:fillRect/>
          </a:stretch>
        </p:blipFill>
        <p:spPr>
          <a:xfrm>
            <a:off x="3243553" y="1108077"/>
            <a:ext cx="1529580" cy="562647"/>
          </a:xfrm>
          <a:prstGeom prst="rect">
            <a:avLst/>
          </a:prstGeom>
          <a:noFill/>
          <a:ln>
            <a:noFill/>
          </a:ln>
        </p:spPr>
      </p:pic>
      <p:pic>
        <p:nvPicPr>
          <p:cNvPr id="465" name="Google Shape;465;p46"/>
          <p:cNvPicPr preferRelativeResize="0"/>
          <p:nvPr/>
        </p:nvPicPr>
        <p:blipFill>
          <a:blip r:embed="rId5">
            <a:alphaModFix/>
          </a:blip>
          <a:stretch>
            <a:fillRect/>
          </a:stretch>
        </p:blipFill>
        <p:spPr>
          <a:xfrm>
            <a:off x="3183770" y="2023817"/>
            <a:ext cx="1649134" cy="246608"/>
          </a:xfrm>
          <a:prstGeom prst="rect">
            <a:avLst/>
          </a:prstGeom>
          <a:noFill/>
          <a:ln>
            <a:noFill/>
          </a:ln>
        </p:spPr>
      </p:pic>
      <p:sp>
        <p:nvSpPr>
          <p:cNvPr id="466" name="Google Shape;466;p46"/>
          <p:cNvSpPr txBox="1"/>
          <p:nvPr>
            <p:ph type="title"/>
          </p:nvPr>
        </p:nvSpPr>
        <p:spPr>
          <a:xfrm>
            <a:off x="381000" y="534600"/>
            <a:ext cx="8378400" cy="4335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100"/>
              <a:buFont typeface="Arial"/>
              <a:buNone/>
            </a:pPr>
            <a:r>
              <a:rPr lang="en"/>
              <a:t>Gradient based Pruning </a:t>
            </a:r>
            <a:endParaRPr/>
          </a:p>
        </p:txBody>
      </p:sp>
      <p:pic>
        <p:nvPicPr>
          <p:cNvPr id="467" name="Google Shape;467;p46"/>
          <p:cNvPicPr preferRelativeResize="0"/>
          <p:nvPr/>
        </p:nvPicPr>
        <p:blipFill>
          <a:blip r:embed="rId6">
            <a:alphaModFix/>
          </a:blip>
          <a:stretch>
            <a:fillRect/>
          </a:stretch>
        </p:blipFill>
        <p:spPr>
          <a:xfrm>
            <a:off x="858377" y="2677549"/>
            <a:ext cx="7663498" cy="192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47"/>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grpSp>
        <p:nvGrpSpPr>
          <p:cNvPr id="474" name="Google Shape;474;p47"/>
          <p:cNvGrpSpPr/>
          <p:nvPr/>
        </p:nvGrpSpPr>
        <p:grpSpPr>
          <a:xfrm>
            <a:off x="-4651" y="0"/>
            <a:ext cx="9150676" cy="5148675"/>
            <a:chOff x="-6201" y="0"/>
            <a:chExt cx="12200901" cy="6864900"/>
          </a:xfrm>
        </p:grpSpPr>
        <p:sp>
          <p:nvSpPr>
            <p:cNvPr id="475" name="Google Shape;475;p47"/>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476" name="Google Shape;476;p47"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77" name="Google Shape;477;p47"/>
          <p:cNvSpPr txBox="1"/>
          <p:nvPr>
            <p:ph type="title"/>
          </p:nvPr>
        </p:nvSpPr>
        <p:spPr>
          <a:xfrm>
            <a:off x="381000" y="534600"/>
            <a:ext cx="8378400" cy="606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100"/>
              <a:buFont typeface="Arial"/>
              <a:buNone/>
            </a:pPr>
            <a:r>
              <a:rPr lang="en"/>
              <a:t>TVSPrune – </a:t>
            </a:r>
            <a:r>
              <a:rPr lang="en"/>
              <a:t>Pruning Nondiscriminative Filters via Total Variation Separation of Intermediate Representations without fine tuning</a:t>
            </a:r>
            <a:endParaRPr/>
          </a:p>
          <a:p>
            <a:pPr indent="0" lvl="0" marL="0" rtl="0" algn="l">
              <a:lnSpc>
                <a:spcPct val="90000"/>
              </a:lnSpc>
              <a:spcBef>
                <a:spcPts val="0"/>
              </a:spcBef>
              <a:spcAft>
                <a:spcPts val="0"/>
              </a:spcAft>
              <a:buClr>
                <a:schemeClr val="dk1"/>
              </a:buClr>
              <a:buSzPts val="2100"/>
              <a:buFont typeface="Arial"/>
              <a:buNone/>
            </a:pPr>
            <a:r>
              <a:t/>
            </a:r>
            <a:endParaRPr/>
          </a:p>
        </p:txBody>
      </p:sp>
      <p:sp>
        <p:nvSpPr>
          <p:cNvPr id="478" name="Google Shape;478;p47"/>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479" name="Google Shape;479;p47"/>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47"/>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481" name="Google Shape;481;p47"/>
          <p:cNvSpPr txBox="1"/>
          <p:nvPr/>
        </p:nvSpPr>
        <p:spPr>
          <a:xfrm>
            <a:off x="380997" y="999936"/>
            <a:ext cx="2022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1100"/>
          </a:p>
        </p:txBody>
      </p:sp>
      <p:sp>
        <p:nvSpPr>
          <p:cNvPr descr="&lt;COMPANY_NAME&gt;&#10;" id="482" name="Google Shape;482;p47"/>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sp>
        <p:nvSpPr>
          <p:cNvPr id="483" name="Google Shape;483;p47"/>
          <p:cNvSpPr txBox="1"/>
          <p:nvPr/>
        </p:nvSpPr>
        <p:spPr>
          <a:xfrm>
            <a:off x="381000" y="1171113"/>
            <a:ext cx="33648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Refer: </a:t>
            </a:r>
            <a:r>
              <a:rPr lang="en" sz="1100">
                <a:solidFill>
                  <a:schemeClr val="hlink"/>
                </a:solidFill>
                <a:uFill>
                  <a:noFill/>
                </a:uFill>
                <a:hlinkClick r:id="rId4"/>
              </a:rPr>
              <a:t>https://github.com/chaimurti/TVSPrune</a:t>
            </a:r>
            <a:endParaRPr sz="1000"/>
          </a:p>
        </p:txBody>
      </p:sp>
      <p:sp>
        <p:nvSpPr>
          <p:cNvPr id="484" name="Google Shape;484;p47"/>
          <p:cNvSpPr txBox="1"/>
          <p:nvPr/>
        </p:nvSpPr>
        <p:spPr>
          <a:xfrm>
            <a:off x="274225" y="1414275"/>
            <a:ext cx="5230800" cy="3409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For performing Structured pruning</a:t>
            </a:r>
            <a:br>
              <a:rPr lang="en" sz="1100"/>
            </a:br>
            <a:endParaRPr sz="700"/>
          </a:p>
          <a:p>
            <a:pPr indent="-298450" lvl="0" marL="457200" rtl="0" algn="l">
              <a:spcBef>
                <a:spcPts val="0"/>
              </a:spcBef>
              <a:spcAft>
                <a:spcPts val="0"/>
              </a:spcAft>
              <a:buSzPts val="1100"/>
              <a:buChar char="●"/>
            </a:pPr>
            <a:r>
              <a:rPr lang="en" sz="1100"/>
              <a:t>No access to training dataset or loss function – Distributional Pruning</a:t>
            </a:r>
            <a:br>
              <a:rPr lang="en" sz="1100"/>
            </a:br>
            <a:endParaRPr sz="700"/>
          </a:p>
          <a:p>
            <a:pPr indent="-298450" lvl="0" marL="457200" rtl="0" algn="l">
              <a:spcBef>
                <a:spcPts val="0"/>
              </a:spcBef>
              <a:spcAft>
                <a:spcPts val="0"/>
              </a:spcAft>
              <a:buSzPts val="1100"/>
              <a:buChar char="●"/>
            </a:pPr>
            <a:r>
              <a:rPr b="1" lang="en" sz="1100"/>
              <a:t>Discriminative Filters: </a:t>
            </a:r>
            <a:r>
              <a:rPr lang="en" sz="1100"/>
              <a:t>Class conditional distributions of its outputs are “well separated”</a:t>
            </a:r>
            <a:br>
              <a:rPr lang="en" sz="1100"/>
            </a:br>
            <a:endParaRPr sz="1100"/>
          </a:p>
          <a:p>
            <a:pPr indent="-298450" lvl="0" marL="457200" rtl="0" algn="l">
              <a:spcBef>
                <a:spcPts val="0"/>
              </a:spcBef>
              <a:spcAft>
                <a:spcPts val="0"/>
              </a:spcAft>
              <a:buSzPts val="1100"/>
              <a:buChar char="●"/>
            </a:pPr>
            <a:r>
              <a:rPr lang="en" sz="1100"/>
              <a:t>Criterion used: Least TV Distance between pairs of classes.</a:t>
            </a:r>
            <a:br>
              <a:rPr lang="en" sz="1100"/>
            </a:br>
            <a:endParaRPr sz="1100"/>
          </a:p>
          <a:p>
            <a:pPr indent="-298450" lvl="1" marL="914400" rtl="0" algn="l">
              <a:spcBef>
                <a:spcPts val="0"/>
              </a:spcBef>
              <a:spcAft>
                <a:spcPts val="0"/>
              </a:spcAft>
              <a:buSzPts val="1100"/>
              <a:buChar char="○"/>
            </a:pPr>
            <a:r>
              <a:rPr lang="en" sz="1100"/>
              <a:t>For a particular filter, the mean of the filter outputs for every class is computed.</a:t>
            </a:r>
            <a:endParaRPr sz="1100"/>
          </a:p>
          <a:p>
            <a:pPr indent="-298450" lvl="1" marL="914400" rtl="0" algn="l">
              <a:spcBef>
                <a:spcPts val="0"/>
              </a:spcBef>
              <a:spcAft>
                <a:spcPts val="0"/>
              </a:spcAft>
              <a:buSzPts val="1100"/>
              <a:buChar char="○"/>
            </a:pPr>
            <a:r>
              <a:rPr lang="en" sz="1100"/>
              <a:t>Difference between filter </a:t>
            </a:r>
            <a:r>
              <a:rPr lang="en" sz="1100"/>
              <a:t>outputs is computed for every pair of classes.</a:t>
            </a:r>
            <a:endParaRPr sz="1100"/>
          </a:p>
          <a:p>
            <a:pPr indent="-298450" lvl="1" marL="914400" rtl="0" algn="l">
              <a:spcBef>
                <a:spcPts val="0"/>
              </a:spcBef>
              <a:spcAft>
                <a:spcPts val="0"/>
              </a:spcAft>
              <a:buSzPts val="1100"/>
              <a:buChar char="○"/>
            </a:pPr>
            <a:r>
              <a:rPr lang="en" sz="1100"/>
              <a:t>The minimum norm of such filter output differences represents the discriminative capability of the filter.</a:t>
            </a:r>
            <a:br>
              <a:rPr lang="en" sz="1100"/>
            </a:br>
            <a:endParaRPr sz="1100"/>
          </a:p>
          <a:p>
            <a:pPr indent="-298450" lvl="0" marL="457200" rtl="0" algn="l">
              <a:spcBef>
                <a:spcPts val="0"/>
              </a:spcBef>
              <a:spcAft>
                <a:spcPts val="0"/>
              </a:spcAft>
              <a:buSzPts val="1100"/>
              <a:buChar char="●"/>
            </a:pPr>
            <a:r>
              <a:rPr lang="en" sz="1100"/>
              <a:t>For generalization purposes it is sufficient to retain those filters which discriminate well between classes.</a:t>
            </a:r>
            <a:endParaRPr sz="1100"/>
          </a:p>
        </p:txBody>
      </p:sp>
      <p:pic>
        <p:nvPicPr>
          <p:cNvPr id="485" name="Google Shape;485;p47"/>
          <p:cNvPicPr preferRelativeResize="0"/>
          <p:nvPr/>
        </p:nvPicPr>
        <p:blipFill>
          <a:blip r:embed="rId5">
            <a:alphaModFix/>
          </a:blip>
          <a:stretch>
            <a:fillRect/>
          </a:stretch>
        </p:blipFill>
        <p:spPr>
          <a:xfrm>
            <a:off x="5544318" y="1414274"/>
            <a:ext cx="3430199" cy="204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p48"/>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grpSp>
        <p:nvGrpSpPr>
          <p:cNvPr id="492" name="Google Shape;492;p48"/>
          <p:cNvGrpSpPr/>
          <p:nvPr/>
        </p:nvGrpSpPr>
        <p:grpSpPr>
          <a:xfrm>
            <a:off x="-4651" y="0"/>
            <a:ext cx="9150676" cy="5148675"/>
            <a:chOff x="-6201" y="0"/>
            <a:chExt cx="12200901" cy="6864900"/>
          </a:xfrm>
        </p:grpSpPr>
        <p:sp>
          <p:nvSpPr>
            <p:cNvPr id="493" name="Google Shape;493;p48"/>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494" name="Google Shape;494;p48"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95" name="Google Shape;495;p48"/>
          <p:cNvSpPr txBox="1"/>
          <p:nvPr>
            <p:ph type="title"/>
          </p:nvPr>
        </p:nvSpPr>
        <p:spPr>
          <a:xfrm>
            <a:off x="381000" y="534600"/>
            <a:ext cx="8378400" cy="606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100"/>
              <a:buFont typeface="Arial"/>
              <a:buNone/>
            </a:pPr>
            <a:r>
              <a:rPr lang="en"/>
              <a:t>Experiments using TVSPrune</a:t>
            </a:r>
            <a:endParaRPr/>
          </a:p>
        </p:txBody>
      </p:sp>
      <p:sp>
        <p:nvSpPr>
          <p:cNvPr id="496" name="Google Shape;496;p48"/>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497" name="Google Shape;497;p48"/>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48"/>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499" name="Google Shape;499;p48"/>
          <p:cNvSpPr txBox="1"/>
          <p:nvPr/>
        </p:nvSpPr>
        <p:spPr>
          <a:xfrm>
            <a:off x="380997" y="999936"/>
            <a:ext cx="2022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1100"/>
          </a:p>
        </p:txBody>
      </p:sp>
      <p:sp>
        <p:nvSpPr>
          <p:cNvPr descr="&lt;COMPANY_NAME&gt;&#10;" id="500" name="Google Shape;500;p48"/>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sp>
        <p:nvSpPr>
          <p:cNvPr id="501" name="Google Shape;501;p48"/>
          <p:cNvSpPr txBox="1"/>
          <p:nvPr/>
        </p:nvSpPr>
        <p:spPr>
          <a:xfrm>
            <a:off x="381000" y="862475"/>
            <a:ext cx="6585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Refer: </a:t>
            </a:r>
            <a:r>
              <a:rPr lang="en" sz="1100" u="sng">
                <a:solidFill>
                  <a:schemeClr val="hlink"/>
                </a:solidFill>
                <a:hlinkClick r:id="rId4"/>
              </a:rPr>
              <a:t>https://github.com/Riddhi-Chatterjee/Model-Pruning/tree/main/TVSPrune-Experiments</a:t>
            </a:r>
            <a:endParaRPr sz="1100" u="sng">
              <a:solidFill>
                <a:schemeClr val="hlink"/>
              </a:solidFill>
            </a:endParaRPr>
          </a:p>
          <a:p>
            <a:pPr indent="0" lvl="0" marL="0" marR="0" rtl="0" algn="l">
              <a:lnSpc>
                <a:spcPct val="90000"/>
              </a:lnSpc>
              <a:spcBef>
                <a:spcPts val="0"/>
              </a:spcBef>
              <a:spcAft>
                <a:spcPts val="0"/>
              </a:spcAft>
              <a:buClr>
                <a:schemeClr val="dk1"/>
              </a:buClr>
              <a:buSzPts val="1800"/>
              <a:buFont typeface="Arial"/>
              <a:buNone/>
            </a:pPr>
            <a:r>
              <a:t/>
            </a:r>
            <a:endParaRPr sz="1100"/>
          </a:p>
        </p:txBody>
      </p:sp>
      <p:graphicFrame>
        <p:nvGraphicFramePr>
          <p:cNvPr id="502" name="Google Shape;502;p48"/>
          <p:cNvGraphicFramePr/>
          <p:nvPr/>
        </p:nvGraphicFramePr>
        <p:xfrm>
          <a:off x="0" y="1219200"/>
          <a:ext cx="3000000" cy="3000000"/>
        </p:xfrm>
        <a:graphic>
          <a:graphicData uri="http://schemas.openxmlformats.org/drawingml/2006/table">
            <a:tbl>
              <a:tblPr>
                <a:noFill/>
                <a:tableStyleId>{9D47EE3D-7175-4B9D-B393-1AFEC61927B6}</a:tableStyleId>
              </a:tblPr>
              <a:tblGrid>
                <a:gridCol w="632150"/>
                <a:gridCol w="698975"/>
                <a:gridCol w="671025"/>
                <a:gridCol w="750000"/>
                <a:gridCol w="758625"/>
                <a:gridCol w="632750"/>
                <a:gridCol w="639400"/>
                <a:gridCol w="450775"/>
                <a:gridCol w="663850"/>
                <a:gridCol w="703475"/>
                <a:gridCol w="651725"/>
                <a:gridCol w="722250"/>
                <a:gridCol w="630775"/>
                <a:gridCol w="538225"/>
              </a:tblGrid>
              <a:tr h="100000">
                <a:tc>
                  <a:txBody>
                    <a:bodyPr/>
                    <a:lstStyle/>
                    <a:p>
                      <a:pPr indent="0" lvl="0" marL="0" rtl="0" algn="l">
                        <a:spcBef>
                          <a:spcPts val="0"/>
                        </a:spcBef>
                        <a:spcAft>
                          <a:spcPts val="0"/>
                        </a:spcAft>
                        <a:buNone/>
                      </a:pPr>
                      <a:r>
                        <a:t/>
                      </a:r>
                      <a:endParaRPr sz="1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spcBef>
                          <a:spcPts val="0"/>
                        </a:spcBef>
                        <a:spcAft>
                          <a:spcPts val="0"/>
                        </a:spcAft>
                        <a:buNone/>
                      </a:pPr>
                      <a:r>
                        <a:t/>
                      </a:r>
                      <a:endParaRPr sz="1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spcBef>
                          <a:spcPts val="0"/>
                        </a:spcBef>
                        <a:spcAft>
                          <a:spcPts val="0"/>
                        </a:spcAft>
                        <a:buNone/>
                      </a:pPr>
                      <a:r>
                        <a:t/>
                      </a:r>
                      <a:endParaRPr sz="1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spcBef>
                          <a:spcPts val="0"/>
                        </a:spcBef>
                        <a:spcAft>
                          <a:spcPts val="0"/>
                        </a:spcAft>
                        <a:buNone/>
                      </a:pPr>
                      <a:r>
                        <a:t/>
                      </a:r>
                      <a:endParaRPr sz="1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gridSpan="4">
                  <a:txBody>
                    <a:bodyPr/>
                    <a:lstStyle/>
                    <a:p>
                      <a:pPr indent="0" lvl="0" marL="0" rtl="0" algn="ctr">
                        <a:lnSpc>
                          <a:spcPct val="115000"/>
                        </a:lnSpc>
                        <a:spcBef>
                          <a:spcPts val="0"/>
                        </a:spcBef>
                        <a:spcAft>
                          <a:spcPts val="0"/>
                        </a:spcAft>
                        <a:buNone/>
                      </a:pPr>
                      <a:r>
                        <a:rPr b="1" lang="en" sz="950"/>
                        <a:t>Unpruned model</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hMerge="1"/>
                <a:tc hMerge="1"/>
                <a:tc hMerge="1"/>
                <a:tc gridSpan="2">
                  <a:txBody>
                    <a:bodyPr/>
                    <a:lstStyle/>
                    <a:p>
                      <a:pPr indent="0" lvl="0" marL="0" rtl="0" algn="ctr">
                        <a:lnSpc>
                          <a:spcPct val="115000"/>
                        </a:lnSpc>
                        <a:spcBef>
                          <a:spcPts val="0"/>
                        </a:spcBef>
                        <a:spcAft>
                          <a:spcPts val="0"/>
                        </a:spcAft>
                        <a:buNone/>
                      </a:pPr>
                      <a:r>
                        <a:rPr b="1" lang="en" sz="950"/>
                        <a:t>Pruned model with only parameters zeroed out</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hMerge="1"/>
                <a:tc gridSpan="4">
                  <a:txBody>
                    <a:bodyPr/>
                    <a:lstStyle/>
                    <a:p>
                      <a:pPr indent="0" lvl="0" marL="0" rtl="0" algn="ctr">
                        <a:lnSpc>
                          <a:spcPct val="115000"/>
                        </a:lnSpc>
                        <a:spcBef>
                          <a:spcPts val="0"/>
                        </a:spcBef>
                        <a:spcAft>
                          <a:spcPts val="0"/>
                        </a:spcAft>
                        <a:buNone/>
                      </a:pPr>
                      <a:r>
                        <a:rPr b="1" lang="en" sz="950"/>
                        <a:t>Pruned model with architecture modifications </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hMerge="1"/>
                <a:tc hMerge="1"/>
                <a:tc hMerge="1"/>
              </a:tr>
              <a:tr h="574625">
                <a:tc>
                  <a:txBody>
                    <a:bodyPr/>
                    <a:lstStyle/>
                    <a:p>
                      <a:pPr indent="0" lvl="0" marL="0" rtl="0" algn="l">
                        <a:lnSpc>
                          <a:spcPct val="115000"/>
                        </a:lnSpc>
                        <a:spcBef>
                          <a:spcPts val="0"/>
                        </a:spcBef>
                        <a:spcAft>
                          <a:spcPts val="0"/>
                        </a:spcAft>
                        <a:buNone/>
                      </a:pPr>
                      <a:r>
                        <a:rPr b="1" lang="en" sz="700"/>
                        <a:t>Model Architecture</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00"/>
                        <a:t>Purpose</a:t>
                      </a:r>
                      <a:endParaRPr b="1"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Number of classes</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Units pruned</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Total trainable parameters</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Model accuracy</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Inference time</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Model size</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Accuracy after pruning</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Accuracy drop after pruning </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Accuracy after pruning</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Accuracy drop after pruning </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Inference time</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950"/>
                        <a:t>Model size</a:t>
                      </a:r>
                      <a:endParaRPr b="1" sz="9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r>
              <a:tr h="666750">
                <a:tc>
                  <a:txBody>
                    <a:bodyPr/>
                    <a:lstStyle/>
                    <a:p>
                      <a:pPr indent="0" lvl="0" marL="0" rtl="0" algn="l">
                        <a:lnSpc>
                          <a:spcPct val="115000"/>
                        </a:lnSpc>
                        <a:spcBef>
                          <a:spcPts val="0"/>
                        </a:spcBef>
                        <a:spcAft>
                          <a:spcPts val="0"/>
                        </a:spcAft>
                        <a:buNone/>
                      </a:pPr>
                      <a:r>
                        <a:rPr lang="en" sz="800"/>
                        <a:t>VGG11</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Classification on the cifar10 dataset</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10</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Thresholds are computed automatically for each convolutional layer </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highlight>
                            <a:srgbClr val="FFFFFF"/>
                          </a:highlight>
                        </a:rPr>
                        <a:t>9756426</a:t>
                      </a:r>
                      <a:endParaRPr sz="8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2E3133"/>
                          </a:solidFill>
                          <a:highlight>
                            <a:srgbClr val="FFFFFF"/>
                          </a:highlight>
                        </a:rPr>
                        <a:t>92.34%</a:t>
                      </a:r>
                      <a:endParaRPr sz="8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2E3133"/>
                          </a:solidFill>
                          <a:highlight>
                            <a:srgbClr val="FFFFFF"/>
                          </a:highlight>
                        </a:rPr>
                        <a:t>306ms</a:t>
                      </a:r>
                      <a:endParaRPr sz="8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39.08 MB</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2E3133"/>
                          </a:solidFill>
                          <a:highlight>
                            <a:srgbClr val="FFFFFF"/>
                          </a:highlight>
                        </a:rPr>
                        <a:t>81.7%</a:t>
                      </a:r>
                      <a:endParaRPr sz="8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10.64%</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2E3133"/>
                          </a:solidFill>
                          <a:highlight>
                            <a:srgbClr val="FFFFFF"/>
                          </a:highlight>
                        </a:rPr>
                        <a:t>81.58%</a:t>
                      </a:r>
                      <a:endParaRPr sz="8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10.76%</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2E3133"/>
                          </a:solidFill>
                          <a:highlight>
                            <a:srgbClr val="FFFFFF"/>
                          </a:highlight>
                        </a:rPr>
                        <a:t>315ms</a:t>
                      </a:r>
                      <a:endParaRPr sz="8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30.41 MB</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6750">
                <a:tc>
                  <a:txBody>
                    <a:bodyPr/>
                    <a:lstStyle/>
                    <a:p>
                      <a:pPr indent="0" lvl="0" marL="0" rtl="0" algn="l">
                        <a:lnSpc>
                          <a:spcPct val="115000"/>
                        </a:lnSpc>
                        <a:spcBef>
                          <a:spcPts val="0"/>
                        </a:spcBef>
                        <a:spcAft>
                          <a:spcPts val="0"/>
                        </a:spcAft>
                        <a:buNone/>
                      </a:pPr>
                      <a:r>
                        <a:rPr lang="en" sz="800"/>
                        <a:t>VGG16</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Classification on the cifar10 dataset</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10</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Thresholds are computed automatically for each convolutional layer </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14710464</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2E3133"/>
                          </a:solidFill>
                          <a:highlight>
                            <a:srgbClr val="FFFFFF"/>
                          </a:highlight>
                        </a:rPr>
                        <a:t>93.6%</a:t>
                      </a:r>
                      <a:endParaRPr sz="8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2E3133"/>
                          </a:solidFill>
                          <a:highlight>
                            <a:srgbClr val="FFFFFF"/>
                          </a:highlight>
                        </a:rPr>
                        <a:t>1s 668ms</a:t>
                      </a:r>
                      <a:endParaRPr sz="8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60.03 MB</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79.86%</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13.74%</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79.76%</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13.84%</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666ms</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38.18 MB</a:t>
                      </a:r>
                      <a:endParaRPr sz="8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9"/>
          <p:cNvSpPr txBox="1"/>
          <p:nvPr>
            <p:ph idx="1" type="body"/>
          </p:nvPr>
        </p:nvSpPr>
        <p:spPr>
          <a:xfrm>
            <a:off x="575100" y="1911351"/>
            <a:ext cx="4781700" cy="105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6100"/>
              <a:buNone/>
            </a:pPr>
            <a:r>
              <a:rPr lang="en"/>
              <a:t>Q</a:t>
            </a:r>
            <a:r>
              <a:rPr lang="en">
                <a:latin typeface="Arial"/>
                <a:ea typeface="Arial"/>
                <a:cs typeface="Arial"/>
                <a:sym typeface="Arial"/>
              </a:rPr>
              <a:t>&amp;</a:t>
            </a:r>
            <a:r>
              <a:rPr lang="en"/>
              <a:t>A</a:t>
            </a:r>
            <a:endParaRPr/>
          </a:p>
        </p:txBody>
      </p:sp>
      <p:sp>
        <p:nvSpPr>
          <p:cNvPr id="509" name="Google Shape;509;p49"/>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510" name="Google Shape;510;p49"/>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11" name="Google Shape;511;p49"/>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512" name="Google Shape;512;p49"/>
          <p:cNvSpPr txBox="1"/>
          <p:nvPr>
            <p:ph idx="11" type="ftr"/>
          </p:nvPr>
        </p:nvSpPr>
        <p:spPr>
          <a:xfrm>
            <a:off x="191825" y="3359175"/>
            <a:ext cx="4125300" cy="390000"/>
          </a:xfrm>
          <a:prstGeom prst="rect">
            <a:avLst/>
          </a:prstGeom>
          <a:noFill/>
          <a:ln>
            <a:noFill/>
          </a:ln>
        </p:spPr>
        <p:txBody>
          <a:bodyPr anchorCtr="0" anchor="t" bIns="34275" lIns="0" spcFirstLastPara="1" rIns="0" wrap="square" tIns="0">
            <a:noAutofit/>
          </a:bodyPr>
          <a:lstStyle/>
          <a:p>
            <a:pPr indent="0" lvl="0" marL="0" rtl="0" algn="l">
              <a:spcBef>
                <a:spcPts val="0"/>
              </a:spcBef>
              <a:spcAft>
                <a:spcPts val="0"/>
              </a:spcAft>
              <a:buNone/>
            </a:pPr>
            <a:r>
              <a:rPr lang="en" sz="1100"/>
              <a:t>Detailed results of all experiments are available here:</a:t>
            </a:r>
            <a:br>
              <a:rPr lang="en" sz="500"/>
            </a:br>
            <a:endParaRPr sz="500"/>
          </a:p>
          <a:p>
            <a:pPr indent="0" lvl="0" marL="0" rtl="0" algn="l">
              <a:spcBef>
                <a:spcPts val="0"/>
              </a:spcBef>
              <a:spcAft>
                <a:spcPts val="0"/>
              </a:spcAft>
              <a:buNone/>
            </a:pPr>
            <a:r>
              <a:rPr lang="en" sz="1100" u="sng">
                <a:solidFill>
                  <a:schemeClr val="hlink"/>
                </a:solidFill>
                <a:hlinkClick r:id="rId3"/>
              </a:rPr>
              <a:t>https://github.com/Riddhi-Chatterjee/Model-Pruning/blob/main/All-Results/Model%20Pruning%20Results.xlsx</a:t>
            </a:r>
            <a:r>
              <a:rPr lang="en" sz="1100"/>
              <a:t>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0"/>
          <p:cNvSpPr txBox="1"/>
          <p:nvPr>
            <p:ph idx="4294967295" type="title"/>
          </p:nvPr>
        </p:nvSpPr>
        <p:spPr>
          <a:xfrm>
            <a:off x="382800" y="3734200"/>
            <a:ext cx="8378400" cy="606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2100"/>
              <a:buFont typeface="Arial"/>
              <a:buNone/>
            </a:pPr>
            <a:r>
              <a:rPr lang="en" sz="3100"/>
              <a:t>Thank You </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7"/>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grpSp>
        <p:nvGrpSpPr>
          <p:cNvPr id="289" name="Google Shape;289;p37"/>
          <p:cNvGrpSpPr/>
          <p:nvPr/>
        </p:nvGrpSpPr>
        <p:grpSpPr>
          <a:xfrm>
            <a:off x="-4651" y="0"/>
            <a:ext cx="9150676" cy="5148675"/>
            <a:chOff x="-6201" y="0"/>
            <a:chExt cx="12200901" cy="6864900"/>
          </a:xfrm>
        </p:grpSpPr>
        <p:sp>
          <p:nvSpPr>
            <p:cNvPr id="290" name="Google Shape;290;p37"/>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291" name="Google Shape;291;p37"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292" name="Google Shape;292;p37"/>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293" name="Google Shape;293;p37"/>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37"/>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295" name="Google Shape;295;p37"/>
          <p:cNvSpPr txBox="1"/>
          <p:nvPr/>
        </p:nvSpPr>
        <p:spPr>
          <a:xfrm>
            <a:off x="380997" y="999936"/>
            <a:ext cx="2022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1100"/>
          </a:p>
        </p:txBody>
      </p:sp>
      <p:sp>
        <p:nvSpPr>
          <p:cNvPr descr="&lt;COMPANY_NAME&gt;&#10;" id="296" name="Google Shape;296;p37"/>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sp>
        <p:nvSpPr>
          <p:cNvPr id="297" name="Google Shape;297;p37"/>
          <p:cNvSpPr txBox="1"/>
          <p:nvPr/>
        </p:nvSpPr>
        <p:spPr>
          <a:xfrm>
            <a:off x="295825" y="381000"/>
            <a:ext cx="4185900" cy="5490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What is Model Pruning?</a:t>
            </a:r>
            <a:endParaRPr sz="2000">
              <a:solidFill>
                <a:srgbClr val="000000"/>
              </a:solidFill>
            </a:endParaRPr>
          </a:p>
        </p:txBody>
      </p:sp>
      <p:sp>
        <p:nvSpPr>
          <p:cNvPr id="298" name="Google Shape;298;p37"/>
          <p:cNvSpPr txBox="1"/>
          <p:nvPr/>
        </p:nvSpPr>
        <p:spPr>
          <a:xfrm>
            <a:off x="295825" y="899795"/>
            <a:ext cx="9144000" cy="1244100"/>
          </a:xfrm>
          <a:prstGeom prst="rect">
            <a:avLst/>
          </a:prstGeom>
          <a:noFill/>
          <a:ln>
            <a:noFill/>
          </a:ln>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sz="1300">
                <a:solidFill>
                  <a:srgbClr val="000000"/>
                </a:solidFill>
              </a:rPr>
              <a:t>Technique of removing connections between neurons</a:t>
            </a:r>
            <a:r>
              <a:rPr lang="en" sz="1300"/>
              <a:t>.</a:t>
            </a:r>
            <a:br>
              <a:rPr lang="en" sz="500"/>
            </a:br>
            <a:endParaRPr sz="500"/>
          </a:p>
          <a:p>
            <a:pPr indent="-311150" lvl="0" marL="457200" rtl="0" algn="l">
              <a:spcBef>
                <a:spcPts val="0"/>
              </a:spcBef>
              <a:spcAft>
                <a:spcPts val="0"/>
              </a:spcAft>
              <a:buClr>
                <a:srgbClr val="000000"/>
              </a:buClr>
              <a:buSzPts val="1300"/>
              <a:buChar char="●"/>
            </a:pPr>
            <a:r>
              <a:rPr lang="en" sz="1300"/>
              <a:t>Sometimes weights are removed and sometimes entire channels or filters are removed.</a:t>
            </a:r>
            <a:endParaRPr sz="1300">
              <a:solidFill>
                <a:srgbClr val="000000"/>
              </a:solidFill>
            </a:endParaRPr>
          </a:p>
        </p:txBody>
      </p:sp>
      <p:sp>
        <p:nvSpPr>
          <p:cNvPr id="299" name="Google Shape;299;p37"/>
          <p:cNvSpPr txBox="1"/>
          <p:nvPr/>
        </p:nvSpPr>
        <p:spPr>
          <a:xfrm>
            <a:off x="295825" y="1939350"/>
            <a:ext cx="4185900" cy="5490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Why Model Pruning?</a:t>
            </a:r>
            <a:endParaRPr sz="2000">
              <a:solidFill>
                <a:srgbClr val="000000"/>
              </a:solidFill>
            </a:endParaRPr>
          </a:p>
        </p:txBody>
      </p:sp>
      <p:sp>
        <p:nvSpPr>
          <p:cNvPr id="300" name="Google Shape;300;p37"/>
          <p:cNvSpPr txBox="1"/>
          <p:nvPr/>
        </p:nvSpPr>
        <p:spPr>
          <a:xfrm>
            <a:off x="295825" y="2429067"/>
            <a:ext cx="9144000" cy="1290300"/>
          </a:xfrm>
          <a:prstGeom prst="rect">
            <a:avLst/>
          </a:prstGeom>
          <a:noFill/>
          <a:ln>
            <a:noFill/>
          </a:ln>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sz="1300">
                <a:solidFill>
                  <a:srgbClr val="000000"/>
                </a:solidFill>
              </a:rPr>
              <a:t>Deep neural networks tend to be over-parameterized.</a:t>
            </a:r>
            <a:br>
              <a:rPr lang="en" sz="500">
                <a:solidFill>
                  <a:srgbClr val="000000"/>
                </a:solidFill>
              </a:rPr>
            </a:br>
            <a:endParaRPr sz="5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Multiple features convey the same information and thus we can get rid of these redundancies.</a:t>
            </a:r>
            <a:br>
              <a:rPr lang="en" sz="500">
                <a:solidFill>
                  <a:srgbClr val="000000"/>
                </a:solidFill>
              </a:rPr>
            </a:br>
            <a:endParaRPr sz="5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Reduces inference time and inference cost.</a:t>
            </a:r>
            <a:endParaRPr sz="1300">
              <a:solidFill>
                <a:srgbClr val="000000"/>
              </a:solidFill>
            </a:endParaRPr>
          </a:p>
          <a:p>
            <a:pPr indent="0" lvl="0" marL="0" rtl="0" algn="l">
              <a:spcBef>
                <a:spcPts val="0"/>
              </a:spcBef>
              <a:spcAft>
                <a:spcPts val="0"/>
              </a:spcAft>
              <a:buNone/>
            </a:pPr>
            <a:r>
              <a:t/>
            </a:r>
            <a:endParaRPr sz="13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38"/>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grpSp>
        <p:nvGrpSpPr>
          <p:cNvPr id="307" name="Google Shape;307;p38"/>
          <p:cNvGrpSpPr/>
          <p:nvPr/>
        </p:nvGrpSpPr>
        <p:grpSpPr>
          <a:xfrm>
            <a:off x="-4651" y="0"/>
            <a:ext cx="9150676" cy="5148675"/>
            <a:chOff x="-6201" y="0"/>
            <a:chExt cx="12200901" cy="6864900"/>
          </a:xfrm>
        </p:grpSpPr>
        <p:sp>
          <p:nvSpPr>
            <p:cNvPr id="308" name="Google Shape;308;p38"/>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309" name="Google Shape;309;p38"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310" name="Google Shape;310;p38"/>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311" name="Google Shape;311;p38"/>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38"/>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313" name="Google Shape;313;p38"/>
          <p:cNvSpPr txBox="1"/>
          <p:nvPr/>
        </p:nvSpPr>
        <p:spPr>
          <a:xfrm>
            <a:off x="380997" y="999936"/>
            <a:ext cx="2022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1100"/>
          </a:p>
        </p:txBody>
      </p:sp>
      <p:sp>
        <p:nvSpPr>
          <p:cNvPr descr="&lt;COMPANY_NAME&gt;&#10;" id="314" name="Google Shape;314;p38"/>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sp>
        <p:nvSpPr>
          <p:cNvPr id="315" name="Google Shape;315;p38"/>
          <p:cNvSpPr txBox="1"/>
          <p:nvPr/>
        </p:nvSpPr>
        <p:spPr>
          <a:xfrm>
            <a:off x="260325" y="381000"/>
            <a:ext cx="4185900" cy="5490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Types of pruning</a:t>
            </a:r>
            <a:endParaRPr sz="2000">
              <a:solidFill>
                <a:srgbClr val="000000"/>
              </a:solidFill>
            </a:endParaRPr>
          </a:p>
        </p:txBody>
      </p:sp>
      <p:sp>
        <p:nvSpPr>
          <p:cNvPr id="316" name="Google Shape;316;p38"/>
          <p:cNvSpPr txBox="1"/>
          <p:nvPr/>
        </p:nvSpPr>
        <p:spPr>
          <a:xfrm>
            <a:off x="260325" y="928725"/>
            <a:ext cx="4280100" cy="39663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a:solidFill>
                  <a:srgbClr val="000000"/>
                </a:solidFill>
              </a:rPr>
              <a:t>Unstructured Pruning: </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Involves removal of individual weights</a:t>
            </a:r>
            <a:br>
              <a:rPr lang="en" sz="500">
                <a:solidFill>
                  <a:srgbClr val="000000"/>
                </a:solidFill>
              </a:rPr>
            </a:br>
            <a:endParaRPr sz="5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Results in much higher sparsity</a:t>
            </a:r>
            <a:br>
              <a:rPr lang="en" sz="500">
                <a:solidFill>
                  <a:srgbClr val="000000"/>
                </a:solidFill>
              </a:rPr>
            </a:br>
            <a:endParaRPr sz="5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Requires specialised hardware/software to see performance gains</a:t>
            </a:r>
            <a:br>
              <a:rPr lang="en" sz="1300">
                <a:solidFill>
                  <a:srgbClr val="000000"/>
                </a:solidFill>
              </a:rPr>
            </a:br>
            <a:br>
              <a:rPr lang="en" sz="1300">
                <a:solidFill>
                  <a:srgbClr val="000000"/>
                </a:solidFill>
              </a:rPr>
            </a:br>
            <a:br>
              <a:rPr lang="en" sz="1300">
                <a:solidFill>
                  <a:srgbClr val="000000"/>
                </a:solidFill>
              </a:rPr>
            </a:br>
            <a:br>
              <a:rPr lang="en" sz="300">
                <a:solidFill>
                  <a:srgbClr val="000000"/>
                </a:solidFill>
              </a:rPr>
            </a:br>
            <a:endParaRPr sz="300">
              <a:solidFill>
                <a:srgbClr val="000000"/>
              </a:solidFill>
            </a:endParaRPr>
          </a:p>
          <a:p>
            <a:pPr indent="-317500" lvl="0" marL="457200" rtl="0" algn="l">
              <a:spcBef>
                <a:spcPts val="0"/>
              </a:spcBef>
              <a:spcAft>
                <a:spcPts val="0"/>
              </a:spcAft>
              <a:buClr>
                <a:srgbClr val="000000"/>
              </a:buClr>
              <a:buSzPts val="1400"/>
              <a:buChar char="●"/>
            </a:pPr>
            <a:r>
              <a:rPr b="1" lang="en">
                <a:solidFill>
                  <a:srgbClr val="000000"/>
                </a:solidFill>
              </a:rPr>
              <a:t>Structured Pruning: </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Involves the removal of entire neurons</a:t>
            </a:r>
            <a:r>
              <a:rPr lang="en" sz="1300"/>
              <a:t>/</a:t>
            </a:r>
            <a:r>
              <a:rPr lang="en" sz="1300">
                <a:solidFill>
                  <a:srgbClr val="000000"/>
                </a:solidFill>
              </a:rPr>
              <a:t>filters/channels</a:t>
            </a:r>
            <a:br>
              <a:rPr lang="en" sz="500">
                <a:solidFill>
                  <a:srgbClr val="000000"/>
                </a:solidFill>
              </a:rPr>
            </a:br>
            <a:endParaRPr sz="5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Lesser sparsity than unstructured pruning</a:t>
            </a:r>
            <a:br>
              <a:rPr lang="en" sz="500">
                <a:solidFill>
                  <a:srgbClr val="000000"/>
                </a:solidFill>
              </a:rPr>
            </a:br>
            <a:endParaRPr sz="5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More challenging but offers performance gains “off the shelf”</a:t>
            </a:r>
            <a:endParaRPr sz="1300">
              <a:solidFill>
                <a:srgbClr val="000000"/>
              </a:solidFill>
            </a:endParaRPr>
          </a:p>
        </p:txBody>
      </p:sp>
      <p:pic>
        <p:nvPicPr>
          <p:cNvPr id="317" name="Google Shape;317;p38"/>
          <p:cNvPicPr preferRelativeResize="0"/>
          <p:nvPr/>
        </p:nvPicPr>
        <p:blipFill>
          <a:blip r:embed="rId4">
            <a:alphaModFix/>
          </a:blip>
          <a:stretch>
            <a:fillRect/>
          </a:stretch>
        </p:blipFill>
        <p:spPr>
          <a:xfrm>
            <a:off x="4987475" y="520959"/>
            <a:ext cx="4092102" cy="1973324"/>
          </a:xfrm>
          <a:prstGeom prst="rect">
            <a:avLst/>
          </a:prstGeom>
          <a:noFill/>
          <a:ln>
            <a:noFill/>
          </a:ln>
        </p:spPr>
      </p:pic>
      <p:pic>
        <p:nvPicPr>
          <p:cNvPr id="318" name="Google Shape;318;p38"/>
          <p:cNvPicPr preferRelativeResize="0"/>
          <p:nvPr/>
        </p:nvPicPr>
        <p:blipFill>
          <a:blip r:embed="rId5">
            <a:alphaModFix/>
          </a:blip>
          <a:stretch>
            <a:fillRect/>
          </a:stretch>
        </p:blipFill>
        <p:spPr>
          <a:xfrm>
            <a:off x="4987475" y="2678739"/>
            <a:ext cx="4092099" cy="215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39"/>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grpSp>
        <p:nvGrpSpPr>
          <p:cNvPr id="325" name="Google Shape;325;p39"/>
          <p:cNvGrpSpPr/>
          <p:nvPr/>
        </p:nvGrpSpPr>
        <p:grpSpPr>
          <a:xfrm>
            <a:off x="-4651" y="0"/>
            <a:ext cx="9150676" cy="5148675"/>
            <a:chOff x="-6201" y="0"/>
            <a:chExt cx="12200901" cy="6864900"/>
          </a:xfrm>
        </p:grpSpPr>
        <p:sp>
          <p:nvSpPr>
            <p:cNvPr id="326" name="Google Shape;326;p39"/>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327" name="Google Shape;327;p39"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328" name="Google Shape;328;p39"/>
          <p:cNvSpPr txBox="1"/>
          <p:nvPr>
            <p:ph type="title"/>
          </p:nvPr>
        </p:nvSpPr>
        <p:spPr>
          <a:xfrm>
            <a:off x="381000" y="534600"/>
            <a:ext cx="8378400" cy="606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100"/>
              <a:buFont typeface="Arial"/>
              <a:buNone/>
            </a:pPr>
            <a:r>
              <a:rPr lang="en"/>
              <a:t>Visualising L1 Structured and L1 Unstructured Pruning</a:t>
            </a:r>
            <a:endParaRPr/>
          </a:p>
        </p:txBody>
      </p:sp>
      <p:sp>
        <p:nvSpPr>
          <p:cNvPr id="329" name="Google Shape;329;p39"/>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330" name="Google Shape;330;p39"/>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39"/>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descr="&lt;COMPANY_NAME&gt;&#10;" id="332" name="Google Shape;332;p39"/>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pic>
        <p:nvPicPr>
          <p:cNvPr id="333" name="Google Shape;333;p39"/>
          <p:cNvPicPr preferRelativeResize="0"/>
          <p:nvPr/>
        </p:nvPicPr>
        <p:blipFill>
          <a:blip r:embed="rId4">
            <a:alphaModFix/>
          </a:blip>
          <a:stretch>
            <a:fillRect/>
          </a:stretch>
        </p:blipFill>
        <p:spPr>
          <a:xfrm>
            <a:off x="169564" y="1971624"/>
            <a:ext cx="4051700" cy="1396325"/>
          </a:xfrm>
          <a:prstGeom prst="rect">
            <a:avLst/>
          </a:prstGeom>
          <a:noFill/>
          <a:ln>
            <a:noFill/>
          </a:ln>
        </p:spPr>
      </p:pic>
      <p:sp>
        <p:nvSpPr>
          <p:cNvPr id="334" name="Google Shape;334;p39"/>
          <p:cNvSpPr txBox="1"/>
          <p:nvPr/>
        </p:nvSpPr>
        <p:spPr>
          <a:xfrm>
            <a:off x="114655" y="1772056"/>
            <a:ext cx="2022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Unpruned Conv filters:</a:t>
            </a:r>
            <a:endParaRPr sz="1100"/>
          </a:p>
        </p:txBody>
      </p:sp>
      <p:pic>
        <p:nvPicPr>
          <p:cNvPr id="335" name="Google Shape;335;p39"/>
          <p:cNvPicPr preferRelativeResize="0"/>
          <p:nvPr/>
        </p:nvPicPr>
        <p:blipFill>
          <a:blip r:embed="rId5">
            <a:alphaModFix/>
          </a:blip>
          <a:stretch>
            <a:fillRect/>
          </a:stretch>
        </p:blipFill>
        <p:spPr>
          <a:xfrm>
            <a:off x="4482725" y="1237579"/>
            <a:ext cx="4500449" cy="1649602"/>
          </a:xfrm>
          <a:prstGeom prst="rect">
            <a:avLst/>
          </a:prstGeom>
          <a:noFill/>
          <a:ln>
            <a:noFill/>
          </a:ln>
        </p:spPr>
      </p:pic>
      <p:pic>
        <p:nvPicPr>
          <p:cNvPr id="336" name="Google Shape;336;p39"/>
          <p:cNvPicPr preferRelativeResize="0"/>
          <p:nvPr/>
        </p:nvPicPr>
        <p:blipFill>
          <a:blip r:embed="rId6">
            <a:alphaModFix/>
          </a:blip>
          <a:stretch>
            <a:fillRect/>
          </a:stretch>
        </p:blipFill>
        <p:spPr>
          <a:xfrm>
            <a:off x="4482725" y="3347948"/>
            <a:ext cx="4500449" cy="1487675"/>
          </a:xfrm>
          <a:prstGeom prst="rect">
            <a:avLst/>
          </a:prstGeom>
          <a:noFill/>
          <a:ln>
            <a:noFill/>
          </a:ln>
        </p:spPr>
      </p:pic>
      <p:sp>
        <p:nvSpPr>
          <p:cNvPr id="337" name="Google Shape;337;p39"/>
          <p:cNvSpPr txBox="1"/>
          <p:nvPr/>
        </p:nvSpPr>
        <p:spPr>
          <a:xfrm>
            <a:off x="4418873" y="1051839"/>
            <a:ext cx="29664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Pruned </a:t>
            </a:r>
            <a:r>
              <a:rPr lang="en" sz="1100"/>
              <a:t>Conv filters (L1 Unstructured):</a:t>
            </a:r>
            <a:endParaRPr sz="1100"/>
          </a:p>
        </p:txBody>
      </p:sp>
      <p:sp>
        <p:nvSpPr>
          <p:cNvPr id="338" name="Google Shape;338;p39"/>
          <p:cNvSpPr txBox="1"/>
          <p:nvPr/>
        </p:nvSpPr>
        <p:spPr>
          <a:xfrm>
            <a:off x="4420712" y="3132939"/>
            <a:ext cx="29664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Pruned Conv filters (L1 Structured):</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40"/>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grpSp>
        <p:nvGrpSpPr>
          <p:cNvPr id="345" name="Google Shape;345;p40"/>
          <p:cNvGrpSpPr/>
          <p:nvPr/>
        </p:nvGrpSpPr>
        <p:grpSpPr>
          <a:xfrm>
            <a:off x="-4651" y="0"/>
            <a:ext cx="9150676" cy="5148675"/>
            <a:chOff x="-6201" y="0"/>
            <a:chExt cx="12200901" cy="6864900"/>
          </a:xfrm>
        </p:grpSpPr>
        <p:sp>
          <p:nvSpPr>
            <p:cNvPr id="346" name="Google Shape;346;p40"/>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347" name="Google Shape;347;p40"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348" name="Google Shape;348;p40"/>
          <p:cNvSpPr txBox="1"/>
          <p:nvPr>
            <p:ph type="title"/>
          </p:nvPr>
        </p:nvSpPr>
        <p:spPr>
          <a:xfrm>
            <a:off x="381000" y="534600"/>
            <a:ext cx="8378400" cy="606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100"/>
              <a:buFont typeface="Arial"/>
              <a:buNone/>
            </a:pPr>
            <a:r>
              <a:rPr lang="en"/>
              <a:t>Torch-Pruning library – for </a:t>
            </a:r>
            <a:r>
              <a:rPr lang="en"/>
              <a:t>performing</a:t>
            </a:r>
            <a:r>
              <a:rPr lang="en"/>
              <a:t> architecture modifications </a:t>
            </a:r>
            <a:endParaRPr/>
          </a:p>
        </p:txBody>
      </p:sp>
      <p:sp>
        <p:nvSpPr>
          <p:cNvPr id="349" name="Google Shape;349;p40"/>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350" name="Google Shape;350;p40"/>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0"/>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352" name="Google Shape;352;p40"/>
          <p:cNvSpPr txBox="1"/>
          <p:nvPr/>
        </p:nvSpPr>
        <p:spPr>
          <a:xfrm>
            <a:off x="381000" y="886413"/>
            <a:ext cx="33648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Refer: </a:t>
            </a:r>
            <a:r>
              <a:rPr lang="en" sz="1100" u="sng">
                <a:solidFill>
                  <a:schemeClr val="hlink"/>
                </a:solidFill>
                <a:hlinkClick r:id="rId4"/>
              </a:rPr>
              <a:t>https://github.com/VainF/Torch-Pruning</a:t>
            </a:r>
            <a:endParaRPr sz="1100"/>
          </a:p>
        </p:txBody>
      </p:sp>
      <p:sp>
        <p:nvSpPr>
          <p:cNvPr descr="&lt;COMPANY_NAME&gt;&#10;" id="353" name="Google Shape;353;p40"/>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sp>
        <p:nvSpPr>
          <p:cNvPr id="354" name="Google Shape;354;p40"/>
          <p:cNvSpPr txBox="1"/>
          <p:nvPr/>
        </p:nvSpPr>
        <p:spPr>
          <a:xfrm>
            <a:off x="441175" y="1329938"/>
            <a:ext cx="33648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1100"/>
          </a:p>
        </p:txBody>
      </p:sp>
      <p:sp>
        <p:nvSpPr>
          <p:cNvPr id="355" name="Google Shape;355;p40"/>
          <p:cNvSpPr txBox="1"/>
          <p:nvPr/>
        </p:nvSpPr>
        <p:spPr>
          <a:xfrm>
            <a:off x="441175" y="1389025"/>
            <a:ext cx="7604700" cy="3260400"/>
          </a:xfrm>
          <a:prstGeom prst="rect">
            <a:avLst/>
          </a:prstGeom>
          <a:noFill/>
          <a:ln>
            <a:noFill/>
          </a:ln>
        </p:spPr>
        <p:txBody>
          <a:bodyPr anchorCtr="0" anchor="t" bIns="34275" lIns="68575" spcFirstLastPara="1" rIns="68575" wrap="square" tIns="34275">
            <a:noAutofit/>
          </a:bodyPr>
          <a:lstStyle/>
          <a:p>
            <a:pPr indent="-298450" lvl="0" marL="457200" marR="0" rtl="0" algn="l">
              <a:lnSpc>
                <a:spcPct val="90000"/>
              </a:lnSpc>
              <a:spcBef>
                <a:spcPts val="0"/>
              </a:spcBef>
              <a:spcAft>
                <a:spcPts val="0"/>
              </a:spcAft>
              <a:buSzPts val="1100"/>
              <a:buChar char="●"/>
            </a:pPr>
            <a:r>
              <a:rPr lang="en" sz="1100"/>
              <a:t>For pruning – either zero out the parameters or actually remove them from the neural network</a:t>
            </a:r>
            <a:br>
              <a:rPr lang="en" sz="500"/>
            </a:br>
            <a:br>
              <a:rPr lang="en" sz="1100"/>
            </a:br>
            <a:endParaRPr sz="1100"/>
          </a:p>
          <a:p>
            <a:pPr indent="-298450" lvl="0" marL="457200" marR="0" rtl="0" algn="l">
              <a:lnSpc>
                <a:spcPct val="90000"/>
              </a:lnSpc>
              <a:spcBef>
                <a:spcPts val="0"/>
              </a:spcBef>
              <a:spcAft>
                <a:spcPts val="0"/>
              </a:spcAft>
              <a:buSzPts val="1100"/>
              <a:buChar char="●"/>
            </a:pPr>
            <a:r>
              <a:rPr lang="en" sz="1100"/>
              <a:t>There won’t be any instant </a:t>
            </a:r>
            <a:r>
              <a:rPr lang="en" sz="1100"/>
              <a:t>performance</a:t>
            </a:r>
            <a:r>
              <a:rPr lang="en" sz="1100"/>
              <a:t> gains if the pruned parameters aren’t actually removed – need to modify the model architecture</a:t>
            </a:r>
            <a:br>
              <a:rPr lang="en" sz="500"/>
            </a:br>
            <a:br>
              <a:rPr lang="en" sz="1100"/>
            </a:br>
            <a:endParaRPr sz="1100"/>
          </a:p>
          <a:p>
            <a:pPr indent="-298450" lvl="0" marL="457200" marR="0" rtl="0" algn="l">
              <a:lnSpc>
                <a:spcPct val="90000"/>
              </a:lnSpc>
              <a:spcBef>
                <a:spcPts val="0"/>
              </a:spcBef>
              <a:spcAft>
                <a:spcPts val="0"/>
              </a:spcAft>
              <a:buSzPts val="1100"/>
              <a:buChar char="●"/>
            </a:pPr>
            <a:r>
              <a:rPr lang="en" sz="1100"/>
              <a:t>PyTorch’s </a:t>
            </a:r>
            <a:r>
              <a:rPr lang="en" sz="1100"/>
              <a:t>inbuilt</a:t>
            </a:r>
            <a:r>
              <a:rPr lang="en" sz="1100"/>
              <a:t> </a:t>
            </a:r>
            <a:r>
              <a:rPr lang="en" sz="1100"/>
              <a:t>pruning</a:t>
            </a:r>
            <a:r>
              <a:rPr lang="en" sz="1100"/>
              <a:t> mechanisms only support zeroing out the weights</a:t>
            </a:r>
            <a:br>
              <a:rPr lang="en" sz="500"/>
            </a:br>
            <a:br>
              <a:rPr lang="en" sz="1100"/>
            </a:br>
            <a:endParaRPr sz="1100"/>
          </a:p>
          <a:p>
            <a:pPr indent="-298450" lvl="0" marL="457200" marR="0" rtl="0" algn="l">
              <a:lnSpc>
                <a:spcPct val="90000"/>
              </a:lnSpc>
              <a:spcBef>
                <a:spcPts val="0"/>
              </a:spcBef>
              <a:spcAft>
                <a:spcPts val="0"/>
              </a:spcAft>
              <a:buSzPts val="1100"/>
              <a:buChar char="●"/>
            </a:pPr>
            <a:r>
              <a:rPr lang="en" sz="1100"/>
              <a:t>Physically removing parameters of some layer involves physically pruning other dependent layers as well – further reduction in model test accuracy possible</a:t>
            </a:r>
            <a:br>
              <a:rPr lang="en" sz="500"/>
            </a:br>
            <a:br>
              <a:rPr lang="en" sz="1100"/>
            </a:br>
            <a:endParaRPr sz="1100"/>
          </a:p>
          <a:p>
            <a:pPr indent="-298450" lvl="0" marL="457200" marR="0" rtl="0" algn="l">
              <a:lnSpc>
                <a:spcPct val="90000"/>
              </a:lnSpc>
              <a:spcBef>
                <a:spcPts val="0"/>
              </a:spcBef>
              <a:spcAft>
                <a:spcPts val="0"/>
              </a:spcAft>
              <a:buSzPts val="1100"/>
              <a:buChar char="●"/>
            </a:pPr>
            <a:r>
              <a:rPr lang="en" sz="1100"/>
              <a:t>t</a:t>
            </a:r>
            <a:r>
              <a:rPr lang="en" sz="1100"/>
              <a:t>orch-pruning deploys a graph algorithm called </a:t>
            </a:r>
            <a:r>
              <a:rPr b="1" lang="en" sz="1100"/>
              <a:t>DepGraph</a:t>
            </a:r>
            <a:r>
              <a:rPr lang="en" sz="1100"/>
              <a:t> to remove parameters and channels physically</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41"/>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grpSp>
        <p:nvGrpSpPr>
          <p:cNvPr id="362" name="Google Shape;362;p41"/>
          <p:cNvGrpSpPr/>
          <p:nvPr/>
        </p:nvGrpSpPr>
        <p:grpSpPr>
          <a:xfrm>
            <a:off x="-4651" y="0"/>
            <a:ext cx="9150676" cy="5148675"/>
            <a:chOff x="-6201" y="0"/>
            <a:chExt cx="12200901" cy="6864900"/>
          </a:xfrm>
        </p:grpSpPr>
        <p:sp>
          <p:nvSpPr>
            <p:cNvPr id="363" name="Google Shape;363;p41"/>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364" name="Google Shape;364;p41"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365" name="Google Shape;365;p41"/>
          <p:cNvSpPr txBox="1"/>
          <p:nvPr>
            <p:ph type="title"/>
          </p:nvPr>
        </p:nvSpPr>
        <p:spPr>
          <a:xfrm>
            <a:off x="381000" y="534600"/>
            <a:ext cx="8378400" cy="606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100"/>
              <a:buFont typeface="Arial"/>
              <a:buNone/>
            </a:pPr>
            <a:r>
              <a:rPr lang="en"/>
              <a:t>Experiments using PyTorch’s inbuilt pruning mechanisms </a:t>
            </a:r>
            <a:endParaRPr/>
          </a:p>
        </p:txBody>
      </p:sp>
      <p:sp>
        <p:nvSpPr>
          <p:cNvPr id="366" name="Google Shape;366;p41"/>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367" name="Google Shape;367;p41"/>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41"/>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369" name="Google Shape;369;p41"/>
          <p:cNvSpPr txBox="1"/>
          <p:nvPr/>
        </p:nvSpPr>
        <p:spPr>
          <a:xfrm>
            <a:off x="380997" y="999936"/>
            <a:ext cx="2022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1100"/>
          </a:p>
        </p:txBody>
      </p:sp>
      <p:sp>
        <p:nvSpPr>
          <p:cNvPr descr="&lt;COMPANY_NAME&gt;&#10;" id="370" name="Google Shape;370;p41"/>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sp>
        <p:nvSpPr>
          <p:cNvPr id="371" name="Google Shape;371;p41"/>
          <p:cNvSpPr txBox="1"/>
          <p:nvPr/>
        </p:nvSpPr>
        <p:spPr>
          <a:xfrm>
            <a:off x="381000" y="831955"/>
            <a:ext cx="59298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Refer: </a:t>
            </a:r>
            <a:endParaRPr sz="1100"/>
          </a:p>
          <a:p>
            <a:pPr indent="-298450" lvl="0" marL="457200" marR="0" rtl="0" algn="l">
              <a:lnSpc>
                <a:spcPct val="90000"/>
              </a:lnSpc>
              <a:spcBef>
                <a:spcPts val="0"/>
              </a:spcBef>
              <a:spcAft>
                <a:spcPts val="0"/>
              </a:spcAft>
              <a:buSzPts val="1100"/>
              <a:buChar char="●"/>
            </a:pPr>
            <a:r>
              <a:rPr lang="en" sz="1100" u="sng">
                <a:solidFill>
                  <a:schemeClr val="hlink"/>
                </a:solidFill>
                <a:hlinkClick r:id="rId4"/>
              </a:rPr>
              <a:t>https://github.com/Riddhi-Chatterjee/Model-Pruning/tree/main/Basic-Experiments</a:t>
            </a:r>
            <a:endParaRPr sz="1100"/>
          </a:p>
          <a:p>
            <a:pPr indent="-304800" lvl="0" marL="457200" rtl="0" algn="l">
              <a:lnSpc>
                <a:spcPct val="115000"/>
              </a:lnSpc>
              <a:spcBef>
                <a:spcPts val="0"/>
              </a:spcBef>
              <a:spcAft>
                <a:spcPts val="0"/>
              </a:spcAft>
              <a:buSzPts val="1200"/>
              <a:buChar char="●"/>
            </a:pPr>
            <a:r>
              <a:rPr lang="en" sz="1100" u="sng">
                <a:solidFill>
                  <a:schemeClr val="hlink"/>
                </a:solidFill>
                <a:hlinkClick r:id="rId5"/>
              </a:rPr>
              <a:t>https://pytorch.org/tutorials/intermediate/pruning_tutorial.html</a:t>
            </a:r>
            <a:endParaRPr sz="1200"/>
          </a:p>
          <a:p>
            <a:pPr indent="0" lvl="0" marL="0" marR="0" rtl="0" algn="l">
              <a:lnSpc>
                <a:spcPct val="90000"/>
              </a:lnSpc>
              <a:spcBef>
                <a:spcPts val="0"/>
              </a:spcBef>
              <a:spcAft>
                <a:spcPts val="0"/>
              </a:spcAft>
              <a:buClr>
                <a:schemeClr val="dk1"/>
              </a:buClr>
              <a:buSzPts val="1800"/>
              <a:buFont typeface="Arial"/>
              <a:buNone/>
            </a:pPr>
            <a:r>
              <a:t/>
            </a:r>
            <a:endParaRPr sz="1100"/>
          </a:p>
        </p:txBody>
      </p:sp>
      <p:pic>
        <p:nvPicPr>
          <p:cNvPr id="372" name="Google Shape;372;p41"/>
          <p:cNvPicPr preferRelativeResize="0"/>
          <p:nvPr/>
        </p:nvPicPr>
        <p:blipFill>
          <a:blip r:embed="rId6">
            <a:alphaModFix/>
          </a:blip>
          <a:stretch>
            <a:fillRect/>
          </a:stretch>
        </p:blipFill>
        <p:spPr>
          <a:xfrm>
            <a:off x="384200" y="1679650"/>
            <a:ext cx="2572999" cy="3167399"/>
          </a:xfrm>
          <a:prstGeom prst="rect">
            <a:avLst/>
          </a:prstGeom>
          <a:noFill/>
          <a:ln>
            <a:noFill/>
          </a:ln>
        </p:spPr>
      </p:pic>
      <p:pic>
        <p:nvPicPr>
          <p:cNvPr id="373" name="Google Shape;373;p41"/>
          <p:cNvPicPr preferRelativeResize="0"/>
          <p:nvPr/>
        </p:nvPicPr>
        <p:blipFill>
          <a:blip r:embed="rId7">
            <a:alphaModFix/>
          </a:blip>
          <a:stretch>
            <a:fillRect/>
          </a:stretch>
        </p:blipFill>
        <p:spPr>
          <a:xfrm>
            <a:off x="3775300" y="1799251"/>
            <a:ext cx="5304400" cy="1820176"/>
          </a:xfrm>
          <a:prstGeom prst="rect">
            <a:avLst/>
          </a:prstGeom>
          <a:noFill/>
          <a:ln>
            <a:noFill/>
          </a:ln>
        </p:spPr>
      </p:pic>
      <p:sp>
        <p:nvSpPr>
          <p:cNvPr id="374" name="Google Shape;374;p41"/>
          <p:cNvSpPr txBox="1"/>
          <p:nvPr/>
        </p:nvSpPr>
        <p:spPr>
          <a:xfrm>
            <a:off x="334312" y="1485582"/>
            <a:ext cx="33648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Model used for experiments:</a:t>
            </a:r>
            <a:endParaRPr sz="1100"/>
          </a:p>
        </p:txBody>
      </p:sp>
      <p:sp>
        <p:nvSpPr>
          <p:cNvPr id="375" name="Google Shape;375;p41"/>
          <p:cNvSpPr txBox="1"/>
          <p:nvPr/>
        </p:nvSpPr>
        <p:spPr>
          <a:xfrm>
            <a:off x="3699112" y="1485582"/>
            <a:ext cx="33648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Pruning sensitivity for different layers: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42"/>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grpSp>
        <p:nvGrpSpPr>
          <p:cNvPr id="382" name="Google Shape;382;p42"/>
          <p:cNvGrpSpPr/>
          <p:nvPr/>
        </p:nvGrpSpPr>
        <p:grpSpPr>
          <a:xfrm>
            <a:off x="-4651" y="0"/>
            <a:ext cx="9150676" cy="5148675"/>
            <a:chOff x="-6201" y="0"/>
            <a:chExt cx="12200901" cy="6864900"/>
          </a:xfrm>
        </p:grpSpPr>
        <p:sp>
          <p:nvSpPr>
            <p:cNvPr id="383" name="Google Shape;383;p42"/>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384" name="Google Shape;384;p42"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385" name="Google Shape;385;p42"/>
          <p:cNvSpPr txBox="1"/>
          <p:nvPr>
            <p:ph type="title"/>
          </p:nvPr>
        </p:nvSpPr>
        <p:spPr>
          <a:xfrm>
            <a:off x="381000" y="534600"/>
            <a:ext cx="8378400" cy="606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100"/>
              <a:buFont typeface="Arial"/>
              <a:buNone/>
            </a:pPr>
            <a:r>
              <a:rPr lang="en"/>
              <a:t>Experiments using PyTorch’s inbuilt pruning mechanisms </a:t>
            </a:r>
            <a:br>
              <a:rPr lang="en"/>
            </a:br>
            <a:r>
              <a:rPr lang="en" sz="1100"/>
              <a:t>(Using cifar10 dataset → 10 classes)</a:t>
            </a:r>
            <a:endParaRPr sz="1100"/>
          </a:p>
        </p:txBody>
      </p:sp>
      <p:sp>
        <p:nvSpPr>
          <p:cNvPr id="386" name="Google Shape;386;p42"/>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387" name="Google Shape;387;p42"/>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42"/>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389" name="Google Shape;389;p42"/>
          <p:cNvSpPr txBox="1"/>
          <p:nvPr/>
        </p:nvSpPr>
        <p:spPr>
          <a:xfrm>
            <a:off x="380997" y="999936"/>
            <a:ext cx="2022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1100"/>
          </a:p>
        </p:txBody>
      </p:sp>
      <p:sp>
        <p:nvSpPr>
          <p:cNvPr descr="&lt;COMPANY_NAME&gt;&#10;" id="390" name="Google Shape;390;p42"/>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graphicFrame>
        <p:nvGraphicFramePr>
          <p:cNvPr id="391" name="Google Shape;391;p42"/>
          <p:cNvGraphicFramePr/>
          <p:nvPr/>
        </p:nvGraphicFramePr>
        <p:xfrm>
          <a:off x="11" y="1044326"/>
          <a:ext cx="3000000" cy="3000000"/>
        </p:xfrm>
        <a:graphic>
          <a:graphicData uri="http://schemas.openxmlformats.org/drawingml/2006/table">
            <a:tbl>
              <a:tblPr>
                <a:noFill/>
                <a:tableStyleId>{9D47EE3D-7175-4B9D-B393-1AFEC61927B6}</a:tableStyleId>
              </a:tblPr>
              <a:tblGrid>
                <a:gridCol w="989925"/>
                <a:gridCol w="963825"/>
                <a:gridCol w="745300"/>
                <a:gridCol w="643525"/>
                <a:gridCol w="617175"/>
                <a:gridCol w="695875"/>
                <a:gridCol w="723975"/>
                <a:gridCol w="611125"/>
                <a:gridCol w="663150"/>
                <a:gridCol w="629675"/>
                <a:gridCol w="736800"/>
                <a:gridCol w="630150"/>
                <a:gridCol w="500150"/>
              </a:tblGrid>
              <a:tr h="358275">
                <a:tc>
                  <a:txBody>
                    <a:bodyPr/>
                    <a:lstStyle/>
                    <a:p>
                      <a:pPr indent="0" lvl="0" marL="0" rtl="0" algn="l">
                        <a:spcBef>
                          <a:spcPts val="0"/>
                        </a:spcBef>
                        <a:spcAft>
                          <a:spcPts val="0"/>
                        </a:spcAft>
                        <a:buNone/>
                      </a:pPr>
                      <a:r>
                        <a:t/>
                      </a:r>
                      <a:endParaRPr sz="15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spcBef>
                          <a:spcPts val="0"/>
                        </a:spcBef>
                        <a:spcAft>
                          <a:spcPts val="0"/>
                        </a:spcAft>
                        <a:buNone/>
                      </a:pPr>
                      <a:r>
                        <a:t/>
                      </a:r>
                      <a:endParaRPr sz="15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gridSpan="4">
                  <a:txBody>
                    <a:bodyPr/>
                    <a:lstStyle/>
                    <a:p>
                      <a:pPr indent="0" lvl="0" marL="0" rtl="0" algn="ctr">
                        <a:lnSpc>
                          <a:spcPct val="115000"/>
                        </a:lnSpc>
                        <a:spcBef>
                          <a:spcPts val="0"/>
                        </a:spcBef>
                        <a:spcAft>
                          <a:spcPts val="0"/>
                        </a:spcAft>
                        <a:buNone/>
                      </a:pPr>
                      <a:r>
                        <a:rPr b="1" lang="en" sz="850"/>
                        <a:t>Unpruned model</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hMerge="1"/>
                <a:tc hMerge="1"/>
                <a:tc hMerge="1"/>
                <a:tc gridSpan="3">
                  <a:txBody>
                    <a:bodyPr/>
                    <a:lstStyle/>
                    <a:p>
                      <a:pPr indent="0" lvl="0" marL="0" rtl="0" algn="ctr">
                        <a:lnSpc>
                          <a:spcPct val="115000"/>
                        </a:lnSpc>
                        <a:spcBef>
                          <a:spcPts val="0"/>
                        </a:spcBef>
                        <a:spcAft>
                          <a:spcPts val="0"/>
                        </a:spcAft>
                        <a:buNone/>
                      </a:pPr>
                      <a:r>
                        <a:rPr b="1" lang="en" sz="850"/>
                        <a:t>Pruned model with only parameters zeroed out</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hMerge="1"/>
                <a:tc hMerge="1"/>
                <a:tc gridSpan="4">
                  <a:txBody>
                    <a:bodyPr/>
                    <a:lstStyle/>
                    <a:p>
                      <a:pPr indent="0" lvl="0" marL="0" rtl="0" algn="ctr">
                        <a:lnSpc>
                          <a:spcPct val="115000"/>
                        </a:lnSpc>
                        <a:spcBef>
                          <a:spcPts val="0"/>
                        </a:spcBef>
                        <a:spcAft>
                          <a:spcPts val="0"/>
                        </a:spcAft>
                        <a:buNone/>
                      </a:pPr>
                      <a:r>
                        <a:rPr b="1" lang="en" sz="850"/>
                        <a:t>Pruned model with architecture modifications </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hMerge="1"/>
                <a:tc hMerge="1"/>
                <a:tc hMerge="1"/>
              </a:tr>
              <a:tr h="534700">
                <a:tc>
                  <a:txBody>
                    <a:bodyPr/>
                    <a:lstStyle/>
                    <a:p>
                      <a:pPr indent="0" lvl="0" marL="0" rtl="0" algn="l">
                        <a:lnSpc>
                          <a:spcPct val="115000"/>
                        </a:lnSpc>
                        <a:spcBef>
                          <a:spcPts val="0"/>
                        </a:spcBef>
                        <a:spcAft>
                          <a:spcPts val="0"/>
                        </a:spcAft>
                        <a:buNone/>
                      </a:pPr>
                      <a:r>
                        <a:rPr b="1" lang="en" sz="850"/>
                        <a:t>Pruning type</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Units pruned</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Total trainable parameters</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Model accuracy</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Inference time</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Model size</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 of parameters pruned </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Accuracy after pruning</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Accuracy drop after pruning </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Accuracy after pruning</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Accuracy drop after pruning </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Inference time</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850"/>
                        <a:t>Model size</a:t>
                      </a:r>
                      <a:endParaRPr b="1"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r>
              <a:tr h="190350">
                <a:tc rowSpan="2">
                  <a:txBody>
                    <a:bodyPr/>
                    <a:lstStyle/>
                    <a:p>
                      <a:pPr indent="0" lvl="0" marL="0" rtl="0" algn="l">
                        <a:lnSpc>
                          <a:spcPct val="115000"/>
                        </a:lnSpc>
                        <a:spcBef>
                          <a:spcPts val="0"/>
                        </a:spcBef>
                        <a:spcAft>
                          <a:spcPts val="0"/>
                        </a:spcAft>
                        <a:buNone/>
                      </a:pPr>
                      <a:r>
                        <a:rPr lang="en" sz="700"/>
                        <a:t>Random Unstructured</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t>Conv1’s weight &amp; bias</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15355402</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79.67%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1s 311ms</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61.45 MB</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0.0187</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21.66%</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58.01%</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350">
                <a:tc vMerge="1"/>
                <a:tc>
                  <a:txBody>
                    <a:bodyPr/>
                    <a:lstStyle/>
                    <a:p>
                      <a:pPr indent="0" lvl="0" marL="0" rtl="0" algn="l">
                        <a:lnSpc>
                          <a:spcPct val="115000"/>
                        </a:lnSpc>
                        <a:spcBef>
                          <a:spcPts val="0"/>
                        </a:spcBef>
                        <a:spcAft>
                          <a:spcPts val="0"/>
                        </a:spcAft>
                        <a:buNone/>
                      </a:pPr>
                      <a:r>
                        <a:rPr lang="en" sz="700"/>
                        <a:t>Conv1’s weight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15355402</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79.67%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1s 311ms</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61.45 MB</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0.018</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34.88%</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44.79%</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350">
                <a:tc rowSpan="2">
                  <a:txBody>
                    <a:bodyPr/>
                    <a:lstStyle/>
                    <a:p>
                      <a:pPr indent="0" lvl="0" marL="0" rtl="0" algn="l">
                        <a:lnSpc>
                          <a:spcPct val="115000"/>
                        </a:lnSpc>
                        <a:spcBef>
                          <a:spcPts val="0"/>
                        </a:spcBef>
                        <a:spcAft>
                          <a:spcPts val="0"/>
                        </a:spcAft>
                        <a:buNone/>
                      </a:pPr>
                      <a:r>
                        <a:rPr lang="en" sz="700"/>
                        <a:t>L1 Unstructured</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t>Conv1’s weight &amp; bias</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15355402</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79.67%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1s 311ms</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61.45 MB</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0.0187</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71.45%</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8.22%</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350">
                <a:tc vMerge="1"/>
                <a:tc>
                  <a:txBody>
                    <a:bodyPr/>
                    <a:lstStyle/>
                    <a:p>
                      <a:pPr indent="0" lvl="0" marL="0" rtl="0" algn="l">
                        <a:lnSpc>
                          <a:spcPct val="115000"/>
                        </a:lnSpc>
                        <a:spcBef>
                          <a:spcPts val="0"/>
                        </a:spcBef>
                        <a:spcAft>
                          <a:spcPts val="0"/>
                        </a:spcAft>
                        <a:buNone/>
                      </a:pPr>
                      <a:r>
                        <a:rPr lang="en" sz="700"/>
                        <a:t>Conv1’s weight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15355402</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79.67%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1s 311ms</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61.45 MB</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0.018</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72.13%</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7.54%</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350">
                <a:tc rowSpan="2">
                  <a:txBody>
                    <a:bodyPr/>
                    <a:lstStyle/>
                    <a:p>
                      <a:pPr indent="0" lvl="0" marL="0" rtl="0" algn="l">
                        <a:lnSpc>
                          <a:spcPct val="115000"/>
                        </a:lnSpc>
                        <a:spcBef>
                          <a:spcPts val="0"/>
                        </a:spcBef>
                        <a:spcAft>
                          <a:spcPts val="0"/>
                        </a:spcAft>
                        <a:buNone/>
                      </a:pPr>
                      <a:r>
                        <a:rPr lang="en" sz="700"/>
                        <a:t>Random Structured Pruning</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lnSpc>
                          <a:spcPct val="115000"/>
                        </a:lnSpc>
                        <a:spcBef>
                          <a:spcPts val="0"/>
                        </a:spcBef>
                        <a:spcAft>
                          <a:spcPts val="0"/>
                        </a:spcAft>
                        <a:buNone/>
                      </a:pPr>
                      <a:r>
                        <a:rPr lang="en" sz="700"/>
                        <a:t>Conv1’s weight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15355402</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79.67%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1s 311ms</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61.45 MB</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0.0179 </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66.78%</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12.89%</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70.25%</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9.42%</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1s 145ms</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59.55 MB</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2750">
                <a:tc vMerge="1"/>
                <a:tc vMerge="1"/>
                <a:tc>
                  <a:txBody>
                    <a:bodyPr/>
                    <a:lstStyle/>
                    <a:p>
                      <a:pPr indent="0" lvl="0" marL="0" rtl="0" algn="ctr">
                        <a:lnSpc>
                          <a:spcPct val="115000"/>
                        </a:lnSpc>
                        <a:spcBef>
                          <a:spcPts val="0"/>
                        </a:spcBef>
                        <a:spcAft>
                          <a:spcPts val="0"/>
                        </a:spcAft>
                        <a:buNone/>
                      </a:pPr>
                      <a:r>
                        <a:rPr lang="en" sz="700">
                          <a:highlight>
                            <a:srgbClr val="FFFFFF"/>
                          </a:highlight>
                        </a:rPr>
                        <a:t>15355402</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79.67%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1s 311ms</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61.45 MB</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0.0186</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70.27%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9.4%</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63.74%</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15.93%</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1s 145ms</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59.55 MB</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350">
                <a:tc rowSpan="2">
                  <a:txBody>
                    <a:bodyPr/>
                    <a:lstStyle/>
                    <a:p>
                      <a:pPr indent="0" lvl="0" marL="0" rtl="0" algn="l">
                        <a:lnSpc>
                          <a:spcPct val="115000"/>
                        </a:lnSpc>
                        <a:spcBef>
                          <a:spcPts val="0"/>
                        </a:spcBef>
                        <a:spcAft>
                          <a:spcPts val="0"/>
                        </a:spcAft>
                        <a:buNone/>
                      </a:pPr>
                      <a:r>
                        <a:rPr lang="en" sz="700"/>
                        <a:t>Ln Structured Pruning</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lnSpc>
                          <a:spcPct val="115000"/>
                        </a:lnSpc>
                        <a:spcBef>
                          <a:spcPts val="0"/>
                        </a:spcBef>
                        <a:spcAft>
                          <a:spcPts val="0"/>
                        </a:spcAft>
                        <a:buNone/>
                      </a:pPr>
                      <a:r>
                        <a:rPr lang="en" sz="700"/>
                        <a:t>Conv1’s weight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15355402</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79.67%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1s 311ms</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61.45 MB</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0.0179</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75.11%</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4.56%</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72.36%</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7.31%</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1s 175ms</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59.55 MB</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3125">
                <a:tc vMerge="1"/>
                <a:tc vMerge="1"/>
                <a:tc>
                  <a:txBody>
                    <a:bodyPr/>
                    <a:lstStyle/>
                    <a:p>
                      <a:pPr indent="0" lvl="0" marL="0" rtl="0" algn="ctr">
                        <a:lnSpc>
                          <a:spcPct val="115000"/>
                        </a:lnSpc>
                        <a:spcBef>
                          <a:spcPts val="0"/>
                        </a:spcBef>
                        <a:spcAft>
                          <a:spcPts val="0"/>
                        </a:spcAft>
                        <a:buNone/>
                      </a:pPr>
                      <a:r>
                        <a:rPr lang="en" sz="700">
                          <a:highlight>
                            <a:srgbClr val="FFFFFF"/>
                          </a:highlight>
                        </a:rPr>
                        <a:t>15355402</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79.67%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1s 311ms</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61.45 MB</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0.0186</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74.04%</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5.63%</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71.6%</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8.07%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1s 175ms</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59.55 MB</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1425">
                <a:tc>
                  <a:txBody>
                    <a:bodyPr/>
                    <a:lstStyle/>
                    <a:p>
                      <a:pPr indent="0" lvl="0" marL="0" rtl="0" algn="l">
                        <a:lnSpc>
                          <a:spcPct val="115000"/>
                        </a:lnSpc>
                        <a:spcBef>
                          <a:spcPts val="0"/>
                        </a:spcBef>
                        <a:spcAft>
                          <a:spcPts val="0"/>
                        </a:spcAft>
                        <a:buNone/>
                      </a:pPr>
                      <a:r>
                        <a:rPr lang="en" sz="700"/>
                        <a:t>Pruning multiple parameters</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t>All Conv and Linear layers’ weight and bias </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15355402</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79.67%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1s 311ms</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61.45 MB</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36.144</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76.99%</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2.68%</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925">
                <a:tc>
                  <a:txBody>
                    <a:bodyPr/>
                    <a:lstStyle/>
                    <a:p>
                      <a:pPr indent="0" lvl="0" marL="0" rtl="0" algn="l">
                        <a:lnSpc>
                          <a:spcPct val="115000"/>
                        </a:lnSpc>
                        <a:spcBef>
                          <a:spcPts val="0"/>
                        </a:spcBef>
                        <a:spcAft>
                          <a:spcPts val="0"/>
                        </a:spcAft>
                        <a:buNone/>
                      </a:pPr>
                      <a:r>
                        <a:rPr lang="en" sz="700"/>
                        <a:t>Global Pruning</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t>All layers’ weight and bias</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15355402</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79.67%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1s 311ms</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61.45 MB</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75.00</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69.16%</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10.51%</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00">
                <a:tc>
                  <a:txBody>
                    <a:bodyPr/>
                    <a:lstStyle/>
                    <a:p>
                      <a:pPr indent="0" lvl="0" marL="0" rtl="0" algn="l">
                        <a:lnSpc>
                          <a:spcPct val="115000"/>
                        </a:lnSpc>
                        <a:spcBef>
                          <a:spcPts val="0"/>
                        </a:spcBef>
                        <a:spcAft>
                          <a:spcPts val="0"/>
                        </a:spcAft>
                        <a:buNone/>
                      </a:pPr>
                      <a:r>
                        <a:rPr lang="en" sz="700"/>
                        <a:t>Custom Pruning</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t>Conv1’s weight and bias</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15355402</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79.67%</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1s 311ms</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highlight>
                            <a:srgbClr val="FFFFFF"/>
                          </a:highlight>
                        </a:rPr>
                        <a:t>61.45 MB</a:t>
                      </a:r>
                      <a:endParaRPr sz="7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0.0233</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17.13%</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62.54%</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t>—</a:t>
                      </a:r>
                      <a:endParaRPr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43"/>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grpSp>
        <p:nvGrpSpPr>
          <p:cNvPr id="398" name="Google Shape;398;p43"/>
          <p:cNvGrpSpPr/>
          <p:nvPr/>
        </p:nvGrpSpPr>
        <p:grpSpPr>
          <a:xfrm>
            <a:off x="-4651" y="0"/>
            <a:ext cx="9150676" cy="5148675"/>
            <a:chOff x="-6201" y="0"/>
            <a:chExt cx="12200901" cy="6864900"/>
          </a:xfrm>
        </p:grpSpPr>
        <p:sp>
          <p:nvSpPr>
            <p:cNvPr id="399" name="Google Shape;399;p43"/>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400" name="Google Shape;400;p43"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01" name="Google Shape;401;p43"/>
          <p:cNvSpPr txBox="1"/>
          <p:nvPr>
            <p:ph type="title"/>
          </p:nvPr>
        </p:nvSpPr>
        <p:spPr>
          <a:xfrm>
            <a:off x="381000" y="534600"/>
            <a:ext cx="8378400" cy="606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100"/>
              <a:buFont typeface="Arial"/>
              <a:buNone/>
            </a:pPr>
            <a:r>
              <a:rPr lang="en"/>
              <a:t>FPGM - Filter Pruning via Geometric Median</a:t>
            </a:r>
            <a:endParaRPr/>
          </a:p>
        </p:txBody>
      </p:sp>
      <p:sp>
        <p:nvSpPr>
          <p:cNvPr id="402" name="Google Shape;402;p43"/>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403" name="Google Shape;403;p43"/>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43"/>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405" name="Google Shape;405;p43"/>
          <p:cNvSpPr txBox="1"/>
          <p:nvPr/>
        </p:nvSpPr>
        <p:spPr>
          <a:xfrm>
            <a:off x="380997" y="999936"/>
            <a:ext cx="2022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1100"/>
          </a:p>
        </p:txBody>
      </p:sp>
      <p:sp>
        <p:nvSpPr>
          <p:cNvPr descr="&lt;COMPANY_NAME&gt;&#10;" id="406" name="Google Shape;406;p43"/>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sp>
        <p:nvSpPr>
          <p:cNvPr id="407" name="Google Shape;407;p43"/>
          <p:cNvSpPr txBox="1"/>
          <p:nvPr/>
        </p:nvSpPr>
        <p:spPr>
          <a:xfrm>
            <a:off x="381000" y="817178"/>
            <a:ext cx="42234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Refer: </a:t>
            </a:r>
            <a:r>
              <a:rPr lang="en" sz="1100" u="sng">
                <a:solidFill>
                  <a:schemeClr val="hlink"/>
                </a:solidFill>
                <a:hlinkClick r:id="rId4"/>
              </a:rPr>
              <a:t>https://github.com/he-y/filter-pruning-geometric-median</a:t>
            </a:r>
            <a:endParaRPr sz="1200"/>
          </a:p>
        </p:txBody>
      </p:sp>
      <p:sp>
        <p:nvSpPr>
          <p:cNvPr id="408" name="Google Shape;408;p43"/>
          <p:cNvSpPr txBox="1"/>
          <p:nvPr/>
        </p:nvSpPr>
        <p:spPr>
          <a:xfrm>
            <a:off x="274225" y="1068600"/>
            <a:ext cx="8676600" cy="5172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t>For performing</a:t>
            </a:r>
            <a:r>
              <a:rPr lang="en" sz="1100">
                <a:solidFill>
                  <a:srgbClr val="000000"/>
                </a:solidFill>
              </a:rPr>
              <a:t> Structured pruning of conv</a:t>
            </a:r>
            <a:r>
              <a:rPr lang="en" sz="1100"/>
              <a:t>olutional filters.</a:t>
            </a:r>
            <a:br>
              <a:rPr lang="en" sz="1100"/>
            </a:br>
            <a:endParaRPr sz="1000">
              <a:solidFill>
                <a:srgbClr val="000000"/>
              </a:solidFill>
            </a:endParaRPr>
          </a:p>
          <a:p>
            <a:pPr indent="-298450" lvl="0" marL="457200" rtl="0" algn="l">
              <a:spcBef>
                <a:spcPts val="0"/>
              </a:spcBef>
              <a:spcAft>
                <a:spcPts val="0"/>
              </a:spcAft>
              <a:buClr>
                <a:srgbClr val="000000"/>
              </a:buClr>
              <a:buSzPts val="1100"/>
              <a:buChar char="●"/>
            </a:pPr>
            <a:r>
              <a:rPr lang="en" sz="1100"/>
              <a:t>Two requirements for norm based pruning which </a:t>
            </a:r>
            <a:r>
              <a:rPr lang="en" sz="1100">
                <a:solidFill>
                  <a:srgbClr val="000000"/>
                </a:solidFill>
              </a:rPr>
              <a:t>are not always met:</a:t>
            </a:r>
            <a:endParaRPr sz="1100"/>
          </a:p>
          <a:p>
            <a:pPr indent="-298450" lvl="1" marL="914400" rtl="0" algn="l">
              <a:spcBef>
                <a:spcPts val="0"/>
              </a:spcBef>
              <a:spcAft>
                <a:spcPts val="0"/>
              </a:spcAft>
              <a:buClr>
                <a:srgbClr val="000000"/>
              </a:buClr>
              <a:buSzPts val="1100"/>
              <a:buChar char="○"/>
            </a:pPr>
            <a:r>
              <a:rPr lang="en" sz="1100">
                <a:solidFill>
                  <a:srgbClr val="000000"/>
                </a:solidFill>
              </a:rPr>
              <a:t>The norm deviation of the filters</a:t>
            </a:r>
            <a:r>
              <a:rPr lang="en" sz="1100"/>
              <a:t> </a:t>
            </a:r>
            <a:r>
              <a:rPr lang="en" sz="1100">
                <a:solidFill>
                  <a:srgbClr val="000000"/>
                </a:solidFill>
              </a:rPr>
              <a:t>should be large.</a:t>
            </a:r>
            <a:endParaRPr sz="1100"/>
          </a:p>
          <a:p>
            <a:pPr indent="-298450" lvl="1" marL="914400" rtl="0" algn="l">
              <a:spcBef>
                <a:spcPts val="0"/>
              </a:spcBef>
              <a:spcAft>
                <a:spcPts val="0"/>
              </a:spcAft>
              <a:buClr>
                <a:srgbClr val="000000"/>
              </a:buClr>
              <a:buSzPts val="1100"/>
              <a:buChar char="○"/>
            </a:pPr>
            <a:r>
              <a:rPr lang="en" sz="1100">
                <a:solidFill>
                  <a:srgbClr val="000000"/>
                </a:solidFill>
              </a:rPr>
              <a:t>The minimum norm of the filters should be small.</a:t>
            </a:r>
            <a:br>
              <a:rPr lang="en" sz="1000">
                <a:solidFill>
                  <a:srgbClr val="000000"/>
                </a:solidFill>
              </a:rPr>
            </a:br>
            <a:endParaRPr sz="10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FPGM gets rid of the above requirements — compresses CNN models</a:t>
            </a:r>
            <a:br>
              <a:rPr lang="en" sz="1100">
                <a:solidFill>
                  <a:srgbClr val="000000"/>
                </a:solidFill>
              </a:rPr>
            </a:br>
            <a:r>
              <a:rPr lang="en" sz="1100">
                <a:solidFill>
                  <a:srgbClr val="000000"/>
                </a:solidFill>
              </a:rPr>
              <a:t>by pruning “filters</a:t>
            </a:r>
            <a:r>
              <a:rPr lang="en" sz="1100"/>
              <a:t> </a:t>
            </a:r>
            <a:r>
              <a:rPr lang="en" sz="1100">
                <a:solidFill>
                  <a:srgbClr val="000000"/>
                </a:solidFill>
              </a:rPr>
              <a:t>with redundancy”.</a:t>
            </a:r>
            <a:br>
              <a:rPr lang="en" sz="1000">
                <a:solidFill>
                  <a:srgbClr val="000000"/>
                </a:solidFill>
              </a:rPr>
            </a:br>
            <a:endParaRPr sz="10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t>For a set of points in d-dimensional space, the geometric median is defined to be a point in d-dimensional space that minimises the sum of Euclidean distances to them. The geometric median of filters within a layer represents the common information among all the filters of the layer.</a:t>
            </a:r>
            <a:br>
              <a:rPr lang="en" sz="1000"/>
            </a:br>
            <a:endParaRPr sz="10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t>We calculate the Geometric Median (GM) of the filters within the same layer. According to the characteristics of GM, the filter(s) near it can be represented by the remaining ones. Therefore, pruning those filters will not have substantial negative influences on model performance.</a:t>
            </a:r>
            <a:br>
              <a:rPr lang="en" sz="1000"/>
            </a:br>
            <a:endParaRPr sz="10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t>Layer-wise thresholds are used, based on pruning sensitivity, for determining number of filters to prune.</a:t>
            </a:r>
            <a:br>
              <a:rPr lang="en" sz="1000"/>
            </a:br>
            <a:endParaRPr sz="7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solidFill>
                  <a:srgbClr val="000000"/>
                </a:solidFill>
              </a:rPr>
              <a:t>Finding the geometric median is computationally expensive. </a:t>
            </a:r>
            <a:r>
              <a:rPr lang="en" sz="1100"/>
              <a:t>An optimization would be to</a:t>
            </a:r>
            <a:r>
              <a:rPr lang="en" sz="1100">
                <a:solidFill>
                  <a:srgbClr val="000000"/>
                </a:solidFill>
              </a:rPr>
              <a:t> find the filter which minimises the summation of the distances from other filters.</a:t>
            </a:r>
            <a:endParaRPr sz="1100">
              <a:solidFill>
                <a:srgbClr val="000000"/>
              </a:solidFill>
            </a:endParaRPr>
          </a:p>
        </p:txBody>
      </p:sp>
      <p:pic>
        <p:nvPicPr>
          <p:cNvPr id="409" name="Google Shape;409;p43"/>
          <p:cNvPicPr preferRelativeResize="0"/>
          <p:nvPr/>
        </p:nvPicPr>
        <p:blipFill>
          <a:blip r:embed="rId5">
            <a:alphaModFix/>
          </a:blip>
          <a:stretch>
            <a:fillRect/>
          </a:stretch>
        </p:blipFill>
        <p:spPr>
          <a:xfrm>
            <a:off x="6246143" y="807087"/>
            <a:ext cx="2731468" cy="1754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44"/>
          <p:cNvPicPr preferRelativeResize="0"/>
          <p:nvPr/>
        </p:nvPicPr>
        <p:blipFill rotWithShape="1">
          <a:blip r:embed="rId3">
            <a:alphaModFix/>
          </a:blip>
          <a:srcRect b="69" l="0" r="0" t="79"/>
          <a:stretch/>
        </p:blipFill>
        <p:spPr>
          <a:xfrm>
            <a:off x="0" y="0"/>
            <a:ext cx="9146041" cy="5143500"/>
          </a:xfrm>
          <a:prstGeom prst="rect">
            <a:avLst/>
          </a:prstGeom>
          <a:solidFill>
            <a:schemeClr val="lt1">
              <a:alpha val="54900"/>
            </a:schemeClr>
          </a:solidFill>
          <a:ln>
            <a:noFill/>
          </a:ln>
        </p:spPr>
      </p:pic>
      <p:grpSp>
        <p:nvGrpSpPr>
          <p:cNvPr id="416" name="Google Shape;416;p44"/>
          <p:cNvGrpSpPr/>
          <p:nvPr/>
        </p:nvGrpSpPr>
        <p:grpSpPr>
          <a:xfrm>
            <a:off x="-8653" y="0"/>
            <a:ext cx="9150676" cy="5148675"/>
            <a:chOff x="-6201" y="0"/>
            <a:chExt cx="12200901" cy="6864900"/>
          </a:xfrm>
        </p:grpSpPr>
        <p:sp>
          <p:nvSpPr>
            <p:cNvPr id="417" name="Google Shape;417;p44"/>
            <p:cNvSpPr/>
            <p:nvPr/>
          </p:nvSpPr>
          <p:spPr>
            <a:xfrm>
              <a:off x="0" y="0"/>
              <a:ext cx="12194700" cy="6864900"/>
            </a:xfrm>
            <a:prstGeom prst="rect">
              <a:avLst/>
            </a:prstGeom>
            <a:solidFill>
              <a:schemeClr val="lt1">
                <a:alpha val="5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lt;Shell Yellow Bar&gt;" id="418" name="Google Shape;418;p44" title="&lt;Shell Yellow Bar&gt;"/>
            <p:cNvSpPr/>
            <p:nvPr/>
          </p:nvSpPr>
          <p:spPr>
            <a:xfrm>
              <a:off x="-6201" y="508000"/>
              <a:ext cx="1269900" cy="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19" name="Google Shape;419;p44"/>
          <p:cNvSpPr txBox="1"/>
          <p:nvPr>
            <p:ph type="title"/>
          </p:nvPr>
        </p:nvSpPr>
        <p:spPr>
          <a:xfrm>
            <a:off x="381000" y="534600"/>
            <a:ext cx="8378400" cy="606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100"/>
              <a:buFont typeface="Arial"/>
              <a:buNone/>
            </a:pPr>
            <a:r>
              <a:rPr lang="en"/>
              <a:t>Experiments using FPGM</a:t>
            </a:r>
            <a:endParaRPr/>
          </a:p>
        </p:txBody>
      </p:sp>
      <p:sp>
        <p:nvSpPr>
          <p:cNvPr id="420" name="Google Shape;420;p44"/>
          <p:cNvSpPr txBox="1"/>
          <p:nvPr>
            <p:ph idx="10" type="dt"/>
          </p:nvPr>
        </p:nvSpPr>
        <p:spPr>
          <a:xfrm>
            <a:off x="7252757" y="4851900"/>
            <a:ext cx="10800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July 2023</a:t>
            </a:r>
            <a:endParaRPr/>
          </a:p>
        </p:txBody>
      </p:sp>
      <p:sp>
        <p:nvSpPr>
          <p:cNvPr id="421" name="Google Shape;421;p44"/>
          <p:cNvSpPr txBox="1"/>
          <p:nvPr>
            <p:ph idx="12" type="sldNum"/>
          </p:nvPr>
        </p:nvSpPr>
        <p:spPr>
          <a:xfrm>
            <a:off x="8493133" y="4851899"/>
            <a:ext cx="266700" cy="178200"/>
          </a:xfrm>
          <a:prstGeom prst="rect">
            <a:avLst/>
          </a:prstGeom>
          <a:noFill/>
          <a:ln>
            <a:noFill/>
          </a:ln>
        </p:spPr>
        <p:txBody>
          <a:bodyPr anchorCtr="0" anchor="t" bIns="34275"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44"/>
          <p:cNvSpPr txBox="1"/>
          <p:nvPr>
            <p:ph idx="11" type="ftr"/>
          </p:nvPr>
        </p:nvSpPr>
        <p:spPr>
          <a:xfrm>
            <a:off x="2907792" y="4851899"/>
            <a:ext cx="3326400" cy="178200"/>
          </a:xfrm>
          <a:prstGeom prst="rect">
            <a:avLst/>
          </a:prstGeom>
          <a:noFill/>
          <a:ln>
            <a:noFill/>
          </a:ln>
        </p:spPr>
        <p:txBody>
          <a:bodyPr anchorCtr="0" anchor="t" bIns="34275" lIns="0" spcFirstLastPara="1" rIns="0" wrap="square" tIns="0">
            <a:noAutofit/>
          </a:bodyPr>
          <a:lstStyle/>
          <a:p>
            <a:pPr indent="0" lvl="0" marL="0" rtl="0" algn="ctr">
              <a:spcBef>
                <a:spcPts val="0"/>
              </a:spcBef>
              <a:spcAft>
                <a:spcPts val="0"/>
              </a:spcAft>
              <a:buNone/>
            </a:pPr>
            <a:r>
              <a:rPr lang="en"/>
              <a:t> </a:t>
            </a:r>
            <a:endParaRPr/>
          </a:p>
        </p:txBody>
      </p:sp>
      <p:sp>
        <p:nvSpPr>
          <p:cNvPr id="423" name="Google Shape;423;p44"/>
          <p:cNvSpPr txBox="1"/>
          <p:nvPr/>
        </p:nvSpPr>
        <p:spPr>
          <a:xfrm>
            <a:off x="380997" y="999936"/>
            <a:ext cx="2022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1100"/>
          </a:p>
        </p:txBody>
      </p:sp>
      <p:sp>
        <p:nvSpPr>
          <p:cNvPr descr="&lt;COMPANY_NAME&gt;&#10;" id="424" name="Google Shape;424;p44"/>
          <p:cNvSpPr txBox="1"/>
          <p:nvPr/>
        </p:nvSpPr>
        <p:spPr>
          <a:xfrm>
            <a:off x="384194" y="4851899"/>
            <a:ext cx="2520000" cy="178200"/>
          </a:xfrm>
          <a:prstGeom prst="rect">
            <a:avLst/>
          </a:prstGeom>
          <a:noFill/>
          <a:ln>
            <a:noFill/>
          </a:ln>
        </p:spPr>
        <p:txBody>
          <a:bodyPr anchorCtr="0" anchor="t" bIns="34275" lIns="0" spcFirstLastPara="1" rIns="0" wrap="square" tIns="0">
            <a:no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Copyright of Shell International B.V.</a:t>
            </a:r>
            <a:endParaRPr sz="1100"/>
          </a:p>
        </p:txBody>
      </p:sp>
      <p:sp>
        <p:nvSpPr>
          <p:cNvPr id="425" name="Google Shape;425;p44"/>
          <p:cNvSpPr txBox="1"/>
          <p:nvPr/>
        </p:nvSpPr>
        <p:spPr>
          <a:xfrm>
            <a:off x="381000" y="831699"/>
            <a:ext cx="6585900" cy="281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100"/>
              <a:t>Refer: </a:t>
            </a:r>
            <a:r>
              <a:rPr lang="en" sz="1100" u="sng">
                <a:solidFill>
                  <a:schemeClr val="hlink"/>
                </a:solidFill>
                <a:hlinkClick r:id="rId4"/>
              </a:rPr>
              <a:t>https://github.com/Riddhi-Chatterjee/Model-Pruning/tree/main/FPGM-Experiments</a:t>
            </a:r>
            <a:endParaRPr sz="1100" u="sng">
              <a:solidFill>
                <a:schemeClr val="hlink"/>
              </a:solidFill>
            </a:endParaRPr>
          </a:p>
          <a:p>
            <a:pPr indent="0" lvl="0" marL="0" marR="0" rtl="0" algn="l">
              <a:lnSpc>
                <a:spcPct val="90000"/>
              </a:lnSpc>
              <a:spcBef>
                <a:spcPts val="0"/>
              </a:spcBef>
              <a:spcAft>
                <a:spcPts val="0"/>
              </a:spcAft>
              <a:buClr>
                <a:schemeClr val="dk1"/>
              </a:buClr>
              <a:buSzPts val="1800"/>
              <a:buFont typeface="Arial"/>
              <a:buNone/>
            </a:pPr>
            <a:r>
              <a:t/>
            </a:r>
            <a:endParaRPr sz="1100"/>
          </a:p>
        </p:txBody>
      </p:sp>
      <p:graphicFrame>
        <p:nvGraphicFramePr>
          <p:cNvPr id="426" name="Google Shape;426;p44"/>
          <p:cNvGraphicFramePr/>
          <p:nvPr/>
        </p:nvGraphicFramePr>
        <p:xfrm>
          <a:off x="8005" y="1098970"/>
          <a:ext cx="3000000" cy="3000000"/>
        </p:xfrm>
        <a:graphic>
          <a:graphicData uri="http://schemas.openxmlformats.org/drawingml/2006/table">
            <a:tbl>
              <a:tblPr>
                <a:noFill/>
                <a:tableStyleId>{9D47EE3D-7175-4B9D-B393-1AFEC61927B6}</a:tableStyleId>
              </a:tblPr>
              <a:tblGrid>
                <a:gridCol w="598950"/>
                <a:gridCol w="1432650"/>
                <a:gridCol w="556875"/>
                <a:gridCol w="864800"/>
                <a:gridCol w="542325"/>
                <a:gridCol w="521675"/>
                <a:gridCol w="478500"/>
                <a:gridCol w="382850"/>
                <a:gridCol w="602025"/>
                <a:gridCol w="529850"/>
                <a:gridCol w="564550"/>
                <a:gridCol w="547200"/>
                <a:gridCol w="612350"/>
                <a:gridCol w="516800"/>
                <a:gridCol w="386650"/>
              </a:tblGrid>
              <a:tr h="230975">
                <a:tc>
                  <a:txBody>
                    <a:bodyPr/>
                    <a:lstStyle/>
                    <a:p>
                      <a:pPr indent="0" lvl="0" marL="0" rtl="0" algn="l">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gridSpan="4">
                  <a:txBody>
                    <a:bodyPr/>
                    <a:lstStyle/>
                    <a:p>
                      <a:pPr indent="0" lvl="0" marL="0" rtl="0" algn="ctr">
                        <a:lnSpc>
                          <a:spcPct val="115000"/>
                        </a:lnSpc>
                        <a:spcBef>
                          <a:spcPts val="0"/>
                        </a:spcBef>
                        <a:spcAft>
                          <a:spcPts val="0"/>
                        </a:spcAft>
                        <a:buNone/>
                      </a:pPr>
                      <a:r>
                        <a:rPr b="1" lang="en" sz="750"/>
                        <a:t>Unpruned model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hMerge="1"/>
                <a:tc hMerge="1"/>
                <a:tc hMerge="1"/>
                <a:tc gridSpan="3">
                  <a:txBody>
                    <a:bodyPr/>
                    <a:lstStyle/>
                    <a:p>
                      <a:pPr indent="0" lvl="0" marL="0" rtl="0" algn="ctr">
                        <a:lnSpc>
                          <a:spcPct val="115000"/>
                        </a:lnSpc>
                        <a:spcBef>
                          <a:spcPts val="0"/>
                        </a:spcBef>
                        <a:spcAft>
                          <a:spcPts val="0"/>
                        </a:spcAft>
                        <a:buNone/>
                      </a:pPr>
                      <a:r>
                        <a:rPr b="1" lang="en" sz="750"/>
                        <a:t>Pruned model with only parameters zeroed out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hMerge="1"/>
                <a:tc hMerge="1"/>
                <a:tc gridSpan="4">
                  <a:txBody>
                    <a:bodyPr/>
                    <a:lstStyle/>
                    <a:p>
                      <a:pPr indent="0" lvl="0" marL="0" rtl="0" algn="ctr">
                        <a:lnSpc>
                          <a:spcPct val="115000"/>
                        </a:lnSpc>
                        <a:spcBef>
                          <a:spcPts val="0"/>
                        </a:spcBef>
                        <a:spcAft>
                          <a:spcPts val="0"/>
                        </a:spcAft>
                        <a:buNone/>
                      </a:pPr>
                      <a:r>
                        <a:rPr b="1" lang="en" sz="750"/>
                        <a:t>Pruned model with architecture modifications </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hMerge="1"/>
                <a:tc hMerge="1"/>
                <a:tc hMerge="1"/>
              </a:tr>
              <a:tr h="353325">
                <a:tc>
                  <a:txBody>
                    <a:bodyPr/>
                    <a:lstStyle/>
                    <a:p>
                      <a:pPr indent="0" lvl="0" marL="0" rtl="0" algn="l">
                        <a:lnSpc>
                          <a:spcPct val="115000"/>
                        </a:lnSpc>
                        <a:spcBef>
                          <a:spcPts val="0"/>
                        </a:spcBef>
                        <a:spcAft>
                          <a:spcPts val="0"/>
                        </a:spcAft>
                        <a:buNone/>
                      </a:pPr>
                      <a:r>
                        <a:rPr b="1" lang="en" sz="700"/>
                        <a:t>Model Architecture</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00"/>
                        <a:t>Purpose</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00"/>
                        <a:t>Number of classes</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00"/>
                        <a:t>Pruning type</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00"/>
                        <a:t>Total trainable parameters</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00"/>
                        <a:t>Model accuracy</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00"/>
                        <a:t>Inference time</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00"/>
                        <a:t>Model size</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00"/>
                        <a:t>% of parameters pruned </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00"/>
                        <a:t>Accuracy after pruning</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00"/>
                        <a:t>Accuracy drop after pruning </a:t>
                      </a:r>
                      <a:endParaRPr b="1" sz="7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Accuracy after pruning</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Accuracy drop after pruning </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Inference time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Model size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r>
              <a:tr h="381000">
                <a:tc>
                  <a:txBody>
                    <a:bodyPr/>
                    <a:lstStyle/>
                    <a:p>
                      <a:pPr indent="0" lvl="0" marL="0" rtl="0" algn="l">
                        <a:lnSpc>
                          <a:spcPct val="115000"/>
                        </a:lnSpc>
                        <a:spcBef>
                          <a:spcPts val="0"/>
                        </a:spcBef>
                        <a:spcAft>
                          <a:spcPts val="0"/>
                        </a:spcAft>
                        <a:buNone/>
                      </a:pPr>
                      <a:r>
                        <a:rPr lang="en" sz="600"/>
                        <a:t>VGG16</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Classification on the cifar10 dataset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10</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40 epochs of iterative pruning+fine-tuning</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14710464</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93.6%</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1s 549ms</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60.03 MB</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44.11%</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93.51%</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0.09%</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93.11%</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0.49%</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1s 474ms</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21.65 MB</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600"/>
                        <a:t>VGG16</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Classification on the cifar10 dataset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10</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160 epochs of iterative pruning+fine-tuning</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14710464</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93.6%</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1s 668ms</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60.03 MB</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44.11%</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93.74%</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-0.14%</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93.5%</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0.1%</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1s 501ms</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21.65 MB</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600"/>
                        <a:t>VGG16</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Classification on the cifar100 dataset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100</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160 epochs of iterative pruning+fine-tuning</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14710464</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66.99%</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1s 526ms</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60.21 MB</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44.11%</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66.48%</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0.51%</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65.92%</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1.07%</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highlight>
                            <a:srgbClr val="FFFFFF"/>
                          </a:highlight>
                        </a:rPr>
                        <a:t>1s 757ms</a:t>
                      </a:r>
                      <a:endParaRPr sz="600">
                        <a:solidFill>
                          <a:srgbClr val="2E3133"/>
                        </a:solidFill>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21.84 MB</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00100">
                <a:tc>
                  <a:txBody>
                    <a:bodyPr/>
                    <a:lstStyle/>
                    <a:p>
                      <a:pPr indent="0" lvl="0" marL="0" rtl="0" algn="l">
                        <a:lnSpc>
                          <a:spcPct val="115000"/>
                        </a:lnSpc>
                        <a:spcBef>
                          <a:spcPts val="0"/>
                        </a:spcBef>
                        <a:spcAft>
                          <a:spcPts val="0"/>
                        </a:spcAft>
                        <a:buNone/>
                      </a:pPr>
                      <a:r>
                        <a:rPr lang="en" sz="600"/>
                        <a:t>AlexNet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Classification on the flowers102 dataset (2040 training (train+val) samples, and 6149 test samples)</a:t>
                      </a:r>
                      <a:endParaRPr sz="600"/>
                    </a:p>
                    <a:p>
                      <a:pPr indent="0" lvl="0" marL="0" rtl="0" algn="l">
                        <a:lnSpc>
                          <a:spcPct val="115000"/>
                        </a:lnSpc>
                        <a:spcBef>
                          <a:spcPts val="0"/>
                        </a:spcBef>
                        <a:spcAft>
                          <a:spcPts val="0"/>
                        </a:spcAft>
                        <a:buNone/>
                      </a:pPr>
                      <a:r>
                        <a:rPr lang="en" sz="600"/>
                        <a:t> </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102</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135 epochs of iterative pruning+fine-tuning</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61666702</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rPr>
                        <a:t>86.8%</a:t>
                      </a:r>
                      <a:endParaRPr sz="600">
                        <a:solidFill>
                          <a:srgbClr val="2E3133"/>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rPr>
                        <a:t>18s 514ms</a:t>
                      </a:r>
                      <a:endParaRPr sz="600">
                        <a:solidFill>
                          <a:srgbClr val="2E3133"/>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246.69 MB</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1.36%</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84.13%</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2.67%</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rPr>
                        <a:t>78.55%</a:t>
                      </a:r>
                      <a:endParaRPr sz="600">
                        <a:solidFill>
                          <a:srgbClr val="2E3133"/>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8.25%</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rPr>
                        <a:t>15s 244ms</a:t>
                      </a:r>
                      <a:endParaRPr sz="600">
                        <a:solidFill>
                          <a:srgbClr val="2E3133"/>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179.15 MB</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600"/>
                        <a:t>ResNet110</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Classification on the cifar100 dataset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100</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200 epochs of iterative pruning+fine-tuning</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highlight>
                            <a:srgbClr val="FFFFFF"/>
                          </a:highlight>
                        </a:rPr>
                        <a:t>1719216</a:t>
                      </a:r>
                      <a:endParaRPr sz="6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rPr>
                        <a:t>63.97%</a:t>
                      </a:r>
                      <a:endParaRPr sz="600">
                        <a:solidFill>
                          <a:srgbClr val="2E3133"/>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2E3133"/>
                          </a:solidFill>
                        </a:rPr>
                        <a:t>6s 644ms</a:t>
                      </a:r>
                      <a:endParaRPr sz="600">
                        <a:solidFill>
                          <a:srgbClr val="2E3133"/>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7.24 MB</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38.69%</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66.06%</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-2.09</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 (needs less aggressive pruning)</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62.97% (needs less aggressive pruning)</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6s 339ms</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552.73 kB</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600"/>
                        <a:t>ResNet152</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Classification on the ImageNet dataset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1000</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100 epochs of iterative pruning+fine-tuning</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highlight>
                            <a:srgbClr val="FFFFFF"/>
                          </a:highlight>
                        </a:rPr>
                        <a:t>60192808</a:t>
                      </a:r>
                      <a:endParaRPr sz="600">
                        <a:highlight>
                          <a:srgbClr val="FFFFFF"/>
                        </a:highlight>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rgbClr val="373737"/>
                          </a:solidFill>
                        </a:rPr>
                        <a:t>77% (online source)</a:t>
                      </a:r>
                      <a:endParaRPr sz="600">
                        <a:solidFill>
                          <a:srgbClr val="373737"/>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a:t>
                      </a:r>
                      <a:endParaRPr sz="6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3C88"/>
      </a:hlink>
      <a:folHlink>
        <a:srgbClr val="003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