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59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0045-FDB7-A0B2-6072-07BB590FC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59CF7-A506-80F9-D4A1-75B38E774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01010-0F13-472A-4474-B73A436D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36F-DA84-4464-81F8-C13E54C812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7CFD-02CB-F625-DE89-2C5E123E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40D7-0E6C-1003-AC7D-5BA7C5FD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B1EF-1487-47FF-B894-BC3909518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1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8A21-C1E7-8929-CF30-F0EA71E9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9FFF6-1490-5CF3-46E2-94EC81DF4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FB375-55E1-548F-7010-8BBE2761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36F-DA84-4464-81F8-C13E54C812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73D31-05B8-9734-5291-0ED1A3B6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D8AD3-C289-44ED-7C46-57003B1F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B1EF-1487-47FF-B894-BC3909518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70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17D91-90D6-AF96-9FAC-10E2F542D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BFAD1-3F3F-D20D-1B7C-2F0D04B48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A59FF-B4BE-65A5-3E14-8C6DA4E4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36F-DA84-4464-81F8-C13E54C812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D4DC-AC13-D9D0-AC17-44E93537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3EC0-53C5-0065-BA10-10E1CC92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B1EF-1487-47FF-B894-BC3909518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2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0773-9FC8-C3B0-FA84-5B1F2120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4438-8EDC-753F-C664-45A0C808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037A-E2B2-4C7D-EAB3-A7C45BB1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36F-DA84-4464-81F8-C13E54C812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CA636-E1D3-9565-7115-FC2CAA4D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0422C-AD21-C7F1-4B28-EA75CEE8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B1EF-1487-47FF-B894-BC3909518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4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3390-53F8-104F-7766-7CDD19D7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3E286-D6B9-08C9-4BEC-D89D9229C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EA46-083E-A3C3-E1A7-321A86C6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36F-DA84-4464-81F8-C13E54C812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8417-9179-13F3-3561-186C2640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0905-5015-A93F-096B-BC914A78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B1EF-1487-47FF-B894-BC3909518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64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66D1-219D-B3F0-D2D1-BA86852E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CE40-2549-B229-0926-6D494734B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7B82-0D5A-C095-29FA-00E7F8983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48559-DCC9-F2E2-1426-922515F4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36F-DA84-4464-81F8-C13E54C812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E035B-8E8F-26D8-1046-F999A591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F9854-8CA0-FB2E-4557-5EA16CA7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B1EF-1487-47FF-B894-BC3909518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9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6026-7569-1D69-EE3B-F9AE0817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5750A-FF0F-0900-C1AB-E9CC482E3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5B107-76D0-0061-FDD5-6FF7C3BD3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BA4CF-B0F8-35E5-1BC9-B51E02801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DD1D6-5A51-F194-6A9F-E41F4917D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C00B6-0E1C-4C31-CEB4-40FDB80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36F-DA84-4464-81F8-C13E54C812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A13A2-DCB9-4A58-02E6-66FFE550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230F5-D70B-A3A2-767C-727E9A1E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B1EF-1487-47FF-B894-BC3909518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0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04BC-74B4-BA12-01B6-AE0D9FFA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671B9-A342-14C3-66B2-50C622CA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36F-DA84-4464-81F8-C13E54C812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57FA8-08AE-1C36-A220-9CCC5444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48619-B590-0C15-682C-5CF8090E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B1EF-1487-47FF-B894-BC3909518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3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F673F-6C2E-CAFF-CDA3-1641A7EA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36F-DA84-4464-81F8-C13E54C812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42417-5BE1-D2D7-EB24-7DE2A7E7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403FE-2ADA-AF44-A17A-D52C2F67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B1EF-1487-47FF-B894-BC3909518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9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ECF0-8BCA-1EE6-93F4-411566D8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82C9-DB9F-9544-1385-A6C641A3E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3C1E-5562-AF9F-A524-B478F243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F4DE6-F8B4-8B3E-E80F-D44149A4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36F-DA84-4464-81F8-C13E54C812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F3DA3-7B45-B323-ACC4-0EBD648D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91691-C94C-F3DE-E08C-B96537BD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B1EF-1487-47FF-B894-BC3909518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36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2111-0DDE-398F-2416-E68687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EA92B-E60F-68BC-82E4-5BB8666BC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AA035-72E1-C181-9A5B-67634E86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503BD-C731-2E9B-51BF-BF37D906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36F-DA84-4464-81F8-C13E54C812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0A30-AD79-D58D-31DC-C057EB31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419C6-F6A0-FBEC-34BB-889BB0C0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B1EF-1487-47FF-B894-BC3909518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0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C3C15-A1E8-847A-A7F3-1FFFD449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9A011-8D55-92C9-94FD-5D83D8AAB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0A933-AEE4-8761-4A88-E75A99F65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5C36F-DA84-4464-81F8-C13E54C812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4B93D-EBAE-3017-52CD-31936DBA1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50845-2AC6-D68D-742B-3C962CB83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4B1EF-1487-47FF-B894-BC3909518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8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20A57-BE55-20EF-7DE0-365C3B85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272" y="2817133"/>
            <a:ext cx="4526699" cy="3614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0BA64-5193-DCEF-F24B-784E9126DDB7}"/>
              </a:ext>
            </a:extLst>
          </p:cNvPr>
          <p:cNvSpPr txBox="1"/>
          <p:nvPr/>
        </p:nvSpPr>
        <p:spPr>
          <a:xfrm>
            <a:off x="664029" y="348343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Question1:</a:t>
            </a:r>
          </a:p>
          <a:p>
            <a:r>
              <a:rPr lang="en-IN" dirty="0"/>
              <a:t>Answer: The ethnicity distribution for each gender in the company  is shown in the picture.</a:t>
            </a:r>
          </a:p>
          <a:p>
            <a:endParaRPr lang="en-IN" dirty="0"/>
          </a:p>
          <a:p>
            <a:r>
              <a:rPr lang="en-IN" dirty="0"/>
              <a:t>Steps:</a:t>
            </a:r>
          </a:p>
          <a:p>
            <a:pPr marL="342900" indent="-342900">
              <a:buAutoNum type="arabicPeriod"/>
            </a:pPr>
            <a:r>
              <a:rPr lang="en-IN" dirty="0"/>
              <a:t>Make a pivot table of the data.</a:t>
            </a:r>
          </a:p>
          <a:p>
            <a:pPr marL="342900" indent="-342900">
              <a:buAutoNum type="arabicPeriod"/>
            </a:pPr>
            <a:r>
              <a:rPr lang="en-IN" dirty="0"/>
              <a:t>Get the gender and the ethnicity in the row and count of </a:t>
            </a:r>
            <a:r>
              <a:rPr lang="en-IN" dirty="0" err="1"/>
              <a:t>ethinicty</a:t>
            </a:r>
            <a:r>
              <a:rPr lang="en-IN" dirty="0"/>
              <a:t> in the values.</a:t>
            </a:r>
          </a:p>
          <a:p>
            <a:pPr marL="342900" indent="-342900">
              <a:buAutoNum type="arabicPeriod"/>
            </a:pPr>
            <a:r>
              <a:rPr lang="en-IN" dirty="0"/>
              <a:t>Select the pivot table, from Design make it tabular format . </a:t>
            </a:r>
          </a:p>
        </p:txBody>
      </p:sp>
    </p:spTree>
    <p:extLst>
      <p:ext uri="{BB962C8B-B14F-4D97-AF65-F5344CB8AC3E}">
        <p14:creationId xmlns:p14="http://schemas.microsoft.com/office/powerpoint/2010/main" val="202879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C154A-E3CA-9B76-8437-2DCAA718E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3" y="518748"/>
            <a:ext cx="2686393" cy="5468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D1238-B47A-3297-21F2-8F6B392B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257" y="105093"/>
            <a:ext cx="3354457" cy="5210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B9548-6D55-70B3-749C-6ACAC51D3B0C}"/>
              </a:ext>
            </a:extLst>
          </p:cNvPr>
          <p:cNvSpPr txBox="1"/>
          <p:nvPr/>
        </p:nvSpPr>
        <p:spPr>
          <a:xfrm>
            <a:off x="947057" y="326571"/>
            <a:ext cx="514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10: YES THERE HAS BEEN AN INCREASE IN THE NUMBER OF HIRING.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D4E08-7B72-6613-D388-DCEB29103AC7}"/>
              </a:ext>
            </a:extLst>
          </p:cNvPr>
          <p:cNvSpPr txBox="1"/>
          <p:nvPr/>
        </p:nvSpPr>
        <p:spPr>
          <a:xfrm>
            <a:off x="794657" y="1382486"/>
            <a:ext cx="3875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Steps: </a:t>
            </a:r>
          </a:p>
          <a:p>
            <a:r>
              <a:rPr lang="en-IN" dirty="0"/>
              <a:t>Create a hire date column in the data sheet.</a:t>
            </a:r>
          </a:p>
          <a:p>
            <a:r>
              <a:rPr lang="en-IN" dirty="0" err="1"/>
              <a:t>Cretae</a:t>
            </a:r>
            <a:r>
              <a:rPr lang="en-IN" dirty="0"/>
              <a:t> a pivot table</a:t>
            </a:r>
          </a:p>
          <a:p>
            <a:r>
              <a:rPr lang="en-IN" dirty="0"/>
              <a:t>Count the frequency of hiring for each year.</a:t>
            </a:r>
          </a:p>
        </p:txBody>
      </p:sp>
    </p:spTree>
    <p:extLst>
      <p:ext uri="{BB962C8B-B14F-4D97-AF65-F5344CB8AC3E}">
        <p14:creationId xmlns:p14="http://schemas.microsoft.com/office/powerpoint/2010/main" val="391428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52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BDC3D-160A-77EE-F937-7BE66E14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92" y="3429000"/>
            <a:ext cx="4010585" cy="255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E0B3B6-6177-F2C8-5915-DDA99F2C4E27}"/>
              </a:ext>
            </a:extLst>
          </p:cNvPr>
          <p:cNvSpPr txBox="1"/>
          <p:nvPr/>
        </p:nvSpPr>
        <p:spPr>
          <a:xfrm>
            <a:off x="1132114" y="402771"/>
            <a:ext cx="5497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3 </a:t>
            </a:r>
          </a:p>
          <a:p>
            <a:r>
              <a:rPr lang="en-IN" dirty="0"/>
              <a:t>Answer: Yes there is significant difference between average of salaries of  different departments.</a:t>
            </a:r>
          </a:p>
          <a:p>
            <a:endParaRPr lang="en-IN" dirty="0"/>
          </a:p>
          <a:p>
            <a:r>
              <a:rPr lang="en-IN" dirty="0"/>
              <a:t>Steps:</a:t>
            </a:r>
          </a:p>
          <a:p>
            <a:r>
              <a:rPr lang="en-IN" dirty="0"/>
              <a:t>1.Get a pivot table of the data</a:t>
            </a:r>
          </a:p>
          <a:p>
            <a:r>
              <a:rPr lang="en-IN" dirty="0"/>
              <a:t>Get the departments in the row and the salaries I  the column.</a:t>
            </a:r>
          </a:p>
          <a:p>
            <a:r>
              <a:rPr lang="en-IN" dirty="0"/>
              <a:t>From value field settings change to average.</a:t>
            </a:r>
          </a:p>
          <a:p>
            <a:r>
              <a:rPr lang="en-IN" dirty="0"/>
              <a:t>The outcoming table is this 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74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E13778-7974-32CF-1A6E-A07057C2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15" y="3276599"/>
            <a:ext cx="8353570" cy="2582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FC24C9-AF2F-9EA6-E678-369ECBE175BD}"/>
              </a:ext>
            </a:extLst>
          </p:cNvPr>
          <p:cNvSpPr txBox="1"/>
          <p:nvPr/>
        </p:nvSpPr>
        <p:spPr>
          <a:xfrm>
            <a:off x="1480457" y="631371"/>
            <a:ext cx="559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4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4991C-BDB4-FF5C-0D7A-1025706A6620}"/>
              </a:ext>
            </a:extLst>
          </p:cNvPr>
          <p:cNvSpPr txBox="1"/>
          <p:nvPr/>
        </p:nvSpPr>
        <p:spPr>
          <a:xfrm>
            <a:off x="1034143" y="1164771"/>
            <a:ext cx="4822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A PIVOT TABLE</a:t>
            </a:r>
          </a:p>
          <a:p>
            <a:r>
              <a:rPr lang="en-IN" dirty="0"/>
              <a:t>SELECT THE COUNTRY IN COLUMNS</a:t>
            </a:r>
          </a:p>
          <a:p>
            <a:r>
              <a:rPr lang="en-IN" dirty="0"/>
              <a:t>AND COUNT OF EEID IN VALUES</a:t>
            </a:r>
          </a:p>
          <a:p>
            <a:r>
              <a:rPr lang="en-IN" dirty="0"/>
              <a:t>GET THE TOP 1 USING FILTERING</a:t>
            </a:r>
          </a:p>
          <a:p>
            <a:r>
              <a:rPr lang="en-IN" dirty="0"/>
              <a:t>Answer United states</a:t>
            </a:r>
          </a:p>
        </p:txBody>
      </p:sp>
    </p:spTree>
    <p:extLst>
      <p:ext uri="{BB962C8B-B14F-4D97-AF65-F5344CB8AC3E}">
        <p14:creationId xmlns:p14="http://schemas.microsoft.com/office/powerpoint/2010/main" val="341729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0C8CA-AAE5-4543-FFC3-1A621AE6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24" y="3097547"/>
            <a:ext cx="4872903" cy="3102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625DFD-B75B-6AB4-3ACD-E3E1761F8515}"/>
              </a:ext>
            </a:extLst>
          </p:cNvPr>
          <p:cNvSpPr txBox="1"/>
          <p:nvPr/>
        </p:nvSpPr>
        <p:spPr>
          <a:xfrm>
            <a:off x="609600" y="500743"/>
            <a:ext cx="487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3208-6CFA-F91C-3490-6E0998E9CAD0}"/>
              </a:ext>
            </a:extLst>
          </p:cNvPr>
          <p:cNvSpPr txBox="1"/>
          <p:nvPr/>
        </p:nvSpPr>
        <p:spPr>
          <a:xfrm>
            <a:off x="609600" y="1121229"/>
            <a:ext cx="6466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Answer: 45-54 (considering the range of 10)</a:t>
            </a:r>
          </a:p>
          <a:p>
            <a:r>
              <a:rPr lang="en-IN" dirty="0"/>
              <a:t>Steps:</a:t>
            </a:r>
          </a:p>
          <a:p>
            <a:r>
              <a:rPr lang="en-IN" dirty="0"/>
              <a:t>1.Make a pivot table of the data.</a:t>
            </a:r>
          </a:p>
          <a:p>
            <a:r>
              <a:rPr lang="en-IN" dirty="0"/>
              <a:t>2. Put the age column in row and values</a:t>
            </a:r>
          </a:p>
          <a:p>
            <a:r>
              <a:rPr lang="en-IN" dirty="0"/>
              <a:t>3. In the values from field setting change it to count.</a:t>
            </a:r>
          </a:p>
          <a:p>
            <a:r>
              <a:rPr lang="en-IN" dirty="0"/>
              <a:t>4. In the table, group the age from the group option after right clicking . Set the age gap to 10. </a:t>
            </a:r>
          </a:p>
          <a:p>
            <a:r>
              <a:rPr lang="en-IN" dirty="0"/>
              <a:t>45-54 shows the most number of people. </a:t>
            </a:r>
          </a:p>
        </p:txBody>
      </p:sp>
    </p:spTree>
    <p:extLst>
      <p:ext uri="{BB962C8B-B14F-4D97-AF65-F5344CB8AC3E}">
        <p14:creationId xmlns:p14="http://schemas.microsoft.com/office/powerpoint/2010/main" val="308269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891B3-5D5C-08E7-DC7D-C883ADBD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31" y="2515927"/>
            <a:ext cx="6609435" cy="1359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ED948B-A242-1294-DF59-998E86DFE508}"/>
              </a:ext>
            </a:extLst>
          </p:cNvPr>
          <p:cNvSpPr txBox="1"/>
          <p:nvPr/>
        </p:nvSpPr>
        <p:spPr>
          <a:xfrm>
            <a:off x="968829" y="653143"/>
            <a:ext cx="6368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6:</a:t>
            </a:r>
          </a:p>
          <a:p>
            <a:r>
              <a:rPr lang="en-IN" dirty="0"/>
              <a:t>Answer the average bonus % 0.0.8866</a:t>
            </a:r>
          </a:p>
          <a:p>
            <a:r>
              <a:rPr lang="en-IN" dirty="0"/>
              <a:t>Steps:</a:t>
            </a:r>
          </a:p>
          <a:p>
            <a:r>
              <a:rPr lang="en-IN" dirty="0"/>
              <a:t> click in a cell, put =average(select all the bonus % values)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37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01E3F-F144-5E2D-E73B-6AB24D38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686" y="3189046"/>
            <a:ext cx="4296375" cy="3353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A426C7-5174-E176-4A87-B7D505B1E1B3}"/>
              </a:ext>
            </a:extLst>
          </p:cNvPr>
          <p:cNvSpPr txBox="1"/>
          <p:nvPr/>
        </p:nvSpPr>
        <p:spPr>
          <a:xfrm>
            <a:off x="762000" y="315686"/>
            <a:ext cx="4887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7:</a:t>
            </a:r>
          </a:p>
          <a:p>
            <a:r>
              <a:rPr lang="en-IN" dirty="0"/>
              <a:t>Answer : the “Director” job title occurs the most number of times. However the top 10 most frequent job titles is as follows.</a:t>
            </a:r>
          </a:p>
          <a:p>
            <a:endParaRPr lang="en-IN" dirty="0"/>
          </a:p>
          <a:p>
            <a:r>
              <a:rPr lang="en-IN" dirty="0"/>
              <a:t>Steps:</a:t>
            </a:r>
          </a:p>
          <a:p>
            <a:r>
              <a:rPr lang="en-IN" dirty="0"/>
              <a:t>1.Make a pivot table of the data.</a:t>
            </a:r>
          </a:p>
          <a:p>
            <a:r>
              <a:rPr lang="en-IN" dirty="0"/>
              <a:t>2. Put the job title in both rows and values </a:t>
            </a:r>
          </a:p>
          <a:p>
            <a:r>
              <a:rPr lang="en-IN" dirty="0"/>
              <a:t>3. Get the top 10 job titles.</a:t>
            </a:r>
          </a:p>
          <a:p>
            <a:r>
              <a:rPr lang="en-IN" dirty="0"/>
              <a:t>4. Sort according to the count of job titles. </a:t>
            </a:r>
          </a:p>
        </p:txBody>
      </p:sp>
    </p:spTree>
    <p:extLst>
      <p:ext uri="{BB962C8B-B14F-4D97-AF65-F5344CB8AC3E}">
        <p14:creationId xmlns:p14="http://schemas.microsoft.com/office/powerpoint/2010/main" val="172382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9CCB8-B3E4-D6BB-EC0F-968684E79CA8}"/>
              </a:ext>
            </a:extLst>
          </p:cNvPr>
          <p:cNvSpPr txBox="1"/>
          <p:nvPr/>
        </p:nvSpPr>
        <p:spPr>
          <a:xfrm>
            <a:off x="1251857" y="1153885"/>
            <a:ext cx="704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primary reasons given for employee exists.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A2C4A-4C6E-FA57-8775-1478ED24A5AD}"/>
              </a:ext>
            </a:extLst>
          </p:cNvPr>
          <p:cNvSpPr txBox="1"/>
          <p:nvPr/>
        </p:nvSpPr>
        <p:spPr>
          <a:xfrm>
            <a:off x="1045029" y="478971"/>
            <a:ext cx="355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8:</a:t>
            </a:r>
          </a:p>
        </p:txBody>
      </p:sp>
    </p:spTree>
    <p:extLst>
      <p:ext uri="{BB962C8B-B14F-4D97-AF65-F5344CB8AC3E}">
        <p14:creationId xmlns:p14="http://schemas.microsoft.com/office/powerpoint/2010/main" val="311088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C28A7-4214-DBE8-556B-B4F6E271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492" y="723889"/>
            <a:ext cx="3376391" cy="5132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A9C00-F343-FF77-BC31-08B35ACE7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211" y="609600"/>
            <a:ext cx="2965223" cy="4942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20D914-34FA-4734-2B2A-405BFEA2E806}"/>
              </a:ext>
            </a:extLst>
          </p:cNvPr>
          <p:cNvSpPr txBox="1"/>
          <p:nvPr/>
        </p:nvSpPr>
        <p:spPr>
          <a:xfrm>
            <a:off x="468086" y="723889"/>
            <a:ext cx="38208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9:</a:t>
            </a:r>
          </a:p>
          <a:p>
            <a:r>
              <a:rPr lang="en-IN" dirty="0"/>
              <a:t>Answer: Yes, some department are more diverse than others.</a:t>
            </a:r>
          </a:p>
          <a:p>
            <a:r>
              <a:rPr lang="en-IN" dirty="0"/>
              <a:t>In Accounting the no. of Caucasian is just 3 while other </a:t>
            </a:r>
            <a:r>
              <a:rPr lang="en-IN" dirty="0" err="1"/>
              <a:t>ethinicty</a:t>
            </a:r>
            <a:r>
              <a:rPr lang="en-IN" dirty="0"/>
              <a:t> is more than 20.</a:t>
            </a:r>
          </a:p>
          <a:p>
            <a:r>
              <a:rPr lang="en-IN" dirty="0"/>
              <a:t>In Marketing black is just 8, finance no. of black </a:t>
            </a:r>
            <a:r>
              <a:rPr lang="en-IN" dirty="0" err="1"/>
              <a:t>ethinity</a:t>
            </a:r>
            <a:r>
              <a:rPr lang="en-IN" dirty="0"/>
              <a:t> is 9. engineering it is 7.</a:t>
            </a:r>
          </a:p>
          <a:p>
            <a:r>
              <a:rPr lang="en-IN" dirty="0"/>
              <a:t>While departments like  human </a:t>
            </a:r>
            <a:r>
              <a:rPr lang="en-IN" dirty="0" err="1"/>
              <a:t>resourses</a:t>
            </a:r>
            <a:r>
              <a:rPr lang="en-IN" dirty="0"/>
              <a:t> is more diverse than the rest of the departments.</a:t>
            </a:r>
          </a:p>
          <a:p>
            <a:endParaRPr lang="en-IN" dirty="0"/>
          </a:p>
          <a:p>
            <a:r>
              <a:rPr lang="en-IN" dirty="0"/>
              <a:t>Steps:</a:t>
            </a:r>
          </a:p>
          <a:p>
            <a:r>
              <a:rPr lang="en-IN" dirty="0"/>
              <a:t> make a pivot table</a:t>
            </a:r>
          </a:p>
          <a:p>
            <a:r>
              <a:rPr lang="en-IN" dirty="0"/>
              <a:t>Put department and </a:t>
            </a:r>
            <a:r>
              <a:rPr lang="en-IN" dirty="0" err="1"/>
              <a:t>ethinicty</a:t>
            </a:r>
            <a:r>
              <a:rPr lang="en-IN" dirty="0"/>
              <a:t> in the rows and ethnicity count on the values. </a:t>
            </a:r>
          </a:p>
        </p:txBody>
      </p:sp>
    </p:spTree>
    <p:extLst>
      <p:ext uri="{BB962C8B-B14F-4D97-AF65-F5344CB8AC3E}">
        <p14:creationId xmlns:p14="http://schemas.microsoft.com/office/powerpoint/2010/main" val="204166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461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Riddhi Bhowmick</dc:creator>
  <cp:lastModifiedBy>Riddhi Bhowmick</cp:lastModifiedBy>
  <cp:revision>3</cp:revision>
  <dcterms:created xsi:type="dcterms:W3CDTF">2024-03-29T05:16:49Z</dcterms:created>
  <dcterms:modified xsi:type="dcterms:W3CDTF">2024-03-29T06:16:49Z</dcterms:modified>
</cp:coreProperties>
</file>