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A5C05-9DE5-E2C8-DA62-F5EC396D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en-CA"/>
              <a:t>WILD-Website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8EF33-414E-8047-6E48-6F4129A9A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</a:t>
            </a:r>
            <a:r>
              <a:rPr lang="en-CA">
                <a:solidFill>
                  <a:schemeClr val="tx1">
                    <a:lumMod val="50000"/>
                    <a:lumOff val="50000"/>
                  </a:schemeClr>
                </a:solidFill>
              </a:rPr>
              <a:t>riddhi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850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D2CA358-2EA6-49C2-AAEF-0C79C1F76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AAD74829-8970-4A28-B5F6-387E0E31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06C395-F61C-3378-63FE-51531683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198" y="250715"/>
            <a:ext cx="6514309" cy="3566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C4FB6-61D3-0732-E38F-816749D2F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227" y="4068012"/>
            <a:ext cx="6514309" cy="2687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976ACB9-C2D4-45C2-924A-2CF7CFF5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78318-5289-C90E-331F-5B05A3F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5" y="1526064"/>
            <a:ext cx="3447598" cy="42103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195478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8E060-0139-D26F-D3E9-4F5D7874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4" y="504931"/>
            <a:ext cx="7284411" cy="3001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7EAA50-B066-9C35-2791-E9780599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02" y="3639612"/>
            <a:ext cx="7284411" cy="30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7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61DD06-AB17-4E8B-B828-D863D16E2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0BB80-6383-FFAD-0C47-9ED35253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56" r="13625"/>
          <a:stretch>
            <a:fillRect/>
          </a:stretch>
        </p:blipFill>
        <p:spPr>
          <a:xfrm>
            <a:off x="422403" y="2826924"/>
            <a:ext cx="5291666" cy="3783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3F42B2-0B45-FD32-39BA-E10E6FA2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19" y="247536"/>
            <a:ext cx="7231943" cy="2983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468DF-40A1-4DCC-AABA-E800DB710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2BD6D-7CED-4C86-7ADB-E4F6C6C8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130" y="391560"/>
            <a:ext cx="6519010" cy="586710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55FFC-3E6C-C1F6-6C9B-E4E7250DE3DC}"/>
              </a:ext>
            </a:extLst>
          </p:cNvPr>
          <p:cNvSpPr txBox="1"/>
          <p:nvPr/>
        </p:nvSpPr>
        <p:spPr>
          <a:xfrm>
            <a:off x="960121" y="2170444"/>
            <a:ext cx="3330525" cy="2130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CONTACT PAGE</a:t>
            </a:r>
          </a:p>
        </p:txBody>
      </p:sp>
    </p:spTree>
    <p:extLst>
      <p:ext uri="{BB962C8B-B14F-4D97-AF65-F5344CB8AC3E}">
        <p14:creationId xmlns:p14="http://schemas.microsoft.com/office/powerpoint/2010/main" val="5584691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{583B71F4-3E29-4646-8D58-600E94041296}TF62d0d592-7ac2-4846-a919-75806e8bead49553d537-f813ce055067</Template>
  <TotalTime>1</TotalTime>
  <Words>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WILD-Website</vt:lpstr>
      <vt:lpstr>Personal branding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Riddhi Riddhi</dc:creator>
  <cp:lastModifiedBy>Riddhi Riddhi</cp:lastModifiedBy>
  <cp:revision>1</cp:revision>
  <dcterms:created xsi:type="dcterms:W3CDTF">2025-10-28T13:15:49Z</dcterms:created>
  <dcterms:modified xsi:type="dcterms:W3CDTF">2025-10-28T14:12:29Z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2025-10-28T14:11:17Z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fbc27660-e6d7-470b-9fe5-3909fba8f300</vt:lpwstr>
  </property>
  <property fmtid="{D5CDD505-2E9C-101B-9397-08002B2CF9AE}" pid="8" name="MSIP_Label_cdde0556-1f76-452e-9e94-03158f226e4e_ContentBits">
    <vt:lpwstr>0</vt:lpwstr>
  </property>
  <property fmtid="{D5CDD505-2E9C-101B-9397-08002B2CF9AE}" pid="9" name="MSIP_Label_cdde0556-1f76-452e-9e94-03158f226e4e_Tag">
    <vt:lpwstr>10, 3, 0, 1</vt:lpwstr>
  </property>
</Properties>
</file>