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40203" y="3477296"/>
            <a:ext cx="4451797" cy="3142445"/>
          </a:xfrm>
        </p:spPr>
        <p:txBody>
          <a:bodyPr>
            <a:normAutofit fontScale="92500" lnSpcReduction="20000"/>
          </a:bodyPr>
          <a:lstStyle/>
          <a:p>
            <a:r>
              <a:rPr lang="en-IN" dirty="0"/>
              <a:t> </a:t>
            </a:r>
            <a:r>
              <a:rPr lang="en-IN" dirty="0">
                <a:solidFill>
                  <a:schemeClr val="tx1"/>
                </a:solidFill>
              </a:rPr>
              <a:t>Presented By:</a:t>
            </a:r>
          </a:p>
          <a:p>
            <a:r>
              <a:rPr lang="en-IN" dirty="0">
                <a:solidFill>
                  <a:schemeClr val="tx1"/>
                </a:solidFill>
              </a:rPr>
              <a:t>                                                                                       1. </a:t>
            </a:r>
            <a:r>
              <a:rPr lang="en-IN" dirty="0" err="1">
                <a:solidFill>
                  <a:schemeClr val="tx1"/>
                </a:solidFill>
              </a:rPr>
              <a:t>Parimal</a:t>
            </a:r>
            <a:r>
              <a:rPr lang="en-IN" dirty="0">
                <a:solidFill>
                  <a:schemeClr val="tx1"/>
                </a:solidFill>
              </a:rPr>
              <a:t> R. </a:t>
            </a:r>
            <a:r>
              <a:rPr lang="en-IN" dirty="0" err="1">
                <a:solidFill>
                  <a:schemeClr val="tx1"/>
                </a:solidFill>
              </a:rPr>
              <a:t>Gaurkhede</a:t>
            </a:r>
            <a:r>
              <a:rPr lang="en-IN" dirty="0">
                <a:solidFill>
                  <a:schemeClr val="tx1"/>
                </a:solidFill>
              </a:rPr>
              <a:t>.</a:t>
            </a:r>
          </a:p>
          <a:p>
            <a:r>
              <a:rPr lang="en-IN" dirty="0">
                <a:solidFill>
                  <a:schemeClr val="tx1"/>
                </a:solidFill>
              </a:rPr>
              <a:t>                                                                                       2. </a:t>
            </a:r>
            <a:r>
              <a:rPr lang="en-IN" dirty="0" err="1">
                <a:solidFill>
                  <a:schemeClr val="tx1"/>
                </a:solidFill>
              </a:rPr>
              <a:t>Priti</a:t>
            </a:r>
            <a:r>
              <a:rPr lang="en-IN" dirty="0">
                <a:solidFill>
                  <a:schemeClr val="tx1"/>
                </a:solidFill>
              </a:rPr>
              <a:t> P. </a:t>
            </a:r>
            <a:r>
              <a:rPr lang="en-IN" dirty="0" err="1">
                <a:solidFill>
                  <a:schemeClr val="tx1"/>
                </a:solidFill>
              </a:rPr>
              <a:t>Kurdekar</a:t>
            </a:r>
            <a:r>
              <a:rPr lang="en-IN" dirty="0">
                <a:solidFill>
                  <a:schemeClr val="tx1"/>
                </a:solidFill>
              </a:rPr>
              <a:t>.</a:t>
            </a:r>
          </a:p>
          <a:p>
            <a:r>
              <a:rPr lang="en-IN" dirty="0">
                <a:solidFill>
                  <a:schemeClr val="tx1"/>
                </a:solidFill>
              </a:rPr>
              <a:t>                                                                                       3. </a:t>
            </a:r>
            <a:r>
              <a:rPr lang="en-IN" dirty="0" err="1">
                <a:solidFill>
                  <a:schemeClr val="tx1"/>
                </a:solidFill>
              </a:rPr>
              <a:t>Riddhi</a:t>
            </a:r>
            <a:r>
              <a:rPr lang="en-IN" dirty="0">
                <a:solidFill>
                  <a:schemeClr val="tx1"/>
                </a:solidFill>
              </a:rPr>
              <a:t> R. Shah.</a:t>
            </a:r>
          </a:p>
          <a:p>
            <a:r>
              <a:rPr lang="en-IN" dirty="0">
                <a:solidFill>
                  <a:schemeClr val="tx1"/>
                </a:solidFill>
              </a:rPr>
              <a:t>                                                                                       4. </a:t>
            </a:r>
            <a:r>
              <a:rPr lang="en-IN" dirty="0" err="1">
                <a:solidFill>
                  <a:schemeClr val="tx1"/>
                </a:solidFill>
              </a:rPr>
              <a:t>Susmita</a:t>
            </a:r>
            <a:r>
              <a:rPr lang="en-IN" dirty="0">
                <a:solidFill>
                  <a:schemeClr val="tx1"/>
                </a:solidFill>
              </a:rPr>
              <a:t> S. Udupi.</a:t>
            </a:r>
          </a:p>
          <a:p>
            <a:r>
              <a:rPr lang="en-IN" dirty="0">
                <a:solidFill>
                  <a:schemeClr val="tx1"/>
                </a:solidFill>
              </a:rPr>
              <a:t>                                                                                       5. </a:t>
            </a:r>
            <a:r>
              <a:rPr lang="en-IN" dirty="0" err="1">
                <a:solidFill>
                  <a:schemeClr val="tx1"/>
                </a:solidFill>
              </a:rPr>
              <a:t>Shruti</a:t>
            </a:r>
            <a:r>
              <a:rPr lang="en-IN" dirty="0">
                <a:solidFill>
                  <a:schemeClr val="tx1"/>
                </a:solidFill>
              </a:rPr>
              <a:t> S. </a:t>
            </a:r>
            <a:r>
              <a:rPr lang="en-IN" dirty="0" err="1">
                <a:solidFill>
                  <a:schemeClr val="tx1"/>
                </a:solidFill>
              </a:rPr>
              <a:t>Chandanshive</a:t>
            </a:r>
            <a:r>
              <a:rPr lang="en-IN" dirty="0">
                <a:solidFill>
                  <a:schemeClr val="tx1"/>
                </a:solidFill>
              </a:rPr>
              <a:t>.</a:t>
            </a:r>
          </a:p>
        </p:txBody>
      </p:sp>
      <p:sp>
        <p:nvSpPr>
          <p:cNvPr id="4" name="TextBox 3"/>
          <p:cNvSpPr txBox="1"/>
          <p:nvPr/>
        </p:nvSpPr>
        <p:spPr>
          <a:xfrm>
            <a:off x="734097" y="463639"/>
            <a:ext cx="10921284" cy="1569660"/>
          </a:xfrm>
          <a:prstGeom prst="rect">
            <a:avLst/>
          </a:prstGeom>
          <a:noFill/>
        </p:spPr>
        <p:txBody>
          <a:bodyPr wrap="square" rtlCol="0">
            <a:spAutoFit/>
          </a:bodyPr>
          <a:lstStyle/>
          <a:p>
            <a:r>
              <a:rPr lang="en-IN" sz="4800" dirty="0">
                <a:solidFill>
                  <a:schemeClr val="accent2">
                    <a:lumMod val="75000"/>
                  </a:schemeClr>
                </a:solidFill>
              </a:rPr>
              <a:t>IOT BASED SOIL CLASSIFICATION AND CROP PREDICTION</a:t>
            </a:r>
          </a:p>
        </p:txBody>
      </p:sp>
      <p:sp>
        <p:nvSpPr>
          <p:cNvPr id="5" name="TextBox 4"/>
          <p:cNvSpPr txBox="1"/>
          <p:nvPr/>
        </p:nvSpPr>
        <p:spPr>
          <a:xfrm>
            <a:off x="1416676" y="5422006"/>
            <a:ext cx="4790941" cy="923330"/>
          </a:xfrm>
          <a:prstGeom prst="rect">
            <a:avLst/>
          </a:prstGeom>
          <a:noFill/>
        </p:spPr>
        <p:txBody>
          <a:bodyPr wrap="square" rtlCol="0">
            <a:spAutoFit/>
          </a:bodyPr>
          <a:lstStyle/>
          <a:p>
            <a:r>
              <a:rPr lang="en-IN" dirty="0"/>
              <a:t>Guide Name :- Prof T. I. </a:t>
            </a:r>
            <a:r>
              <a:rPr lang="en-IN" dirty="0" err="1"/>
              <a:t>Bagban</a:t>
            </a:r>
            <a:endParaRPr lang="en-IN" dirty="0"/>
          </a:p>
          <a:p>
            <a:r>
              <a:rPr lang="en-IN" dirty="0"/>
              <a:t>Project Co-ordinator:- </a:t>
            </a:r>
            <a:r>
              <a:rPr lang="en-IN" dirty="0" err="1"/>
              <a:t>Dr.</a:t>
            </a:r>
            <a:r>
              <a:rPr lang="en-IN" dirty="0"/>
              <a:t> S. K. </a:t>
            </a:r>
            <a:r>
              <a:rPr lang="en-IN" dirty="0" err="1"/>
              <a:t>Shirgave</a:t>
            </a:r>
            <a:endParaRPr lang="en-IN" dirty="0"/>
          </a:p>
          <a:p>
            <a:endParaRPr lang="en-IN" dirty="0"/>
          </a:p>
        </p:txBody>
      </p:sp>
    </p:spTree>
    <p:extLst>
      <p:ext uri="{BB962C8B-B14F-4D97-AF65-F5344CB8AC3E}">
        <p14:creationId xmlns:p14="http://schemas.microsoft.com/office/powerpoint/2010/main" val="428455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a:t>We have built the System that can be used by the farmers to predict the Crop with its respective soil. Crop Prediction in Android Application was successfully developed with fully integration of IOT sensor and Machine learning Deployed Model.</a:t>
            </a:r>
          </a:p>
          <a:p>
            <a:pPr marL="0" indent="0">
              <a:buNone/>
            </a:pPr>
            <a:endParaRPr lang="en-IN" dirty="0"/>
          </a:p>
        </p:txBody>
      </p:sp>
    </p:spTree>
    <p:extLst>
      <p:ext uri="{BB962C8B-B14F-4D97-AF65-F5344CB8AC3E}">
        <p14:creationId xmlns:p14="http://schemas.microsoft.com/office/powerpoint/2010/main" val="333804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65927"/>
            <a:ext cx="8911687" cy="1622737"/>
          </a:xfrm>
        </p:spPr>
        <p:txBody>
          <a:bodyPr>
            <a:normAutofit/>
          </a:bodyPr>
          <a:lstStyle/>
          <a:p>
            <a:pPr algn="ctr"/>
            <a:r>
              <a:rPr lang="en-IN" sz="6000" dirty="0" smtClean="0"/>
              <a:t>THANK YOU!!!</a:t>
            </a:r>
            <a:endParaRPr lang="en-IN" sz="6000" dirty="0"/>
          </a:p>
        </p:txBody>
      </p:sp>
    </p:spTree>
    <p:extLst>
      <p:ext uri="{BB962C8B-B14F-4D97-AF65-F5344CB8AC3E}">
        <p14:creationId xmlns:p14="http://schemas.microsoft.com/office/powerpoint/2010/main" val="162476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50761"/>
            <a:ext cx="8911687" cy="1017431"/>
          </a:xfrm>
        </p:spPr>
        <p:txBody>
          <a:bodyPr>
            <a:normAutofit/>
          </a:bodyPr>
          <a:lstStyle/>
          <a:p>
            <a:pPr algn="ctr"/>
            <a:r>
              <a:rPr lang="en-IN" dirty="0"/>
              <a:t>ABSTRACT</a:t>
            </a:r>
          </a:p>
        </p:txBody>
      </p:sp>
      <p:sp>
        <p:nvSpPr>
          <p:cNvPr id="3" name="Content Placeholder 2"/>
          <p:cNvSpPr>
            <a:spLocks noGrp="1"/>
          </p:cNvSpPr>
          <p:nvPr>
            <p:ph idx="1"/>
          </p:nvPr>
        </p:nvSpPr>
        <p:spPr>
          <a:xfrm>
            <a:off x="2589212" y="1764406"/>
            <a:ext cx="8915400" cy="4623514"/>
          </a:xfrm>
        </p:spPr>
        <p:txBody>
          <a:bodyPr/>
          <a:lstStyle/>
          <a:p>
            <a:r>
              <a:rPr lang="en-GB" dirty="0"/>
              <a:t>Agriculture is considered as a primary means of livelihood for about 58% of the rural India.</a:t>
            </a:r>
          </a:p>
          <a:p>
            <a:r>
              <a:rPr lang="en-GB" dirty="0"/>
              <a:t> India is a land of agriculture. About 70% of the population are involved in the crop production and related activities.</a:t>
            </a:r>
          </a:p>
          <a:p>
            <a:r>
              <a:rPr lang="en-IN" dirty="0"/>
              <a:t> The agriculture sector helps in the country’s economy as it contributes about 17% of GDP. </a:t>
            </a:r>
            <a:endParaRPr lang="en-GB" dirty="0"/>
          </a:p>
          <a:p>
            <a:r>
              <a:rPr lang="en-GB" dirty="0"/>
              <a:t>Soil is an important ingredient of agriculture. Soil is one of the key components in agricultural field for yielding crops.</a:t>
            </a:r>
          </a:p>
          <a:p>
            <a:r>
              <a:rPr lang="en-GB" dirty="0"/>
              <a:t>Soil can have different kinds of features and different kinds of crops grow on different types of soils. </a:t>
            </a:r>
          </a:p>
          <a:p>
            <a:r>
              <a:rPr lang="en-GB" dirty="0"/>
              <a:t>Due to Scarcity of foods the global problem such as Malnutrition and Starvation occurs </a:t>
            </a:r>
          </a:p>
          <a:p>
            <a:endParaRPr lang="en-IN" dirty="0"/>
          </a:p>
          <a:p>
            <a:pPr marL="0" indent="0">
              <a:buNone/>
            </a:pPr>
            <a:endParaRPr lang="en-IN" dirty="0"/>
          </a:p>
        </p:txBody>
      </p:sp>
    </p:spTree>
    <p:extLst>
      <p:ext uri="{BB962C8B-B14F-4D97-AF65-F5344CB8AC3E}">
        <p14:creationId xmlns:p14="http://schemas.microsoft.com/office/powerpoint/2010/main" val="260399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8476"/>
          </a:xfrm>
        </p:spPr>
        <p:txBody>
          <a:bodyPr/>
          <a:lstStyle/>
          <a:p>
            <a:pPr algn="ctr"/>
            <a:r>
              <a:rPr lang="en-IN" dirty="0"/>
              <a:t>INTRODUCTION</a:t>
            </a:r>
          </a:p>
        </p:txBody>
      </p:sp>
      <p:sp>
        <p:nvSpPr>
          <p:cNvPr id="3" name="Content Placeholder 2"/>
          <p:cNvSpPr>
            <a:spLocks noGrp="1"/>
          </p:cNvSpPr>
          <p:nvPr>
            <p:ph idx="1"/>
          </p:nvPr>
        </p:nvSpPr>
        <p:spPr>
          <a:xfrm>
            <a:off x="2589212" y="1532586"/>
            <a:ext cx="8915400" cy="4378636"/>
          </a:xfrm>
        </p:spPr>
        <p:txBody>
          <a:bodyPr>
            <a:normAutofit lnSpcReduction="10000"/>
          </a:bodyPr>
          <a:lstStyle/>
          <a:p>
            <a:r>
              <a:rPr lang="en-IN" dirty="0"/>
              <a:t>The Internet of Thing (IOT) is playing a vital role in everyday life of human being. </a:t>
            </a:r>
          </a:p>
          <a:p>
            <a:r>
              <a:rPr lang="en-IN" dirty="0"/>
              <a:t>The aim of the system is to predict a list of cash crop which can be cultivated in order to give maximum yield after harvesting. In order to get maximum yield it is very necessary that the crop which is going to be cultivated have suitable climatic and soil conditions. </a:t>
            </a:r>
          </a:p>
          <a:p>
            <a:r>
              <a:rPr lang="en-IN" dirty="0"/>
              <a:t>The proposed system works on two domains, IOT and Machine Learning. </a:t>
            </a:r>
          </a:p>
          <a:p>
            <a:r>
              <a:rPr lang="en-IN" dirty="0"/>
              <a:t>The system predicts the values of moisture, temperature and PH values which is generated by respective sensors. </a:t>
            </a:r>
          </a:p>
          <a:p>
            <a:r>
              <a:rPr lang="en-IN" dirty="0"/>
              <a:t>Crop production depends on various factors which includes biological characteristics, environmental conditions, soil attributes.</a:t>
            </a:r>
          </a:p>
          <a:p>
            <a:r>
              <a:rPr lang="en-IN" dirty="0"/>
              <a:t> Applying appropriate data mining techniques on data collected from sensor devices will be used for the recommendation of the suitable crops for cultivation.</a:t>
            </a:r>
          </a:p>
        </p:txBody>
      </p:sp>
    </p:spTree>
    <p:extLst>
      <p:ext uri="{BB962C8B-B14F-4D97-AF65-F5344CB8AC3E}">
        <p14:creationId xmlns:p14="http://schemas.microsoft.com/office/powerpoint/2010/main" val="284434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PRECISION AGRICULTURE </a:t>
            </a:r>
          </a:p>
        </p:txBody>
      </p:sp>
      <p:sp>
        <p:nvSpPr>
          <p:cNvPr id="3" name="Content Placeholder 2"/>
          <p:cNvSpPr>
            <a:spLocks noGrp="1"/>
          </p:cNvSpPr>
          <p:nvPr>
            <p:ph idx="1"/>
          </p:nvPr>
        </p:nvSpPr>
        <p:spPr>
          <a:xfrm>
            <a:off x="1195088" y="2116520"/>
            <a:ext cx="7508383" cy="3777622"/>
          </a:xfrm>
        </p:spPr>
        <p:txBody>
          <a:bodyPr>
            <a:normAutofit lnSpcReduction="10000"/>
          </a:bodyPr>
          <a:lstStyle/>
          <a:p>
            <a:r>
              <a:rPr lang="en-GB" dirty="0"/>
              <a:t>Precision agriculture is a new concept in agriculture, it is defined as the farm management system using information technology to identify, analyse and manage the variability of fields to ensure profitability, sustainability, and protection of the environment</a:t>
            </a:r>
          </a:p>
          <a:p>
            <a:r>
              <a:rPr lang="en-IN" dirty="0"/>
              <a:t> </a:t>
            </a:r>
            <a:r>
              <a:rPr lang="en-GB" dirty="0"/>
              <a:t>Precision agriculture is an upcoming field which provides an alternative for traditional crop selection techniques. </a:t>
            </a:r>
          </a:p>
          <a:p>
            <a:r>
              <a:rPr lang="en-IN" dirty="0"/>
              <a:t> </a:t>
            </a:r>
            <a:r>
              <a:rPr lang="en-GB" dirty="0"/>
              <a:t>In precision agriculture, new information technologies can be used to make better decisions about many aspects of crop production. </a:t>
            </a:r>
          </a:p>
          <a:p>
            <a:r>
              <a:rPr lang="en-GB" dirty="0"/>
              <a:t>Precision agriculture includes new technologies like global positioning system, sensors and monitors for irrigation, planting and fertilizing equipment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547" y="1801969"/>
            <a:ext cx="3315163" cy="1800476"/>
          </a:xfrm>
          <a:prstGeom prst="rect">
            <a:avLst/>
          </a:prstGeom>
        </p:spPr>
      </p:pic>
      <p:sp>
        <p:nvSpPr>
          <p:cNvPr id="5" name="TextBox 4"/>
          <p:cNvSpPr txBox="1"/>
          <p:nvPr/>
        </p:nvSpPr>
        <p:spPr>
          <a:xfrm>
            <a:off x="9131120" y="2550017"/>
            <a:ext cx="1043189" cy="584775"/>
          </a:xfrm>
          <a:prstGeom prst="rect">
            <a:avLst/>
          </a:prstGeom>
          <a:noFill/>
        </p:spPr>
        <p:txBody>
          <a:bodyPr wrap="square" rtlCol="0">
            <a:spAutoFit/>
          </a:bodyPr>
          <a:lstStyle/>
          <a:p>
            <a:r>
              <a:rPr lang="en-IN" sz="1400" dirty="0">
                <a:latin typeface="Arial Unicode MS" panose="020B0604020202020204" pitchFamily="34" charset="-128"/>
                <a:ea typeface="Arial Unicode MS" panose="020B0604020202020204" pitchFamily="34" charset="-128"/>
                <a:cs typeface="Arial Unicode MS" panose="020B0604020202020204" pitchFamily="34" charset="-128"/>
              </a:rPr>
              <a:t>Agriculture</a:t>
            </a:r>
          </a:p>
          <a:p>
            <a:endParaRPr lang="en-IN" dirty="0"/>
          </a:p>
        </p:txBody>
      </p:sp>
      <p:sp>
        <p:nvSpPr>
          <p:cNvPr id="6" name="TextBox 5"/>
          <p:cNvSpPr txBox="1"/>
          <p:nvPr/>
        </p:nvSpPr>
        <p:spPr>
          <a:xfrm>
            <a:off x="10856890" y="2517541"/>
            <a:ext cx="750753" cy="307777"/>
          </a:xfrm>
          <a:prstGeom prst="rect">
            <a:avLst/>
          </a:prstGeom>
          <a:noFill/>
        </p:spPr>
        <p:txBody>
          <a:bodyPr wrap="square" rtlCol="0">
            <a:spAutoFit/>
          </a:bodyPr>
          <a:lstStyle/>
          <a:p>
            <a:r>
              <a:rPr lang="en-IN" sz="1400" dirty="0" smtClean="0"/>
              <a:t>AI</a:t>
            </a:r>
            <a:endParaRPr lang="en-IN" sz="1400" dirty="0"/>
          </a:p>
        </p:txBody>
      </p:sp>
      <p:sp>
        <p:nvSpPr>
          <p:cNvPr id="7" name="TextBox 6"/>
          <p:cNvSpPr txBox="1"/>
          <p:nvPr/>
        </p:nvSpPr>
        <p:spPr>
          <a:xfrm>
            <a:off x="9375820" y="4005331"/>
            <a:ext cx="2341292" cy="307777"/>
          </a:xfrm>
          <a:prstGeom prst="rect">
            <a:avLst/>
          </a:prstGeom>
          <a:noFill/>
        </p:spPr>
        <p:txBody>
          <a:bodyPr wrap="square" rtlCol="0">
            <a:spAutoFit/>
          </a:bodyPr>
          <a:lstStyle/>
          <a:p>
            <a:r>
              <a:rPr lang="en-IN" sz="1400" dirty="0"/>
              <a:t>Precision Agriculture</a:t>
            </a:r>
          </a:p>
        </p:txBody>
      </p:sp>
      <p:cxnSp>
        <p:nvCxnSpPr>
          <p:cNvPr id="8" name="Straight Arrow Connector 7"/>
          <p:cNvCxnSpPr/>
          <p:nvPr/>
        </p:nvCxnSpPr>
        <p:spPr>
          <a:xfrm flipH="1">
            <a:off x="10264460" y="2842404"/>
            <a:ext cx="141668" cy="1299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3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STATEMENT</a:t>
            </a:r>
          </a:p>
        </p:txBody>
      </p:sp>
      <p:sp>
        <p:nvSpPr>
          <p:cNvPr id="3" name="Content Placeholder 2"/>
          <p:cNvSpPr>
            <a:spLocks noGrp="1"/>
          </p:cNvSpPr>
          <p:nvPr>
            <p:ph idx="1"/>
          </p:nvPr>
        </p:nvSpPr>
        <p:spPr/>
        <p:txBody>
          <a:bodyPr/>
          <a:lstStyle/>
          <a:p>
            <a:pPr marL="0" indent="0">
              <a:buNone/>
            </a:pPr>
            <a:r>
              <a:rPr lang="en-US" dirty="0"/>
              <a:t>To enhance agriculture sector and to satisfy global food demand and decide the suitable cash crops for terrestrial agriculture. </a:t>
            </a:r>
            <a:endParaRPr lang="en-IN" dirty="0"/>
          </a:p>
        </p:txBody>
      </p:sp>
    </p:spTree>
    <p:extLst>
      <p:ext uri="{BB962C8B-B14F-4D97-AF65-F5344CB8AC3E}">
        <p14:creationId xmlns:p14="http://schemas.microsoft.com/office/powerpoint/2010/main" val="314211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OBJECTIVES</a:t>
            </a:r>
          </a:p>
        </p:txBody>
      </p:sp>
      <p:sp>
        <p:nvSpPr>
          <p:cNvPr id="3" name="Content Placeholder 2"/>
          <p:cNvSpPr>
            <a:spLocks noGrp="1"/>
          </p:cNvSpPr>
          <p:nvPr>
            <p:ph idx="1"/>
          </p:nvPr>
        </p:nvSpPr>
        <p:spPr/>
        <p:txBody>
          <a:bodyPr/>
          <a:lstStyle/>
          <a:p>
            <a:pPr lvl="0"/>
            <a:r>
              <a:rPr lang="en-IN" dirty="0"/>
              <a:t>To classify the soil through various input parameter</a:t>
            </a:r>
          </a:p>
          <a:p>
            <a:pPr lvl="0"/>
            <a:r>
              <a:rPr lang="en-IN" dirty="0"/>
              <a:t>To predict the nature of the crops with respect to its input soil.</a:t>
            </a:r>
          </a:p>
          <a:p>
            <a:pPr lvl="0"/>
            <a:r>
              <a:rPr lang="en-IN" dirty="0"/>
              <a:t>To achieve the good accuracy within the algorithm . </a:t>
            </a:r>
          </a:p>
          <a:p>
            <a:endParaRPr lang="en-IN" dirty="0"/>
          </a:p>
        </p:txBody>
      </p:sp>
    </p:spTree>
    <p:extLst>
      <p:ext uri="{BB962C8B-B14F-4D97-AF65-F5344CB8AC3E}">
        <p14:creationId xmlns:p14="http://schemas.microsoft.com/office/powerpoint/2010/main" val="280157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Applications</a:t>
            </a:r>
          </a:p>
        </p:txBody>
      </p:sp>
      <p:sp>
        <p:nvSpPr>
          <p:cNvPr id="3" name="Content Placeholder 2"/>
          <p:cNvSpPr>
            <a:spLocks noGrp="1"/>
          </p:cNvSpPr>
          <p:nvPr>
            <p:ph idx="1"/>
          </p:nvPr>
        </p:nvSpPr>
        <p:spPr/>
        <p:txBody>
          <a:bodyPr/>
          <a:lstStyle/>
          <a:p>
            <a:r>
              <a:rPr lang="en-IN" dirty="0"/>
              <a:t>Used to specify the fertilizer for the soil.</a:t>
            </a:r>
          </a:p>
          <a:p>
            <a:r>
              <a:rPr lang="en-IN" dirty="0"/>
              <a:t>Increase the high crop production yield rate</a:t>
            </a:r>
          </a:p>
          <a:p>
            <a:r>
              <a:rPr lang="en-IN" dirty="0"/>
              <a:t>Maximize the profit for the farmers </a:t>
            </a:r>
          </a:p>
          <a:p>
            <a:r>
              <a:rPr lang="en-IN" dirty="0"/>
              <a:t>Availability of crops in abundance for the healthy society.</a:t>
            </a:r>
          </a:p>
          <a:p>
            <a:r>
              <a:rPr lang="en-IN" dirty="0"/>
              <a:t>Uncertainty for the farming is reduce.</a:t>
            </a:r>
          </a:p>
          <a:p>
            <a:r>
              <a:rPr lang="en-IN" dirty="0"/>
              <a:t>Analysing of resources &amp; infrastructure like Machineries, labourers, for the specific span of time.</a:t>
            </a:r>
          </a:p>
          <a:p>
            <a:r>
              <a:rPr lang="en-IN" dirty="0"/>
              <a:t>It will reduce excessive chemical usages in crop prediction with the help of precision agriculture </a:t>
            </a:r>
          </a:p>
          <a:p>
            <a:pPr marL="0" indent="0">
              <a:buNone/>
            </a:pPr>
            <a:endParaRPr lang="en-IN" dirty="0"/>
          </a:p>
        </p:txBody>
      </p:sp>
    </p:spTree>
    <p:extLst>
      <p:ext uri="{BB962C8B-B14F-4D97-AF65-F5344CB8AC3E}">
        <p14:creationId xmlns:p14="http://schemas.microsoft.com/office/powerpoint/2010/main" val="13601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MODULES</a:t>
            </a:r>
          </a:p>
        </p:txBody>
      </p:sp>
      <p:sp>
        <p:nvSpPr>
          <p:cNvPr id="3" name="Content Placeholder 2"/>
          <p:cNvSpPr>
            <a:spLocks noGrp="1"/>
          </p:cNvSpPr>
          <p:nvPr>
            <p:ph idx="1"/>
          </p:nvPr>
        </p:nvSpPr>
        <p:spPr/>
        <p:txBody>
          <a:bodyPr/>
          <a:lstStyle/>
          <a:p>
            <a:r>
              <a:rPr lang="en-IN" dirty="0"/>
              <a:t>Module 1-Registration &amp; Login</a:t>
            </a:r>
          </a:p>
          <a:p>
            <a:r>
              <a:rPr lang="en-IN" dirty="0"/>
              <a:t>Module 2-Connect to IOT Device </a:t>
            </a:r>
          </a:p>
          <a:p>
            <a:r>
              <a:rPr lang="en-IN" dirty="0"/>
              <a:t>Module </a:t>
            </a:r>
            <a:r>
              <a:rPr lang="en-IN" dirty="0" smtClean="0"/>
              <a:t>3-Receive Data to Android</a:t>
            </a:r>
            <a:endParaRPr lang="en-IN" dirty="0"/>
          </a:p>
          <a:p>
            <a:r>
              <a:rPr lang="en-IN" dirty="0"/>
              <a:t>Module 4 - Soil Classifier</a:t>
            </a:r>
          </a:p>
          <a:p>
            <a:r>
              <a:rPr lang="en-IN" dirty="0"/>
              <a:t>Module 5-Crop Predictor</a:t>
            </a:r>
          </a:p>
          <a:p>
            <a:pPr marL="0" indent="0">
              <a:buNone/>
            </a:pPr>
            <a:endParaRPr lang="en-IN" dirty="0"/>
          </a:p>
        </p:txBody>
      </p:sp>
    </p:spTree>
    <p:extLst>
      <p:ext uri="{BB962C8B-B14F-4D97-AF65-F5344CB8AC3E}">
        <p14:creationId xmlns:p14="http://schemas.microsoft.com/office/powerpoint/2010/main" val="234819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TECHNOLOGY STACK</a:t>
            </a:r>
            <a:endParaRPr lang="en-IN" dirty="0"/>
          </a:p>
        </p:txBody>
      </p:sp>
      <p:sp>
        <p:nvSpPr>
          <p:cNvPr id="3" name="Content Placeholder 2"/>
          <p:cNvSpPr>
            <a:spLocks noGrp="1"/>
          </p:cNvSpPr>
          <p:nvPr>
            <p:ph idx="1"/>
          </p:nvPr>
        </p:nvSpPr>
        <p:spPr/>
        <p:txBody>
          <a:bodyPr/>
          <a:lstStyle/>
          <a:p>
            <a:r>
              <a:rPr lang="en-IN" dirty="0" smtClean="0"/>
              <a:t>Amplify Framework </a:t>
            </a:r>
            <a:r>
              <a:rPr lang="en-IN" dirty="0"/>
              <a:t>(</a:t>
            </a:r>
            <a:r>
              <a:rPr lang="en-IN" dirty="0" err="1"/>
              <a:t>Serverless</a:t>
            </a:r>
            <a:r>
              <a:rPr lang="en-IN" dirty="0"/>
              <a:t> Application)</a:t>
            </a:r>
          </a:p>
          <a:p>
            <a:r>
              <a:rPr lang="en-IN" dirty="0"/>
              <a:t>Arduino IDE </a:t>
            </a:r>
          </a:p>
          <a:p>
            <a:r>
              <a:rPr lang="en-IN" dirty="0"/>
              <a:t>AWS IOT Core </a:t>
            </a:r>
          </a:p>
          <a:p>
            <a:r>
              <a:rPr lang="en-IN" dirty="0"/>
              <a:t>Amazon </a:t>
            </a:r>
            <a:r>
              <a:rPr lang="en-IN" dirty="0" err="1"/>
              <a:t>Sagemaker</a:t>
            </a:r>
            <a:endParaRPr lang="en-IN" dirty="0"/>
          </a:p>
          <a:p>
            <a:r>
              <a:rPr lang="en-IN" dirty="0"/>
              <a:t>AWS API Gateway</a:t>
            </a:r>
          </a:p>
          <a:p>
            <a:endParaRPr lang="en-IN" dirty="0"/>
          </a:p>
        </p:txBody>
      </p:sp>
    </p:spTree>
    <p:extLst>
      <p:ext uri="{BB962C8B-B14F-4D97-AF65-F5344CB8AC3E}">
        <p14:creationId xmlns:p14="http://schemas.microsoft.com/office/powerpoint/2010/main" val="42052947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38</TotalTime>
  <Words>650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Unicode MS</vt:lpstr>
      <vt:lpstr>Arial</vt:lpstr>
      <vt:lpstr>Century Gothic</vt:lpstr>
      <vt:lpstr>Wingdings 3</vt:lpstr>
      <vt:lpstr>Wisp</vt:lpstr>
      <vt:lpstr>PowerPoint Presentation</vt:lpstr>
      <vt:lpstr>ABSTRACT</vt:lpstr>
      <vt:lpstr>INTRODUCTION</vt:lpstr>
      <vt:lpstr>PRECISION AGRICULTURE </vt:lpstr>
      <vt:lpstr>PROBLEM STATEMENT</vt:lpstr>
      <vt:lpstr>OBJECTIVES</vt:lpstr>
      <vt:lpstr>Applications</vt:lpstr>
      <vt:lpstr>MODULES</vt:lpstr>
      <vt:lpstr>TECHNOLOGY STACK</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ROUNAK</dc:creator>
  <cp:lastModifiedBy>ROUNAK</cp:lastModifiedBy>
  <cp:revision>14</cp:revision>
  <dcterms:created xsi:type="dcterms:W3CDTF">2020-05-24T11:03:49Z</dcterms:created>
  <dcterms:modified xsi:type="dcterms:W3CDTF">2020-05-24T14:50:24Z</dcterms:modified>
</cp:coreProperties>
</file>