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8" r:id="rId3"/>
    <p:sldId id="260" r:id="rId4"/>
    <p:sldId id="257" r:id="rId5"/>
    <p:sldId id="259"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55"/>
  </p:normalViewPr>
  <p:slideViewPr>
    <p:cSldViewPr snapToGrid="0">
      <p:cViewPr varScale="1">
        <p:scale>
          <a:sx n="172" d="100"/>
          <a:sy n="172" d="100"/>
        </p:scale>
        <p:origin x="304"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DCEE53-5A4A-425D-8C5A-AF2DA66C6752}"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F7223C1B-3171-4D59-8DBF-5D8BCE5C3BFE}">
      <dgm:prSet/>
      <dgm:spPr/>
      <dgm:t>
        <a:bodyPr/>
        <a:lstStyle/>
        <a:p>
          <a:r>
            <a:rPr lang="en-US"/>
            <a:t>Overview of the project</a:t>
          </a:r>
        </a:p>
      </dgm:t>
    </dgm:pt>
    <dgm:pt modelId="{914DA7B8-4B88-47FF-954F-4C7216B0AF51}" type="parTrans" cxnId="{F89A90B2-763E-44AD-83E9-B6C4CC056AC7}">
      <dgm:prSet/>
      <dgm:spPr/>
      <dgm:t>
        <a:bodyPr/>
        <a:lstStyle/>
        <a:p>
          <a:endParaRPr lang="en-US"/>
        </a:p>
      </dgm:t>
    </dgm:pt>
    <dgm:pt modelId="{D377DDBC-B6EC-45E9-A41F-6FE87DE6EAB0}" type="sibTrans" cxnId="{F89A90B2-763E-44AD-83E9-B6C4CC056AC7}">
      <dgm:prSet/>
      <dgm:spPr/>
      <dgm:t>
        <a:bodyPr/>
        <a:lstStyle/>
        <a:p>
          <a:endParaRPr lang="en-US"/>
        </a:p>
      </dgm:t>
    </dgm:pt>
    <dgm:pt modelId="{5E1F47D6-23ED-42FB-8B3D-6839F2262E26}">
      <dgm:prSet/>
      <dgm:spPr/>
      <dgm:t>
        <a:bodyPr/>
        <a:lstStyle/>
        <a:p>
          <a:r>
            <a:rPr lang="en-US"/>
            <a:t>Key Features</a:t>
          </a:r>
        </a:p>
      </dgm:t>
    </dgm:pt>
    <dgm:pt modelId="{FD2F5EF5-9BE7-4386-923D-86BD245C036E}" type="parTrans" cxnId="{4D9998CD-7D31-47BE-8BC6-5C1855FA17E3}">
      <dgm:prSet/>
      <dgm:spPr/>
      <dgm:t>
        <a:bodyPr/>
        <a:lstStyle/>
        <a:p>
          <a:endParaRPr lang="en-US"/>
        </a:p>
      </dgm:t>
    </dgm:pt>
    <dgm:pt modelId="{AA74DEE6-1E75-4929-A64E-AA908F597894}" type="sibTrans" cxnId="{4D9998CD-7D31-47BE-8BC6-5C1855FA17E3}">
      <dgm:prSet/>
      <dgm:spPr/>
      <dgm:t>
        <a:bodyPr/>
        <a:lstStyle/>
        <a:p>
          <a:endParaRPr lang="en-US"/>
        </a:p>
      </dgm:t>
    </dgm:pt>
    <dgm:pt modelId="{66917A4C-3116-45E3-A682-668FCF9D21E5}">
      <dgm:prSet/>
      <dgm:spPr/>
      <dgm:t>
        <a:bodyPr/>
        <a:lstStyle/>
        <a:p>
          <a:r>
            <a:rPr lang="en-US"/>
            <a:t>Usability Test</a:t>
          </a:r>
        </a:p>
      </dgm:t>
    </dgm:pt>
    <dgm:pt modelId="{D480F9C8-9D50-4287-9A29-1498F57338BD}" type="parTrans" cxnId="{D12AF3F3-1C47-4ABD-A543-B0852B8794D0}">
      <dgm:prSet/>
      <dgm:spPr/>
      <dgm:t>
        <a:bodyPr/>
        <a:lstStyle/>
        <a:p>
          <a:endParaRPr lang="en-US"/>
        </a:p>
      </dgm:t>
    </dgm:pt>
    <dgm:pt modelId="{21331ED3-1649-479E-9B40-64A5FF9507E3}" type="sibTrans" cxnId="{D12AF3F3-1C47-4ABD-A543-B0852B8794D0}">
      <dgm:prSet/>
      <dgm:spPr/>
      <dgm:t>
        <a:bodyPr/>
        <a:lstStyle/>
        <a:p>
          <a:endParaRPr lang="en-US"/>
        </a:p>
      </dgm:t>
    </dgm:pt>
    <dgm:pt modelId="{BE6F762C-6E2B-CD4D-A88A-B33E173FF243}" type="pres">
      <dgm:prSet presAssocID="{53DCEE53-5A4A-425D-8C5A-AF2DA66C6752}" presName="linear" presStyleCnt="0">
        <dgm:presLayoutVars>
          <dgm:animLvl val="lvl"/>
          <dgm:resizeHandles val="exact"/>
        </dgm:presLayoutVars>
      </dgm:prSet>
      <dgm:spPr/>
    </dgm:pt>
    <dgm:pt modelId="{75093DF7-8B05-0C4B-91CF-B466CC29F571}" type="pres">
      <dgm:prSet presAssocID="{F7223C1B-3171-4D59-8DBF-5D8BCE5C3BFE}" presName="parentText" presStyleLbl="node1" presStyleIdx="0" presStyleCnt="3">
        <dgm:presLayoutVars>
          <dgm:chMax val="0"/>
          <dgm:bulletEnabled val="1"/>
        </dgm:presLayoutVars>
      </dgm:prSet>
      <dgm:spPr/>
    </dgm:pt>
    <dgm:pt modelId="{8987A23F-AB9F-CB47-84A1-F9B6E4866E7D}" type="pres">
      <dgm:prSet presAssocID="{D377DDBC-B6EC-45E9-A41F-6FE87DE6EAB0}" presName="spacer" presStyleCnt="0"/>
      <dgm:spPr/>
    </dgm:pt>
    <dgm:pt modelId="{5EB719E5-4667-0248-B10B-A3AF8D4E1E27}" type="pres">
      <dgm:prSet presAssocID="{5E1F47D6-23ED-42FB-8B3D-6839F2262E26}" presName="parentText" presStyleLbl="node1" presStyleIdx="1" presStyleCnt="3">
        <dgm:presLayoutVars>
          <dgm:chMax val="0"/>
          <dgm:bulletEnabled val="1"/>
        </dgm:presLayoutVars>
      </dgm:prSet>
      <dgm:spPr/>
    </dgm:pt>
    <dgm:pt modelId="{4786B4B6-E804-ED4D-AD57-6AE5A606D329}" type="pres">
      <dgm:prSet presAssocID="{AA74DEE6-1E75-4929-A64E-AA908F597894}" presName="spacer" presStyleCnt="0"/>
      <dgm:spPr/>
    </dgm:pt>
    <dgm:pt modelId="{4BDCCC36-DE69-C648-BB11-A7183D0A149D}" type="pres">
      <dgm:prSet presAssocID="{66917A4C-3116-45E3-A682-668FCF9D21E5}" presName="parentText" presStyleLbl="node1" presStyleIdx="2" presStyleCnt="3">
        <dgm:presLayoutVars>
          <dgm:chMax val="0"/>
          <dgm:bulletEnabled val="1"/>
        </dgm:presLayoutVars>
      </dgm:prSet>
      <dgm:spPr/>
    </dgm:pt>
  </dgm:ptLst>
  <dgm:cxnLst>
    <dgm:cxn modelId="{88C78805-6281-254E-86AE-8194E258883E}" type="presOf" srcId="{66917A4C-3116-45E3-A682-668FCF9D21E5}" destId="{4BDCCC36-DE69-C648-BB11-A7183D0A149D}" srcOrd="0" destOrd="0" presId="urn:microsoft.com/office/officeart/2005/8/layout/vList2"/>
    <dgm:cxn modelId="{B334682D-38EA-7A47-9B17-83EF1545DEE3}" type="presOf" srcId="{F7223C1B-3171-4D59-8DBF-5D8BCE5C3BFE}" destId="{75093DF7-8B05-0C4B-91CF-B466CC29F571}" srcOrd="0" destOrd="0" presId="urn:microsoft.com/office/officeart/2005/8/layout/vList2"/>
    <dgm:cxn modelId="{26800BA3-C9FA-E04F-99FC-5DCAA1565F40}" type="presOf" srcId="{53DCEE53-5A4A-425D-8C5A-AF2DA66C6752}" destId="{BE6F762C-6E2B-CD4D-A88A-B33E173FF243}" srcOrd="0" destOrd="0" presId="urn:microsoft.com/office/officeart/2005/8/layout/vList2"/>
    <dgm:cxn modelId="{F89A90B2-763E-44AD-83E9-B6C4CC056AC7}" srcId="{53DCEE53-5A4A-425D-8C5A-AF2DA66C6752}" destId="{F7223C1B-3171-4D59-8DBF-5D8BCE5C3BFE}" srcOrd="0" destOrd="0" parTransId="{914DA7B8-4B88-47FF-954F-4C7216B0AF51}" sibTransId="{D377DDBC-B6EC-45E9-A41F-6FE87DE6EAB0}"/>
    <dgm:cxn modelId="{566857CA-23B9-5347-ADA9-58E3DD935B06}" type="presOf" srcId="{5E1F47D6-23ED-42FB-8B3D-6839F2262E26}" destId="{5EB719E5-4667-0248-B10B-A3AF8D4E1E27}" srcOrd="0" destOrd="0" presId="urn:microsoft.com/office/officeart/2005/8/layout/vList2"/>
    <dgm:cxn modelId="{4D9998CD-7D31-47BE-8BC6-5C1855FA17E3}" srcId="{53DCEE53-5A4A-425D-8C5A-AF2DA66C6752}" destId="{5E1F47D6-23ED-42FB-8B3D-6839F2262E26}" srcOrd="1" destOrd="0" parTransId="{FD2F5EF5-9BE7-4386-923D-86BD245C036E}" sibTransId="{AA74DEE6-1E75-4929-A64E-AA908F597894}"/>
    <dgm:cxn modelId="{D12AF3F3-1C47-4ABD-A543-B0852B8794D0}" srcId="{53DCEE53-5A4A-425D-8C5A-AF2DA66C6752}" destId="{66917A4C-3116-45E3-A682-668FCF9D21E5}" srcOrd="2" destOrd="0" parTransId="{D480F9C8-9D50-4287-9A29-1498F57338BD}" sibTransId="{21331ED3-1649-479E-9B40-64A5FF9507E3}"/>
    <dgm:cxn modelId="{849386DF-EC75-4045-B957-9863D3B441A5}" type="presParOf" srcId="{BE6F762C-6E2B-CD4D-A88A-B33E173FF243}" destId="{75093DF7-8B05-0C4B-91CF-B466CC29F571}" srcOrd="0" destOrd="0" presId="urn:microsoft.com/office/officeart/2005/8/layout/vList2"/>
    <dgm:cxn modelId="{66651BFD-5D58-7548-B0E8-ADB28BE8D62A}" type="presParOf" srcId="{BE6F762C-6E2B-CD4D-A88A-B33E173FF243}" destId="{8987A23F-AB9F-CB47-84A1-F9B6E4866E7D}" srcOrd="1" destOrd="0" presId="urn:microsoft.com/office/officeart/2005/8/layout/vList2"/>
    <dgm:cxn modelId="{E152DB5A-E769-E94B-B8A5-954535775F74}" type="presParOf" srcId="{BE6F762C-6E2B-CD4D-A88A-B33E173FF243}" destId="{5EB719E5-4667-0248-B10B-A3AF8D4E1E27}" srcOrd="2" destOrd="0" presId="urn:microsoft.com/office/officeart/2005/8/layout/vList2"/>
    <dgm:cxn modelId="{84CB54EF-5793-1E4E-93EE-3687DE0F8502}" type="presParOf" srcId="{BE6F762C-6E2B-CD4D-A88A-B33E173FF243}" destId="{4786B4B6-E804-ED4D-AD57-6AE5A606D329}" srcOrd="3" destOrd="0" presId="urn:microsoft.com/office/officeart/2005/8/layout/vList2"/>
    <dgm:cxn modelId="{0D22B1C6-A30D-1F47-B455-B6CC036D292A}" type="presParOf" srcId="{BE6F762C-6E2B-CD4D-A88A-B33E173FF243}" destId="{4BDCCC36-DE69-C648-BB11-A7183D0A149D}"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093DF7-8B05-0C4B-91CF-B466CC29F571}">
      <dsp:nvSpPr>
        <dsp:cNvPr id="0" name=""/>
        <dsp:cNvSpPr/>
      </dsp:nvSpPr>
      <dsp:spPr>
        <a:xfrm>
          <a:off x="0" y="1007228"/>
          <a:ext cx="6245265" cy="110331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en-US" sz="4600" kern="1200"/>
            <a:t>Overview of the project</a:t>
          </a:r>
        </a:p>
      </dsp:txBody>
      <dsp:txXfrm>
        <a:off x="53859" y="1061087"/>
        <a:ext cx="6137547" cy="995592"/>
      </dsp:txXfrm>
    </dsp:sp>
    <dsp:sp modelId="{5EB719E5-4667-0248-B10B-A3AF8D4E1E27}">
      <dsp:nvSpPr>
        <dsp:cNvPr id="0" name=""/>
        <dsp:cNvSpPr/>
      </dsp:nvSpPr>
      <dsp:spPr>
        <a:xfrm>
          <a:off x="0" y="2243018"/>
          <a:ext cx="6245265" cy="110331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en-US" sz="4600" kern="1200"/>
            <a:t>Key Features</a:t>
          </a:r>
        </a:p>
      </dsp:txBody>
      <dsp:txXfrm>
        <a:off x="53859" y="2296877"/>
        <a:ext cx="6137547" cy="995592"/>
      </dsp:txXfrm>
    </dsp:sp>
    <dsp:sp modelId="{4BDCCC36-DE69-C648-BB11-A7183D0A149D}">
      <dsp:nvSpPr>
        <dsp:cNvPr id="0" name=""/>
        <dsp:cNvSpPr/>
      </dsp:nvSpPr>
      <dsp:spPr>
        <a:xfrm>
          <a:off x="0" y="3478808"/>
          <a:ext cx="6245265" cy="110331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en-US" sz="4600" kern="1200"/>
            <a:t>Usability Test</a:t>
          </a:r>
        </a:p>
      </dsp:txBody>
      <dsp:txXfrm>
        <a:off x="53859" y="3532667"/>
        <a:ext cx="6137547" cy="99559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7A9B0B-B820-BD47-B448-F81ADEC07837}" type="datetimeFigureOut">
              <a:rPr lang="en-US" smtClean="0"/>
              <a:t>3/15/24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D89030-5781-FB4F-9EAE-2F2575A62106}" type="slidenum">
              <a:rPr lang="en-US" smtClean="0"/>
              <a:t>‹#›</a:t>
            </a:fld>
            <a:endParaRPr lang="en-US"/>
          </a:p>
        </p:txBody>
      </p:sp>
    </p:spTree>
    <p:extLst>
      <p:ext uri="{BB962C8B-B14F-4D97-AF65-F5344CB8AC3E}">
        <p14:creationId xmlns:p14="http://schemas.microsoft.com/office/powerpoint/2010/main" val="3341211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D89030-5781-FB4F-9EAE-2F2575A62106}" type="slidenum">
              <a:rPr lang="en-US" smtClean="0"/>
              <a:t>3</a:t>
            </a:fld>
            <a:endParaRPr lang="en-US"/>
          </a:p>
        </p:txBody>
      </p:sp>
    </p:spTree>
    <p:extLst>
      <p:ext uri="{BB962C8B-B14F-4D97-AF65-F5344CB8AC3E}">
        <p14:creationId xmlns:p14="http://schemas.microsoft.com/office/powerpoint/2010/main" val="3908038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D89030-5781-FB4F-9EAE-2F2575A62106}" type="slidenum">
              <a:rPr lang="en-US" smtClean="0"/>
              <a:t>6</a:t>
            </a:fld>
            <a:endParaRPr lang="en-US"/>
          </a:p>
        </p:txBody>
      </p:sp>
    </p:spTree>
    <p:extLst>
      <p:ext uri="{BB962C8B-B14F-4D97-AF65-F5344CB8AC3E}">
        <p14:creationId xmlns:p14="http://schemas.microsoft.com/office/powerpoint/2010/main" val="3474400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405B8-BA0C-DB5A-FEC0-9513120B10F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CF9C480-7B50-2F69-03EE-0BAB732A81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3B6567F-A6D6-745D-D83D-23E99B11CEC7}"/>
              </a:ext>
            </a:extLst>
          </p:cNvPr>
          <p:cNvSpPr>
            <a:spLocks noGrp="1"/>
          </p:cNvSpPr>
          <p:nvPr>
            <p:ph type="dt" sz="half" idx="10"/>
          </p:nvPr>
        </p:nvSpPr>
        <p:spPr/>
        <p:txBody>
          <a:bodyPr/>
          <a:lstStyle/>
          <a:p>
            <a:fld id="{230CE708-F651-1B44-B551-528B207874CA}" type="datetimeFigureOut">
              <a:rPr lang="en-US" smtClean="0"/>
              <a:t>3/15/24</a:t>
            </a:fld>
            <a:endParaRPr lang="en-US"/>
          </a:p>
        </p:txBody>
      </p:sp>
      <p:sp>
        <p:nvSpPr>
          <p:cNvPr id="5" name="Footer Placeholder 4">
            <a:extLst>
              <a:ext uri="{FF2B5EF4-FFF2-40B4-BE49-F238E27FC236}">
                <a16:creationId xmlns:a16="http://schemas.microsoft.com/office/drawing/2014/main" id="{C436EF22-EA70-35BE-9E43-DF6FC68B76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9A7CB-6054-1987-D3A8-2E78EDF6C776}"/>
              </a:ext>
            </a:extLst>
          </p:cNvPr>
          <p:cNvSpPr>
            <a:spLocks noGrp="1"/>
          </p:cNvSpPr>
          <p:nvPr>
            <p:ph type="sldNum" sz="quarter" idx="12"/>
          </p:nvPr>
        </p:nvSpPr>
        <p:spPr/>
        <p:txBody>
          <a:bodyPr/>
          <a:lstStyle/>
          <a:p>
            <a:fld id="{B1336814-4B7E-FA4A-92DD-99818A396FE4}" type="slidenum">
              <a:rPr lang="en-US" smtClean="0"/>
              <a:t>‹#›</a:t>
            </a:fld>
            <a:endParaRPr lang="en-US"/>
          </a:p>
        </p:txBody>
      </p:sp>
    </p:spTree>
    <p:extLst>
      <p:ext uri="{BB962C8B-B14F-4D97-AF65-F5344CB8AC3E}">
        <p14:creationId xmlns:p14="http://schemas.microsoft.com/office/powerpoint/2010/main" val="434248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D7DB9-B965-B231-D7D4-14204BC97D9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2353967-D11F-D75F-EAD5-1768BC594D4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48999F3-25DC-C3AE-9057-978BCFF1592A}"/>
              </a:ext>
            </a:extLst>
          </p:cNvPr>
          <p:cNvSpPr>
            <a:spLocks noGrp="1"/>
          </p:cNvSpPr>
          <p:nvPr>
            <p:ph type="dt" sz="half" idx="10"/>
          </p:nvPr>
        </p:nvSpPr>
        <p:spPr/>
        <p:txBody>
          <a:bodyPr/>
          <a:lstStyle/>
          <a:p>
            <a:fld id="{230CE708-F651-1B44-B551-528B207874CA}" type="datetimeFigureOut">
              <a:rPr lang="en-US" smtClean="0"/>
              <a:t>3/15/24</a:t>
            </a:fld>
            <a:endParaRPr lang="en-US"/>
          </a:p>
        </p:txBody>
      </p:sp>
      <p:sp>
        <p:nvSpPr>
          <p:cNvPr id="5" name="Footer Placeholder 4">
            <a:extLst>
              <a:ext uri="{FF2B5EF4-FFF2-40B4-BE49-F238E27FC236}">
                <a16:creationId xmlns:a16="http://schemas.microsoft.com/office/drawing/2014/main" id="{4AED9251-8C80-1E0E-812C-F843441B25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2A72E7-F60E-14FB-F066-8B83D69B730F}"/>
              </a:ext>
            </a:extLst>
          </p:cNvPr>
          <p:cNvSpPr>
            <a:spLocks noGrp="1"/>
          </p:cNvSpPr>
          <p:nvPr>
            <p:ph type="sldNum" sz="quarter" idx="12"/>
          </p:nvPr>
        </p:nvSpPr>
        <p:spPr/>
        <p:txBody>
          <a:bodyPr/>
          <a:lstStyle/>
          <a:p>
            <a:fld id="{B1336814-4B7E-FA4A-92DD-99818A396FE4}" type="slidenum">
              <a:rPr lang="en-US" smtClean="0"/>
              <a:t>‹#›</a:t>
            </a:fld>
            <a:endParaRPr lang="en-US"/>
          </a:p>
        </p:txBody>
      </p:sp>
    </p:spTree>
    <p:extLst>
      <p:ext uri="{BB962C8B-B14F-4D97-AF65-F5344CB8AC3E}">
        <p14:creationId xmlns:p14="http://schemas.microsoft.com/office/powerpoint/2010/main" val="3138266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513B31-0453-B80D-B31D-323BE6CA86A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391EB51-38C4-2ABD-7B94-7D4F49BF3C7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E166338-3F61-FDF3-4505-86197AFAC269}"/>
              </a:ext>
            </a:extLst>
          </p:cNvPr>
          <p:cNvSpPr>
            <a:spLocks noGrp="1"/>
          </p:cNvSpPr>
          <p:nvPr>
            <p:ph type="dt" sz="half" idx="10"/>
          </p:nvPr>
        </p:nvSpPr>
        <p:spPr/>
        <p:txBody>
          <a:bodyPr/>
          <a:lstStyle/>
          <a:p>
            <a:fld id="{230CE708-F651-1B44-B551-528B207874CA}" type="datetimeFigureOut">
              <a:rPr lang="en-US" smtClean="0"/>
              <a:t>3/15/24</a:t>
            </a:fld>
            <a:endParaRPr lang="en-US"/>
          </a:p>
        </p:txBody>
      </p:sp>
      <p:sp>
        <p:nvSpPr>
          <p:cNvPr id="5" name="Footer Placeholder 4">
            <a:extLst>
              <a:ext uri="{FF2B5EF4-FFF2-40B4-BE49-F238E27FC236}">
                <a16:creationId xmlns:a16="http://schemas.microsoft.com/office/drawing/2014/main" id="{1ABFEDC8-2D11-FD0F-2551-8FFD075D05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06C2FE-F233-B206-5E12-8FB6D64BE5F1}"/>
              </a:ext>
            </a:extLst>
          </p:cNvPr>
          <p:cNvSpPr>
            <a:spLocks noGrp="1"/>
          </p:cNvSpPr>
          <p:nvPr>
            <p:ph type="sldNum" sz="quarter" idx="12"/>
          </p:nvPr>
        </p:nvSpPr>
        <p:spPr/>
        <p:txBody>
          <a:bodyPr/>
          <a:lstStyle/>
          <a:p>
            <a:fld id="{B1336814-4B7E-FA4A-92DD-99818A396FE4}" type="slidenum">
              <a:rPr lang="en-US" smtClean="0"/>
              <a:t>‹#›</a:t>
            </a:fld>
            <a:endParaRPr lang="en-US"/>
          </a:p>
        </p:txBody>
      </p:sp>
    </p:spTree>
    <p:extLst>
      <p:ext uri="{BB962C8B-B14F-4D97-AF65-F5344CB8AC3E}">
        <p14:creationId xmlns:p14="http://schemas.microsoft.com/office/powerpoint/2010/main" val="1320855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14911-3059-13EA-DA08-9B71A448D43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C5306BE-8B20-B1AE-6BC3-8311153522E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0AE358A-876C-A5D5-DB4A-5476CA7870CB}"/>
              </a:ext>
            </a:extLst>
          </p:cNvPr>
          <p:cNvSpPr>
            <a:spLocks noGrp="1"/>
          </p:cNvSpPr>
          <p:nvPr>
            <p:ph type="dt" sz="half" idx="10"/>
          </p:nvPr>
        </p:nvSpPr>
        <p:spPr/>
        <p:txBody>
          <a:bodyPr/>
          <a:lstStyle/>
          <a:p>
            <a:fld id="{230CE708-F651-1B44-B551-528B207874CA}" type="datetimeFigureOut">
              <a:rPr lang="en-US" smtClean="0"/>
              <a:t>3/15/24</a:t>
            </a:fld>
            <a:endParaRPr lang="en-US"/>
          </a:p>
        </p:txBody>
      </p:sp>
      <p:sp>
        <p:nvSpPr>
          <p:cNvPr id="5" name="Footer Placeholder 4">
            <a:extLst>
              <a:ext uri="{FF2B5EF4-FFF2-40B4-BE49-F238E27FC236}">
                <a16:creationId xmlns:a16="http://schemas.microsoft.com/office/drawing/2014/main" id="{A5D6BCCE-5714-756D-046E-73D1379D24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92D8B7-FD35-F595-C38E-7D9EDC1D3275}"/>
              </a:ext>
            </a:extLst>
          </p:cNvPr>
          <p:cNvSpPr>
            <a:spLocks noGrp="1"/>
          </p:cNvSpPr>
          <p:nvPr>
            <p:ph type="sldNum" sz="quarter" idx="12"/>
          </p:nvPr>
        </p:nvSpPr>
        <p:spPr/>
        <p:txBody>
          <a:bodyPr/>
          <a:lstStyle/>
          <a:p>
            <a:fld id="{B1336814-4B7E-FA4A-92DD-99818A396FE4}" type="slidenum">
              <a:rPr lang="en-US" smtClean="0"/>
              <a:t>‹#›</a:t>
            </a:fld>
            <a:endParaRPr lang="en-US"/>
          </a:p>
        </p:txBody>
      </p:sp>
    </p:spTree>
    <p:extLst>
      <p:ext uri="{BB962C8B-B14F-4D97-AF65-F5344CB8AC3E}">
        <p14:creationId xmlns:p14="http://schemas.microsoft.com/office/powerpoint/2010/main" val="4032079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F8D2F-54D7-80B5-EF3F-E6DCCA2B626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9358A30-B2E0-FE0E-1A3D-112C55708D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62ED22E-09B8-B757-3D3C-B158F361882E}"/>
              </a:ext>
            </a:extLst>
          </p:cNvPr>
          <p:cNvSpPr>
            <a:spLocks noGrp="1"/>
          </p:cNvSpPr>
          <p:nvPr>
            <p:ph type="dt" sz="half" idx="10"/>
          </p:nvPr>
        </p:nvSpPr>
        <p:spPr/>
        <p:txBody>
          <a:bodyPr/>
          <a:lstStyle/>
          <a:p>
            <a:fld id="{230CE708-F651-1B44-B551-528B207874CA}" type="datetimeFigureOut">
              <a:rPr lang="en-US" smtClean="0"/>
              <a:t>3/15/24</a:t>
            </a:fld>
            <a:endParaRPr lang="en-US"/>
          </a:p>
        </p:txBody>
      </p:sp>
      <p:sp>
        <p:nvSpPr>
          <p:cNvPr id="5" name="Footer Placeholder 4">
            <a:extLst>
              <a:ext uri="{FF2B5EF4-FFF2-40B4-BE49-F238E27FC236}">
                <a16:creationId xmlns:a16="http://schemas.microsoft.com/office/drawing/2014/main" id="{2A7E3F02-E211-28F1-B0D8-E081BF05E1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105029-F3C6-6D4F-9F9D-E15BF45D05B6}"/>
              </a:ext>
            </a:extLst>
          </p:cNvPr>
          <p:cNvSpPr>
            <a:spLocks noGrp="1"/>
          </p:cNvSpPr>
          <p:nvPr>
            <p:ph type="sldNum" sz="quarter" idx="12"/>
          </p:nvPr>
        </p:nvSpPr>
        <p:spPr/>
        <p:txBody>
          <a:bodyPr/>
          <a:lstStyle/>
          <a:p>
            <a:fld id="{B1336814-4B7E-FA4A-92DD-99818A396FE4}" type="slidenum">
              <a:rPr lang="en-US" smtClean="0"/>
              <a:t>‹#›</a:t>
            </a:fld>
            <a:endParaRPr lang="en-US"/>
          </a:p>
        </p:txBody>
      </p:sp>
    </p:spTree>
    <p:extLst>
      <p:ext uri="{BB962C8B-B14F-4D97-AF65-F5344CB8AC3E}">
        <p14:creationId xmlns:p14="http://schemas.microsoft.com/office/powerpoint/2010/main" val="3674862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3BB9A-3C52-7BE6-2D26-62CDF717E96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A09B86C-9D8F-9061-CD37-F640DF4CBDE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754A6E46-6AC5-A83C-410B-246DE1E2011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85EECB31-6317-8337-BA76-8355DC3A66F6}"/>
              </a:ext>
            </a:extLst>
          </p:cNvPr>
          <p:cNvSpPr>
            <a:spLocks noGrp="1"/>
          </p:cNvSpPr>
          <p:nvPr>
            <p:ph type="dt" sz="half" idx="10"/>
          </p:nvPr>
        </p:nvSpPr>
        <p:spPr/>
        <p:txBody>
          <a:bodyPr/>
          <a:lstStyle/>
          <a:p>
            <a:fld id="{230CE708-F651-1B44-B551-528B207874CA}" type="datetimeFigureOut">
              <a:rPr lang="en-US" smtClean="0"/>
              <a:t>3/15/24</a:t>
            </a:fld>
            <a:endParaRPr lang="en-US"/>
          </a:p>
        </p:txBody>
      </p:sp>
      <p:sp>
        <p:nvSpPr>
          <p:cNvPr id="6" name="Footer Placeholder 5">
            <a:extLst>
              <a:ext uri="{FF2B5EF4-FFF2-40B4-BE49-F238E27FC236}">
                <a16:creationId xmlns:a16="http://schemas.microsoft.com/office/drawing/2014/main" id="{1243C862-0BE1-4D4F-C644-FB18AF82B7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1E2DFB-A496-D14C-BD55-8189E378305F}"/>
              </a:ext>
            </a:extLst>
          </p:cNvPr>
          <p:cNvSpPr>
            <a:spLocks noGrp="1"/>
          </p:cNvSpPr>
          <p:nvPr>
            <p:ph type="sldNum" sz="quarter" idx="12"/>
          </p:nvPr>
        </p:nvSpPr>
        <p:spPr/>
        <p:txBody>
          <a:bodyPr/>
          <a:lstStyle/>
          <a:p>
            <a:fld id="{B1336814-4B7E-FA4A-92DD-99818A396FE4}" type="slidenum">
              <a:rPr lang="en-US" smtClean="0"/>
              <a:t>‹#›</a:t>
            </a:fld>
            <a:endParaRPr lang="en-US"/>
          </a:p>
        </p:txBody>
      </p:sp>
    </p:spTree>
    <p:extLst>
      <p:ext uri="{BB962C8B-B14F-4D97-AF65-F5344CB8AC3E}">
        <p14:creationId xmlns:p14="http://schemas.microsoft.com/office/powerpoint/2010/main" val="3509460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D4E19-477B-9906-2A27-9EDFD841A7B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E96B79F-D366-5744-ADDD-7D2F0B9DF2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9C8CC26-EB8F-7F61-082B-5891DF1E573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17F0496-7347-CFE6-9B2F-C188B9DA92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5651C71-3A35-824D-8209-AB97423EF67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845189-9B6E-712D-7F8B-28FD2275B798}"/>
              </a:ext>
            </a:extLst>
          </p:cNvPr>
          <p:cNvSpPr>
            <a:spLocks noGrp="1"/>
          </p:cNvSpPr>
          <p:nvPr>
            <p:ph type="dt" sz="half" idx="10"/>
          </p:nvPr>
        </p:nvSpPr>
        <p:spPr/>
        <p:txBody>
          <a:bodyPr/>
          <a:lstStyle/>
          <a:p>
            <a:fld id="{230CE708-F651-1B44-B551-528B207874CA}" type="datetimeFigureOut">
              <a:rPr lang="en-US" smtClean="0"/>
              <a:t>3/15/24</a:t>
            </a:fld>
            <a:endParaRPr lang="en-US"/>
          </a:p>
        </p:txBody>
      </p:sp>
      <p:sp>
        <p:nvSpPr>
          <p:cNvPr id="8" name="Footer Placeholder 7">
            <a:extLst>
              <a:ext uri="{FF2B5EF4-FFF2-40B4-BE49-F238E27FC236}">
                <a16:creationId xmlns:a16="http://schemas.microsoft.com/office/drawing/2014/main" id="{7672A8ED-DF6A-7DE2-E9F4-B4705E0F11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3EE9BA-F43E-A71A-A9F4-36479674EAF2}"/>
              </a:ext>
            </a:extLst>
          </p:cNvPr>
          <p:cNvSpPr>
            <a:spLocks noGrp="1"/>
          </p:cNvSpPr>
          <p:nvPr>
            <p:ph type="sldNum" sz="quarter" idx="12"/>
          </p:nvPr>
        </p:nvSpPr>
        <p:spPr/>
        <p:txBody>
          <a:bodyPr/>
          <a:lstStyle/>
          <a:p>
            <a:fld id="{B1336814-4B7E-FA4A-92DD-99818A396FE4}" type="slidenum">
              <a:rPr lang="en-US" smtClean="0"/>
              <a:t>‹#›</a:t>
            </a:fld>
            <a:endParaRPr lang="en-US"/>
          </a:p>
        </p:txBody>
      </p:sp>
    </p:spTree>
    <p:extLst>
      <p:ext uri="{BB962C8B-B14F-4D97-AF65-F5344CB8AC3E}">
        <p14:creationId xmlns:p14="http://schemas.microsoft.com/office/powerpoint/2010/main" val="2681136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19744-A61F-4E5A-B289-9E46A11D38D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FA247D6-C8F0-3ADD-26A8-53615DF13BE8}"/>
              </a:ext>
            </a:extLst>
          </p:cNvPr>
          <p:cNvSpPr>
            <a:spLocks noGrp="1"/>
          </p:cNvSpPr>
          <p:nvPr>
            <p:ph type="dt" sz="half" idx="10"/>
          </p:nvPr>
        </p:nvSpPr>
        <p:spPr/>
        <p:txBody>
          <a:bodyPr/>
          <a:lstStyle/>
          <a:p>
            <a:fld id="{230CE708-F651-1B44-B551-528B207874CA}" type="datetimeFigureOut">
              <a:rPr lang="en-US" smtClean="0"/>
              <a:t>3/15/24</a:t>
            </a:fld>
            <a:endParaRPr lang="en-US"/>
          </a:p>
        </p:txBody>
      </p:sp>
      <p:sp>
        <p:nvSpPr>
          <p:cNvPr id="4" name="Footer Placeholder 3">
            <a:extLst>
              <a:ext uri="{FF2B5EF4-FFF2-40B4-BE49-F238E27FC236}">
                <a16:creationId xmlns:a16="http://schemas.microsoft.com/office/drawing/2014/main" id="{5A574C97-8DBF-E36B-8A7D-12AE6D5D52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90D8DC-FB8C-8249-2495-EFA876551029}"/>
              </a:ext>
            </a:extLst>
          </p:cNvPr>
          <p:cNvSpPr>
            <a:spLocks noGrp="1"/>
          </p:cNvSpPr>
          <p:nvPr>
            <p:ph type="sldNum" sz="quarter" idx="12"/>
          </p:nvPr>
        </p:nvSpPr>
        <p:spPr/>
        <p:txBody>
          <a:bodyPr/>
          <a:lstStyle/>
          <a:p>
            <a:fld id="{B1336814-4B7E-FA4A-92DD-99818A396FE4}" type="slidenum">
              <a:rPr lang="en-US" smtClean="0"/>
              <a:t>‹#›</a:t>
            </a:fld>
            <a:endParaRPr lang="en-US"/>
          </a:p>
        </p:txBody>
      </p:sp>
    </p:spTree>
    <p:extLst>
      <p:ext uri="{BB962C8B-B14F-4D97-AF65-F5344CB8AC3E}">
        <p14:creationId xmlns:p14="http://schemas.microsoft.com/office/powerpoint/2010/main" val="1048283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08A1C0-AC5E-92AB-A954-527931E4BA05}"/>
              </a:ext>
            </a:extLst>
          </p:cNvPr>
          <p:cNvSpPr>
            <a:spLocks noGrp="1"/>
          </p:cNvSpPr>
          <p:nvPr>
            <p:ph type="dt" sz="half" idx="10"/>
          </p:nvPr>
        </p:nvSpPr>
        <p:spPr/>
        <p:txBody>
          <a:bodyPr/>
          <a:lstStyle/>
          <a:p>
            <a:fld id="{230CE708-F651-1B44-B551-528B207874CA}" type="datetimeFigureOut">
              <a:rPr lang="en-US" smtClean="0"/>
              <a:t>3/15/24</a:t>
            </a:fld>
            <a:endParaRPr lang="en-US"/>
          </a:p>
        </p:txBody>
      </p:sp>
      <p:sp>
        <p:nvSpPr>
          <p:cNvPr id="3" name="Footer Placeholder 2">
            <a:extLst>
              <a:ext uri="{FF2B5EF4-FFF2-40B4-BE49-F238E27FC236}">
                <a16:creationId xmlns:a16="http://schemas.microsoft.com/office/drawing/2014/main" id="{FF5EEA09-5625-3D28-929E-52D9642AF2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4C95004-17C9-ED55-40C3-76D835D585CA}"/>
              </a:ext>
            </a:extLst>
          </p:cNvPr>
          <p:cNvSpPr>
            <a:spLocks noGrp="1"/>
          </p:cNvSpPr>
          <p:nvPr>
            <p:ph type="sldNum" sz="quarter" idx="12"/>
          </p:nvPr>
        </p:nvSpPr>
        <p:spPr/>
        <p:txBody>
          <a:bodyPr/>
          <a:lstStyle/>
          <a:p>
            <a:fld id="{B1336814-4B7E-FA4A-92DD-99818A396FE4}" type="slidenum">
              <a:rPr lang="en-US" smtClean="0"/>
              <a:t>‹#›</a:t>
            </a:fld>
            <a:endParaRPr lang="en-US"/>
          </a:p>
        </p:txBody>
      </p:sp>
    </p:spTree>
    <p:extLst>
      <p:ext uri="{BB962C8B-B14F-4D97-AF65-F5344CB8AC3E}">
        <p14:creationId xmlns:p14="http://schemas.microsoft.com/office/powerpoint/2010/main" val="3912619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D9F31-24E4-7923-1B98-E24026104CB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1B5F986E-8CB1-7E46-5E51-4F0CD545CF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EE66544F-A163-29A5-A32D-C9AF819BA4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F004712-34A2-E00F-9299-C6C360F599DA}"/>
              </a:ext>
            </a:extLst>
          </p:cNvPr>
          <p:cNvSpPr>
            <a:spLocks noGrp="1"/>
          </p:cNvSpPr>
          <p:nvPr>
            <p:ph type="dt" sz="half" idx="10"/>
          </p:nvPr>
        </p:nvSpPr>
        <p:spPr/>
        <p:txBody>
          <a:bodyPr/>
          <a:lstStyle/>
          <a:p>
            <a:fld id="{230CE708-F651-1B44-B551-528B207874CA}" type="datetimeFigureOut">
              <a:rPr lang="en-US" smtClean="0"/>
              <a:t>3/15/24</a:t>
            </a:fld>
            <a:endParaRPr lang="en-US"/>
          </a:p>
        </p:txBody>
      </p:sp>
      <p:sp>
        <p:nvSpPr>
          <p:cNvPr id="6" name="Footer Placeholder 5">
            <a:extLst>
              <a:ext uri="{FF2B5EF4-FFF2-40B4-BE49-F238E27FC236}">
                <a16:creationId xmlns:a16="http://schemas.microsoft.com/office/drawing/2014/main" id="{306E8613-6246-AF38-E401-A33BFC6A09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CD383E-ADFE-A880-DB49-67A9119CAC72}"/>
              </a:ext>
            </a:extLst>
          </p:cNvPr>
          <p:cNvSpPr>
            <a:spLocks noGrp="1"/>
          </p:cNvSpPr>
          <p:nvPr>
            <p:ph type="sldNum" sz="quarter" idx="12"/>
          </p:nvPr>
        </p:nvSpPr>
        <p:spPr/>
        <p:txBody>
          <a:bodyPr/>
          <a:lstStyle/>
          <a:p>
            <a:fld id="{B1336814-4B7E-FA4A-92DD-99818A396FE4}" type="slidenum">
              <a:rPr lang="en-US" smtClean="0"/>
              <a:t>‹#›</a:t>
            </a:fld>
            <a:endParaRPr lang="en-US"/>
          </a:p>
        </p:txBody>
      </p:sp>
    </p:spTree>
    <p:extLst>
      <p:ext uri="{BB962C8B-B14F-4D97-AF65-F5344CB8AC3E}">
        <p14:creationId xmlns:p14="http://schemas.microsoft.com/office/powerpoint/2010/main" val="2375147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650E6-4029-F685-40D6-0514BDF12E5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F07CAF8-AFFC-CF32-F8FF-AD2F13EB73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54E7E9-0705-4DCC-95B3-9D67F9D6D6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320B136-60EC-28FA-8EB6-296885EE2B3C}"/>
              </a:ext>
            </a:extLst>
          </p:cNvPr>
          <p:cNvSpPr>
            <a:spLocks noGrp="1"/>
          </p:cNvSpPr>
          <p:nvPr>
            <p:ph type="dt" sz="half" idx="10"/>
          </p:nvPr>
        </p:nvSpPr>
        <p:spPr/>
        <p:txBody>
          <a:bodyPr/>
          <a:lstStyle/>
          <a:p>
            <a:fld id="{230CE708-F651-1B44-B551-528B207874CA}" type="datetimeFigureOut">
              <a:rPr lang="en-US" smtClean="0"/>
              <a:t>3/15/24</a:t>
            </a:fld>
            <a:endParaRPr lang="en-US"/>
          </a:p>
        </p:txBody>
      </p:sp>
      <p:sp>
        <p:nvSpPr>
          <p:cNvPr id="6" name="Footer Placeholder 5">
            <a:extLst>
              <a:ext uri="{FF2B5EF4-FFF2-40B4-BE49-F238E27FC236}">
                <a16:creationId xmlns:a16="http://schemas.microsoft.com/office/drawing/2014/main" id="{181986DD-8535-5EA4-6E07-7246FEB429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30309A-F393-D673-3BB0-84E712DB0008}"/>
              </a:ext>
            </a:extLst>
          </p:cNvPr>
          <p:cNvSpPr>
            <a:spLocks noGrp="1"/>
          </p:cNvSpPr>
          <p:nvPr>
            <p:ph type="sldNum" sz="quarter" idx="12"/>
          </p:nvPr>
        </p:nvSpPr>
        <p:spPr/>
        <p:txBody>
          <a:bodyPr/>
          <a:lstStyle/>
          <a:p>
            <a:fld id="{B1336814-4B7E-FA4A-92DD-99818A396FE4}" type="slidenum">
              <a:rPr lang="en-US" smtClean="0"/>
              <a:t>‹#›</a:t>
            </a:fld>
            <a:endParaRPr lang="en-US"/>
          </a:p>
        </p:txBody>
      </p:sp>
    </p:spTree>
    <p:extLst>
      <p:ext uri="{BB962C8B-B14F-4D97-AF65-F5344CB8AC3E}">
        <p14:creationId xmlns:p14="http://schemas.microsoft.com/office/powerpoint/2010/main" val="3101889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8A9258-302D-A2CA-346F-570D526905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DEB9D4D-A42B-AC52-7300-72015776AE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14DAC44-9ECC-F7F0-4DEB-B18AF6EBAB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0CE708-F651-1B44-B551-528B207874CA}" type="datetimeFigureOut">
              <a:rPr lang="en-US" smtClean="0"/>
              <a:t>3/15/24</a:t>
            </a:fld>
            <a:endParaRPr lang="en-US"/>
          </a:p>
        </p:txBody>
      </p:sp>
      <p:sp>
        <p:nvSpPr>
          <p:cNvPr id="5" name="Footer Placeholder 4">
            <a:extLst>
              <a:ext uri="{FF2B5EF4-FFF2-40B4-BE49-F238E27FC236}">
                <a16:creationId xmlns:a16="http://schemas.microsoft.com/office/drawing/2014/main" id="{CB8339AC-BBE9-255C-1B59-D79B7BC95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5E4BD26-BCFA-C68B-D6D5-84FC5267AD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336814-4B7E-FA4A-92DD-99818A396FE4}" type="slidenum">
              <a:rPr lang="en-US" smtClean="0"/>
              <a:t>‹#›</a:t>
            </a:fld>
            <a:endParaRPr lang="en-US"/>
          </a:p>
        </p:txBody>
      </p:sp>
    </p:spTree>
    <p:extLst>
      <p:ext uri="{BB962C8B-B14F-4D97-AF65-F5344CB8AC3E}">
        <p14:creationId xmlns:p14="http://schemas.microsoft.com/office/powerpoint/2010/main" val="2124707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houzz.com/" TargetMode="External"/><Relationship Id="rId7" Type="http://schemas.openxmlformats.org/officeDocument/2006/relationships/hyperlink" Target="https://stackoverflow.com/questions/75684508/saving-in-local-storag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www.hotjar.com/usability-testing/methods/" TargetMode="External"/><Relationship Id="rId5" Type="http://schemas.openxmlformats.org/officeDocument/2006/relationships/hyperlink" Target="https://www.nngroup.com/articles/usability-testing-101/" TargetMode="External"/><Relationship Id="rId4" Type="http://schemas.openxmlformats.org/officeDocument/2006/relationships/hyperlink" Target="https://jestjs.i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B6CD22E-2269-419F-9E81-016EA035D4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E072EC-F7C4-1D1E-FAB4-DC57C7EA4A4D}"/>
              </a:ext>
            </a:extLst>
          </p:cNvPr>
          <p:cNvSpPr>
            <a:spLocks noGrp="1"/>
          </p:cNvSpPr>
          <p:nvPr>
            <p:ph type="ctrTitle"/>
          </p:nvPr>
        </p:nvSpPr>
        <p:spPr>
          <a:xfrm>
            <a:off x="647132" y="1295231"/>
            <a:ext cx="5895178" cy="3807446"/>
          </a:xfrm>
        </p:spPr>
        <p:txBody>
          <a:bodyPr anchor="b">
            <a:normAutofit/>
          </a:bodyPr>
          <a:lstStyle/>
          <a:p>
            <a:pPr algn="l"/>
            <a:br>
              <a:rPr lang="en-US" sz="2100" b="1" dirty="0"/>
            </a:br>
            <a:br>
              <a:rPr lang="en-US" sz="2100" b="1" dirty="0"/>
            </a:br>
            <a:br>
              <a:rPr lang="en-US" sz="2100" b="1" dirty="0"/>
            </a:br>
            <a:br>
              <a:rPr lang="en-US" sz="2100" b="1" dirty="0"/>
            </a:br>
            <a:br>
              <a:rPr lang="en-US" sz="2100" b="1" dirty="0"/>
            </a:br>
            <a:r>
              <a:rPr lang="en-US" sz="2100" b="1" dirty="0"/>
              <a:t>Usability Testing and Verification:</a:t>
            </a:r>
            <a:br>
              <a:rPr lang="en-US" sz="2100" b="1" dirty="0"/>
            </a:br>
            <a:r>
              <a:rPr lang="en-US" sz="2100" b="1" dirty="0"/>
              <a:t>Home Renovation Website</a:t>
            </a:r>
            <a:br>
              <a:rPr lang="en-US" sz="2100" b="1" dirty="0"/>
            </a:br>
            <a:br>
              <a:rPr lang="en-US" sz="2100" b="1" dirty="0"/>
            </a:br>
            <a:br>
              <a:rPr lang="en-US" sz="2100" dirty="0"/>
            </a:br>
            <a:br>
              <a:rPr lang="en-US" sz="2100" dirty="0"/>
            </a:br>
            <a:br>
              <a:rPr lang="en-IN" sz="2100" b="1" i="0" dirty="0">
                <a:effectLst/>
              </a:rPr>
            </a:br>
            <a:endParaRPr lang="en-US" sz="2100" dirty="0"/>
          </a:p>
        </p:txBody>
      </p:sp>
      <p:sp>
        <p:nvSpPr>
          <p:cNvPr id="19" name="Freeform: Shape 18">
            <a:extLst>
              <a:ext uri="{FF2B5EF4-FFF2-40B4-BE49-F238E27FC236}">
                <a16:creationId xmlns:a16="http://schemas.microsoft.com/office/drawing/2014/main" id="{AA607D34-E2A9-4595-9DB2-5472E077C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7082" y="0"/>
            <a:ext cx="4884918" cy="6858000"/>
          </a:xfrm>
          <a:custGeom>
            <a:avLst/>
            <a:gdLst>
              <a:gd name="connsiteX0" fmla="*/ 1097203 w 4884918"/>
              <a:gd name="connsiteY0" fmla="*/ 0 h 6858000"/>
              <a:gd name="connsiteX1" fmla="*/ 1154155 w 4884918"/>
              <a:gd name="connsiteY1" fmla="*/ 0 h 6858000"/>
              <a:gd name="connsiteX2" fmla="*/ 972305 w 4884918"/>
              <a:gd name="connsiteY2" fmla="*/ 343212 h 6858000"/>
              <a:gd name="connsiteX3" fmla="*/ 780524 w 4884918"/>
              <a:gd name="connsiteY3" fmla="*/ 761067 h 6858000"/>
              <a:gd name="connsiteX4" fmla="*/ 737045 w 4884918"/>
              <a:gd name="connsiteY4" fmla="*/ 865164 h 6858000"/>
              <a:gd name="connsiteX5" fmla="*/ 762322 w 4884918"/>
              <a:gd name="connsiteY5" fmla="*/ 830676 h 6858000"/>
              <a:gd name="connsiteX6" fmla="*/ 1118805 w 4884918"/>
              <a:gd name="connsiteY6" fmla="*/ 160440 h 6858000"/>
              <a:gd name="connsiteX7" fmla="*/ 1221640 w 4884918"/>
              <a:gd name="connsiteY7" fmla="*/ 0 h 6858000"/>
              <a:gd name="connsiteX8" fmla="*/ 4884918 w 4884918"/>
              <a:gd name="connsiteY8" fmla="*/ 0 h 6858000"/>
              <a:gd name="connsiteX9" fmla="*/ 4884918 w 4884918"/>
              <a:gd name="connsiteY9" fmla="*/ 6857999 h 6858000"/>
              <a:gd name="connsiteX10" fmla="*/ 4884918 w 4884918"/>
              <a:gd name="connsiteY10" fmla="*/ 6858000 h 6858000"/>
              <a:gd name="connsiteX11" fmla="*/ 704817 w 4884918"/>
              <a:gd name="connsiteY11" fmla="*/ 6858000 h 6858000"/>
              <a:gd name="connsiteX12" fmla="*/ 618717 w 4884918"/>
              <a:gd name="connsiteY12" fmla="*/ 6672538 h 6858000"/>
              <a:gd name="connsiteX13" fmla="*/ 309324 w 4884918"/>
              <a:gd name="connsiteY13" fmla="*/ 5833618 h 6858000"/>
              <a:gd name="connsiteX14" fmla="*/ 209850 w 4884918"/>
              <a:gd name="connsiteY14" fmla="*/ 5484180 h 6858000"/>
              <a:gd name="connsiteX15" fmla="*/ 211619 w 4884918"/>
              <a:gd name="connsiteY15" fmla="*/ 5517653 h 6858000"/>
              <a:gd name="connsiteX16" fmla="*/ 361778 w 4884918"/>
              <a:gd name="connsiteY16" fmla="*/ 6145524 h 6858000"/>
              <a:gd name="connsiteX17" fmla="*/ 591356 w 4884918"/>
              <a:gd name="connsiteY17" fmla="*/ 6843306 h 6858000"/>
              <a:gd name="connsiteX18" fmla="*/ 597415 w 4884918"/>
              <a:gd name="connsiteY18" fmla="*/ 6858000 h 6858000"/>
              <a:gd name="connsiteX19" fmla="*/ 545224 w 4884918"/>
              <a:gd name="connsiteY19" fmla="*/ 6858000 h 6858000"/>
              <a:gd name="connsiteX20" fmla="*/ 533604 w 4884918"/>
              <a:gd name="connsiteY20" fmla="*/ 6830072 h 6858000"/>
              <a:gd name="connsiteX21" fmla="*/ 169657 w 4884918"/>
              <a:gd name="connsiteY21" fmla="*/ 5556577 h 6858000"/>
              <a:gd name="connsiteX22" fmla="*/ 12169 w 4884918"/>
              <a:gd name="connsiteY22" fmla="*/ 4362835 h 6858000"/>
              <a:gd name="connsiteX23" fmla="*/ 46168 w 4884918"/>
              <a:gd name="connsiteY23" fmla="*/ 3338487 h 6858000"/>
              <a:gd name="connsiteX24" fmla="*/ 490574 w 4884918"/>
              <a:gd name="connsiteY24" fmla="*/ 1381078 h 6858000"/>
              <a:gd name="connsiteX25" fmla="*/ 984701 w 4884918"/>
              <a:gd name="connsiteY25" fmla="*/ 2082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884918" h="6858000">
                <a:moveTo>
                  <a:pt x="1097203" y="0"/>
                </a:moveTo>
                <a:lnTo>
                  <a:pt x="1154155" y="0"/>
                </a:lnTo>
                <a:lnTo>
                  <a:pt x="972305" y="343212"/>
                </a:lnTo>
                <a:cubicBezTo>
                  <a:pt x="904739" y="480367"/>
                  <a:pt x="840941" y="619727"/>
                  <a:pt x="780524" y="761067"/>
                </a:cubicBezTo>
                <a:cubicBezTo>
                  <a:pt x="765737" y="795681"/>
                  <a:pt x="751579" y="830550"/>
                  <a:pt x="737045" y="865164"/>
                </a:cubicBezTo>
                <a:cubicBezTo>
                  <a:pt x="748306" y="856057"/>
                  <a:pt x="757014" y="844174"/>
                  <a:pt x="762322" y="830676"/>
                </a:cubicBezTo>
                <a:cubicBezTo>
                  <a:pt x="870201" y="600612"/>
                  <a:pt x="988539" y="376889"/>
                  <a:pt x="1118805" y="160440"/>
                </a:cubicBezTo>
                <a:lnTo>
                  <a:pt x="1221640" y="0"/>
                </a:lnTo>
                <a:lnTo>
                  <a:pt x="4884918" y="0"/>
                </a:lnTo>
                <a:lnTo>
                  <a:pt x="4884918" y="6857999"/>
                </a:lnTo>
                <a:lnTo>
                  <a:pt x="4884918" y="6858000"/>
                </a:lnTo>
                <a:lnTo>
                  <a:pt x="704817" y="6858000"/>
                </a:lnTo>
                <a:lnTo>
                  <a:pt x="618717" y="6672538"/>
                </a:lnTo>
                <a:cubicBezTo>
                  <a:pt x="501618" y="6400947"/>
                  <a:pt x="398622" y="6121213"/>
                  <a:pt x="309324" y="5833618"/>
                </a:cubicBezTo>
                <a:cubicBezTo>
                  <a:pt x="275071" y="5723183"/>
                  <a:pt x="246125" y="5611225"/>
                  <a:pt x="209850" y="5484180"/>
                </a:cubicBezTo>
                <a:cubicBezTo>
                  <a:pt x="209859" y="5495363"/>
                  <a:pt x="210448" y="5506534"/>
                  <a:pt x="211619" y="5517653"/>
                </a:cubicBezTo>
                <a:cubicBezTo>
                  <a:pt x="261166" y="5727113"/>
                  <a:pt x="303888" y="5938474"/>
                  <a:pt x="361778" y="6145524"/>
                </a:cubicBezTo>
                <a:cubicBezTo>
                  <a:pt x="428356" y="6383258"/>
                  <a:pt x="504422" y="6616111"/>
                  <a:pt x="591356" y="6843306"/>
                </a:cubicBezTo>
                <a:lnTo>
                  <a:pt x="597415" y="6858000"/>
                </a:lnTo>
                <a:lnTo>
                  <a:pt x="545224" y="6858000"/>
                </a:lnTo>
                <a:lnTo>
                  <a:pt x="533604" y="6830072"/>
                </a:lnTo>
                <a:cubicBezTo>
                  <a:pt x="376384" y="6416985"/>
                  <a:pt x="257344" y="5991917"/>
                  <a:pt x="169657" y="5556577"/>
                </a:cubicBezTo>
                <a:cubicBezTo>
                  <a:pt x="90154" y="5162256"/>
                  <a:pt x="43261" y="4763750"/>
                  <a:pt x="12169" y="4362835"/>
                </a:cubicBezTo>
                <a:cubicBezTo>
                  <a:pt x="-14122" y="4019865"/>
                  <a:pt x="4458" y="3679429"/>
                  <a:pt x="46168" y="3338487"/>
                </a:cubicBezTo>
                <a:cubicBezTo>
                  <a:pt x="125796" y="2672248"/>
                  <a:pt x="274744" y="2016203"/>
                  <a:pt x="490574" y="1381078"/>
                </a:cubicBezTo>
                <a:cubicBezTo>
                  <a:pt x="629230" y="976550"/>
                  <a:pt x="791584" y="584320"/>
                  <a:pt x="984701" y="208241"/>
                </a:cubicBezTo>
                <a:close/>
              </a:path>
            </a:pathLst>
          </a:custGeom>
          <a:solidFill>
            <a:schemeClr val="accent2"/>
          </a:solidFill>
          <a:ln w="6857" cap="flat">
            <a:noFill/>
            <a:prstDash val="solid"/>
            <a:miter/>
          </a:ln>
        </p:spPr>
        <p:txBody>
          <a:bodyPr wrap="square" rtlCol="0" anchor="ctr">
            <a:noAutofit/>
          </a:bodyPr>
          <a:lstStyle/>
          <a:p>
            <a:endParaRPr lang="en-US"/>
          </a:p>
        </p:txBody>
      </p:sp>
      <p:sp>
        <p:nvSpPr>
          <p:cNvPr id="3" name="Subtitle 2">
            <a:extLst>
              <a:ext uri="{FF2B5EF4-FFF2-40B4-BE49-F238E27FC236}">
                <a16:creationId xmlns:a16="http://schemas.microsoft.com/office/drawing/2014/main" id="{2F74733F-7374-7B5E-A81D-339CF3F59088}"/>
              </a:ext>
            </a:extLst>
          </p:cNvPr>
          <p:cNvSpPr>
            <a:spLocks noGrp="1"/>
          </p:cNvSpPr>
          <p:nvPr>
            <p:ph type="subTitle" idx="1"/>
          </p:nvPr>
        </p:nvSpPr>
        <p:spPr>
          <a:xfrm>
            <a:off x="8129872" y="1122363"/>
            <a:ext cx="3223928" cy="3980314"/>
          </a:xfrm>
        </p:spPr>
        <p:txBody>
          <a:bodyPr anchor="b">
            <a:normAutofit/>
          </a:bodyPr>
          <a:lstStyle/>
          <a:p>
            <a:pPr algn="l"/>
            <a:r>
              <a:rPr lang="en-US">
                <a:solidFill>
                  <a:srgbClr val="FFFFFF"/>
                </a:solidFill>
              </a:rPr>
              <a:t>Presented by</a:t>
            </a:r>
            <a:br>
              <a:rPr lang="en-US">
                <a:solidFill>
                  <a:srgbClr val="FFFFFF"/>
                </a:solidFill>
              </a:rPr>
            </a:br>
            <a:r>
              <a:rPr lang="en-IN" b="1" i="0">
                <a:solidFill>
                  <a:srgbClr val="FFFFFF"/>
                </a:solidFill>
                <a:effectLst/>
              </a:rPr>
              <a:t>Adithi M Shrouthy</a:t>
            </a:r>
            <a:br>
              <a:rPr lang="en-US">
                <a:solidFill>
                  <a:srgbClr val="FFFFFF"/>
                </a:solidFill>
              </a:rPr>
            </a:br>
            <a:r>
              <a:rPr lang="en-IN" b="1" i="0">
                <a:solidFill>
                  <a:srgbClr val="FFFFFF"/>
                </a:solidFill>
                <a:effectLst/>
              </a:rPr>
              <a:t>Riddhi Odedara</a:t>
            </a:r>
            <a:br>
              <a:rPr lang="en-IN" b="1" i="0">
                <a:solidFill>
                  <a:srgbClr val="FFFFFF"/>
                </a:solidFill>
                <a:effectLst/>
              </a:rPr>
            </a:br>
            <a:r>
              <a:rPr lang="en-IN" b="1" i="0">
                <a:solidFill>
                  <a:srgbClr val="FFFFFF"/>
                </a:solidFill>
                <a:effectLst/>
              </a:rPr>
              <a:t>Rohit Sardeshmukh</a:t>
            </a:r>
            <a:endParaRPr lang="en-US">
              <a:solidFill>
                <a:srgbClr val="FFFFFF"/>
              </a:solidFill>
            </a:endParaRPr>
          </a:p>
        </p:txBody>
      </p:sp>
      <p:sp>
        <p:nvSpPr>
          <p:cNvPr id="21" name="sketch line">
            <a:extLst>
              <a:ext uri="{FF2B5EF4-FFF2-40B4-BE49-F238E27FC236}">
                <a16:creationId xmlns:a16="http://schemas.microsoft.com/office/drawing/2014/main" id="{63DAB858-5A0C-4AFF-AAC6-705EDF8D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180" y="5439978"/>
            <a:ext cx="5897880" cy="18288"/>
          </a:xfrm>
          <a:custGeom>
            <a:avLst/>
            <a:gdLst>
              <a:gd name="connsiteX0" fmla="*/ 0 w 5897880"/>
              <a:gd name="connsiteY0" fmla="*/ 0 h 18288"/>
              <a:gd name="connsiteX1" fmla="*/ 537362 w 5897880"/>
              <a:gd name="connsiteY1" fmla="*/ 0 h 18288"/>
              <a:gd name="connsiteX2" fmla="*/ 1133704 w 5897880"/>
              <a:gd name="connsiteY2" fmla="*/ 0 h 18288"/>
              <a:gd name="connsiteX3" fmla="*/ 1671066 w 5897880"/>
              <a:gd name="connsiteY3" fmla="*/ 0 h 18288"/>
              <a:gd name="connsiteX4" fmla="*/ 2385365 w 5897880"/>
              <a:gd name="connsiteY4" fmla="*/ 0 h 18288"/>
              <a:gd name="connsiteX5" fmla="*/ 3040685 w 5897880"/>
              <a:gd name="connsiteY5" fmla="*/ 0 h 18288"/>
              <a:gd name="connsiteX6" fmla="*/ 3696005 w 5897880"/>
              <a:gd name="connsiteY6" fmla="*/ 0 h 18288"/>
              <a:gd name="connsiteX7" fmla="*/ 4469282 w 5897880"/>
              <a:gd name="connsiteY7" fmla="*/ 0 h 18288"/>
              <a:gd name="connsiteX8" fmla="*/ 5183581 w 5897880"/>
              <a:gd name="connsiteY8" fmla="*/ 0 h 18288"/>
              <a:gd name="connsiteX9" fmla="*/ 5897880 w 5897880"/>
              <a:gd name="connsiteY9" fmla="*/ 0 h 18288"/>
              <a:gd name="connsiteX10" fmla="*/ 5897880 w 5897880"/>
              <a:gd name="connsiteY10" fmla="*/ 18288 h 18288"/>
              <a:gd name="connsiteX11" fmla="*/ 5419496 w 5897880"/>
              <a:gd name="connsiteY11" fmla="*/ 18288 h 18288"/>
              <a:gd name="connsiteX12" fmla="*/ 4882134 w 5897880"/>
              <a:gd name="connsiteY12" fmla="*/ 18288 h 18288"/>
              <a:gd name="connsiteX13" fmla="*/ 4167835 w 5897880"/>
              <a:gd name="connsiteY13" fmla="*/ 18288 h 18288"/>
              <a:gd name="connsiteX14" fmla="*/ 3394558 w 5897880"/>
              <a:gd name="connsiteY14" fmla="*/ 18288 h 18288"/>
              <a:gd name="connsiteX15" fmla="*/ 2798216 w 5897880"/>
              <a:gd name="connsiteY15" fmla="*/ 18288 h 18288"/>
              <a:gd name="connsiteX16" fmla="*/ 2024939 w 5897880"/>
              <a:gd name="connsiteY16" fmla="*/ 18288 h 18288"/>
              <a:gd name="connsiteX17" fmla="*/ 1487576 w 5897880"/>
              <a:gd name="connsiteY17" fmla="*/ 18288 h 18288"/>
              <a:gd name="connsiteX18" fmla="*/ 1009193 w 5897880"/>
              <a:gd name="connsiteY18" fmla="*/ 18288 h 18288"/>
              <a:gd name="connsiteX19" fmla="*/ 0 w 5897880"/>
              <a:gd name="connsiteY19" fmla="*/ 18288 h 18288"/>
              <a:gd name="connsiteX20" fmla="*/ 0 w 5897880"/>
              <a:gd name="connsiteY2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897880" h="18288" fill="none" extrusionOk="0">
                <a:moveTo>
                  <a:pt x="0" y="0"/>
                </a:moveTo>
                <a:cubicBezTo>
                  <a:pt x="232564" y="21549"/>
                  <a:pt x="389747" y="7320"/>
                  <a:pt x="537362" y="0"/>
                </a:cubicBezTo>
                <a:cubicBezTo>
                  <a:pt x="684977" y="-7320"/>
                  <a:pt x="894159" y="-7726"/>
                  <a:pt x="1133704" y="0"/>
                </a:cubicBezTo>
                <a:cubicBezTo>
                  <a:pt x="1373249" y="7726"/>
                  <a:pt x="1440352" y="-304"/>
                  <a:pt x="1671066" y="0"/>
                </a:cubicBezTo>
                <a:cubicBezTo>
                  <a:pt x="1901780" y="304"/>
                  <a:pt x="2091497" y="765"/>
                  <a:pt x="2385365" y="0"/>
                </a:cubicBezTo>
                <a:cubicBezTo>
                  <a:pt x="2679233" y="-765"/>
                  <a:pt x="2762926" y="2802"/>
                  <a:pt x="3040685" y="0"/>
                </a:cubicBezTo>
                <a:cubicBezTo>
                  <a:pt x="3318444" y="-2802"/>
                  <a:pt x="3409726" y="9093"/>
                  <a:pt x="3696005" y="0"/>
                </a:cubicBezTo>
                <a:cubicBezTo>
                  <a:pt x="3982284" y="-9093"/>
                  <a:pt x="4087272" y="27119"/>
                  <a:pt x="4469282" y="0"/>
                </a:cubicBezTo>
                <a:cubicBezTo>
                  <a:pt x="4851292" y="-27119"/>
                  <a:pt x="4924835" y="26473"/>
                  <a:pt x="5183581" y="0"/>
                </a:cubicBezTo>
                <a:cubicBezTo>
                  <a:pt x="5442327" y="-26473"/>
                  <a:pt x="5598463" y="7328"/>
                  <a:pt x="5897880" y="0"/>
                </a:cubicBezTo>
                <a:cubicBezTo>
                  <a:pt x="5898259" y="7355"/>
                  <a:pt x="5898164" y="10249"/>
                  <a:pt x="5897880" y="18288"/>
                </a:cubicBezTo>
                <a:cubicBezTo>
                  <a:pt x="5682742" y="31268"/>
                  <a:pt x="5520014" y="14700"/>
                  <a:pt x="5419496" y="18288"/>
                </a:cubicBezTo>
                <a:cubicBezTo>
                  <a:pt x="5318978" y="21876"/>
                  <a:pt x="5012864" y="-2446"/>
                  <a:pt x="4882134" y="18288"/>
                </a:cubicBezTo>
                <a:cubicBezTo>
                  <a:pt x="4751404" y="39022"/>
                  <a:pt x="4313676" y="-3937"/>
                  <a:pt x="4167835" y="18288"/>
                </a:cubicBezTo>
                <a:cubicBezTo>
                  <a:pt x="4021994" y="40513"/>
                  <a:pt x="3715729" y="50049"/>
                  <a:pt x="3394558" y="18288"/>
                </a:cubicBezTo>
                <a:cubicBezTo>
                  <a:pt x="3073387" y="-13473"/>
                  <a:pt x="3093227" y="29828"/>
                  <a:pt x="2798216" y="18288"/>
                </a:cubicBezTo>
                <a:cubicBezTo>
                  <a:pt x="2503205" y="6748"/>
                  <a:pt x="2297615" y="22459"/>
                  <a:pt x="2024939" y="18288"/>
                </a:cubicBezTo>
                <a:cubicBezTo>
                  <a:pt x="1752263" y="14117"/>
                  <a:pt x="1629814" y="-5485"/>
                  <a:pt x="1487576" y="18288"/>
                </a:cubicBezTo>
                <a:cubicBezTo>
                  <a:pt x="1345338" y="42061"/>
                  <a:pt x="1238885" y="15810"/>
                  <a:pt x="1009193" y="18288"/>
                </a:cubicBezTo>
                <a:cubicBezTo>
                  <a:pt x="779501" y="20766"/>
                  <a:pt x="441829" y="-24679"/>
                  <a:pt x="0" y="18288"/>
                </a:cubicBezTo>
                <a:cubicBezTo>
                  <a:pt x="-384" y="12702"/>
                  <a:pt x="-513" y="4636"/>
                  <a:pt x="0" y="0"/>
                </a:cubicBezTo>
                <a:close/>
              </a:path>
              <a:path w="5897880" h="18288" stroke="0" extrusionOk="0">
                <a:moveTo>
                  <a:pt x="0" y="0"/>
                </a:moveTo>
                <a:cubicBezTo>
                  <a:pt x="196299" y="-26676"/>
                  <a:pt x="463834" y="6738"/>
                  <a:pt x="596341" y="0"/>
                </a:cubicBezTo>
                <a:cubicBezTo>
                  <a:pt x="728848" y="-6738"/>
                  <a:pt x="857267" y="1845"/>
                  <a:pt x="1074725" y="0"/>
                </a:cubicBezTo>
                <a:cubicBezTo>
                  <a:pt x="1292183" y="-1845"/>
                  <a:pt x="1545672" y="3744"/>
                  <a:pt x="1848002" y="0"/>
                </a:cubicBezTo>
                <a:cubicBezTo>
                  <a:pt x="2150332" y="-3744"/>
                  <a:pt x="2306688" y="-14526"/>
                  <a:pt x="2444344" y="0"/>
                </a:cubicBezTo>
                <a:cubicBezTo>
                  <a:pt x="2582000" y="14526"/>
                  <a:pt x="2761095" y="-11862"/>
                  <a:pt x="3040685" y="0"/>
                </a:cubicBezTo>
                <a:cubicBezTo>
                  <a:pt x="3320275" y="11862"/>
                  <a:pt x="3622320" y="-32867"/>
                  <a:pt x="3813962" y="0"/>
                </a:cubicBezTo>
                <a:cubicBezTo>
                  <a:pt x="4005604" y="32867"/>
                  <a:pt x="4117810" y="-10778"/>
                  <a:pt x="4351325" y="0"/>
                </a:cubicBezTo>
                <a:cubicBezTo>
                  <a:pt x="4584840" y="10778"/>
                  <a:pt x="4963783" y="-32384"/>
                  <a:pt x="5124602" y="0"/>
                </a:cubicBezTo>
                <a:cubicBezTo>
                  <a:pt x="5285421" y="32384"/>
                  <a:pt x="5705238" y="-29538"/>
                  <a:pt x="5897880" y="0"/>
                </a:cubicBezTo>
                <a:cubicBezTo>
                  <a:pt x="5898220" y="5688"/>
                  <a:pt x="5897711" y="13142"/>
                  <a:pt x="5897880" y="18288"/>
                </a:cubicBezTo>
                <a:cubicBezTo>
                  <a:pt x="5630425" y="-1425"/>
                  <a:pt x="5532865" y="12244"/>
                  <a:pt x="5242560" y="18288"/>
                </a:cubicBezTo>
                <a:cubicBezTo>
                  <a:pt x="4952255" y="24332"/>
                  <a:pt x="4783060" y="5748"/>
                  <a:pt x="4646219" y="18288"/>
                </a:cubicBezTo>
                <a:cubicBezTo>
                  <a:pt x="4509378" y="30828"/>
                  <a:pt x="4163771" y="-13995"/>
                  <a:pt x="3872941" y="18288"/>
                </a:cubicBezTo>
                <a:cubicBezTo>
                  <a:pt x="3582111" y="50571"/>
                  <a:pt x="3362704" y="-1402"/>
                  <a:pt x="3099664" y="18288"/>
                </a:cubicBezTo>
                <a:cubicBezTo>
                  <a:pt x="2836624" y="37978"/>
                  <a:pt x="2747441" y="19657"/>
                  <a:pt x="2562301" y="18288"/>
                </a:cubicBezTo>
                <a:cubicBezTo>
                  <a:pt x="2377161" y="16919"/>
                  <a:pt x="2104946" y="21735"/>
                  <a:pt x="1906981" y="18288"/>
                </a:cubicBezTo>
                <a:cubicBezTo>
                  <a:pt x="1709016" y="14841"/>
                  <a:pt x="1304654" y="-2323"/>
                  <a:pt x="1133704" y="18288"/>
                </a:cubicBezTo>
                <a:cubicBezTo>
                  <a:pt x="962754" y="38899"/>
                  <a:pt x="457048" y="2985"/>
                  <a:pt x="0" y="18288"/>
                </a:cubicBezTo>
                <a:cubicBezTo>
                  <a:pt x="-478" y="10520"/>
                  <a:pt x="210" y="5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ketch line 2">
            <a:extLst>
              <a:ext uri="{FF2B5EF4-FFF2-40B4-BE49-F238E27FC236}">
                <a16:creationId xmlns:a16="http://schemas.microsoft.com/office/drawing/2014/main" id="{8FFD9892-EDE5-4886-A313-66099DA8C8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653" y="5626353"/>
            <a:ext cx="3479619" cy="18288"/>
          </a:xfrm>
          <a:custGeom>
            <a:avLst/>
            <a:gdLst>
              <a:gd name="connsiteX0" fmla="*/ 0 w 3479619"/>
              <a:gd name="connsiteY0" fmla="*/ 0 h 18288"/>
              <a:gd name="connsiteX1" fmla="*/ 661128 w 3479619"/>
              <a:gd name="connsiteY1" fmla="*/ 0 h 18288"/>
              <a:gd name="connsiteX2" fmla="*/ 1357051 w 3479619"/>
              <a:gd name="connsiteY2" fmla="*/ 0 h 18288"/>
              <a:gd name="connsiteX3" fmla="*/ 2087771 w 3479619"/>
              <a:gd name="connsiteY3" fmla="*/ 0 h 18288"/>
              <a:gd name="connsiteX4" fmla="*/ 2818491 w 3479619"/>
              <a:gd name="connsiteY4" fmla="*/ 0 h 18288"/>
              <a:gd name="connsiteX5" fmla="*/ 3479619 w 3479619"/>
              <a:gd name="connsiteY5" fmla="*/ 0 h 18288"/>
              <a:gd name="connsiteX6" fmla="*/ 3479619 w 3479619"/>
              <a:gd name="connsiteY6" fmla="*/ 18288 h 18288"/>
              <a:gd name="connsiteX7" fmla="*/ 2714103 w 3479619"/>
              <a:gd name="connsiteY7" fmla="*/ 18288 h 18288"/>
              <a:gd name="connsiteX8" fmla="*/ 1948587 w 3479619"/>
              <a:gd name="connsiteY8" fmla="*/ 18288 h 18288"/>
              <a:gd name="connsiteX9" fmla="*/ 1252663 w 3479619"/>
              <a:gd name="connsiteY9" fmla="*/ 18288 h 18288"/>
              <a:gd name="connsiteX10" fmla="*/ 0 w 3479619"/>
              <a:gd name="connsiteY10" fmla="*/ 18288 h 18288"/>
              <a:gd name="connsiteX11" fmla="*/ 0 w 3479619"/>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9619" h="18288" fill="none" extrusionOk="0">
                <a:moveTo>
                  <a:pt x="0" y="0"/>
                </a:moveTo>
                <a:cubicBezTo>
                  <a:pt x="178395" y="-3637"/>
                  <a:pt x="368619" y="-28254"/>
                  <a:pt x="661128" y="0"/>
                </a:cubicBezTo>
                <a:cubicBezTo>
                  <a:pt x="953637" y="28254"/>
                  <a:pt x="1022982" y="-4416"/>
                  <a:pt x="1357051" y="0"/>
                </a:cubicBezTo>
                <a:cubicBezTo>
                  <a:pt x="1691120" y="4416"/>
                  <a:pt x="1729558" y="27777"/>
                  <a:pt x="2087771" y="0"/>
                </a:cubicBezTo>
                <a:cubicBezTo>
                  <a:pt x="2445984" y="-27777"/>
                  <a:pt x="2592094" y="4429"/>
                  <a:pt x="2818491" y="0"/>
                </a:cubicBezTo>
                <a:cubicBezTo>
                  <a:pt x="3044888" y="-4429"/>
                  <a:pt x="3204567" y="26471"/>
                  <a:pt x="3479619" y="0"/>
                </a:cubicBezTo>
                <a:cubicBezTo>
                  <a:pt x="3478910" y="8157"/>
                  <a:pt x="3479206" y="12125"/>
                  <a:pt x="3479619" y="18288"/>
                </a:cubicBezTo>
                <a:cubicBezTo>
                  <a:pt x="3315855" y="-2963"/>
                  <a:pt x="3094885" y="26965"/>
                  <a:pt x="2714103" y="18288"/>
                </a:cubicBezTo>
                <a:cubicBezTo>
                  <a:pt x="2333321" y="9611"/>
                  <a:pt x="2260528" y="-15335"/>
                  <a:pt x="1948587" y="18288"/>
                </a:cubicBezTo>
                <a:cubicBezTo>
                  <a:pt x="1636646" y="51911"/>
                  <a:pt x="1489816" y="46369"/>
                  <a:pt x="1252663" y="18288"/>
                </a:cubicBezTo>
                <a:cubicBezTo>
                  <a:pt x="1015510" y="-9793"/>
                  <a:pt x="519812" y="-12177"/>
                  <a:pt x="0" y="18288"/>
                </a:cubicBezTo>
                <a:cubicBezTo>
                  <a:pt x="-46" y="12483"/>
                  <a:pt x="-203" y="6491"/>
                  <a:pt x="0" y="0"/>
                </a:cubicBezTo>
                <a:close/>
              </a:path>
              <a:path w="3479619" h="18288" stroke="0" extrusionOk="0">
                <a:moveTo>
                  <a:pt x="0" y="0"/>
                </a:moveTo>
                <a:cubicBezTo>
                  <a:pt x="326045" y="25020"/>
                  <a:pt x="425411" y="-17676"/>
                  <a:pt x="661128" y="0"/>
                </a:cubicBezTo>
                <a:cubicBezTo>
                  <a:pt x="896845" y="17676"/>
                  <a:pt x="1124825" y="1478"/>
                  <a:pt x="1252663" y="0"/>
                </a:cubicBezTo>
                <a:cubicBezTo>
                  <a:pt x="1380502" y="-1478"/>
                  <a:pt x="1694914" y="11788"/>
                  <a:pt x="2018179" y="0"/>
                </a:cubicBezTo>
                <a:cubicBezTo>
                  <a:pt x="2341444" y="-11788"/>
                  <a:pt x="2451167" y="12596"/>
                  <a:pt x="2679307" y="0"/>
                </a:cubicBezTo>
                <a:cubicBezTo>
                  <a:pt x="2907447" y="-12596"/>
                  <a:pt x="3094555" y="23821"/>
                  <a:pt x="3479619" y="0"/>
                </a:cubicBezTo>
                <a:cubicBezTo>
                  <a:pt x="3479355" y="4493"/>
                  <a:pt x="3480003" y="9472"/>
                  <a:pt x="3479619" y="18288"/>
                </a:cubicBezTo>
                <a:cubicBezTo>
                  <a:pt x="3311729" y="36782"/>
                  <a:pt x="3015946" y="7938"/>
                  <a:pt x="2783695" y="18288"/>
                </a:cubicBezTo>
                <a:cubicBezTo>
                  <a:pt x="2551444" y="28638"/>
                  <a:pt x="2398767" y="-13940"/>
                  <a:pt x="2018179" y="18288"/>
                </a:cubicBezTo>
                <a:cubicBezTo>
                  <a:pt x="1637591" y="50516"/>
                  <a:pt x="1634873" y="-6356"/>
                  <a:pt x="1426644" y="18288"/>
                </a:cubicBezTo>
                <a:cubicBezTo>
                  <a:pt x="1218415" y="42932"/>
                  <a:pt x="1006973" y="4094"/>
                  <a:pt x="730720" y="18288"/>
                </a:cubicBezTo>
                <a:cubicBezTo>
                  <a:pt x="454467" y="32482"/>
                  <a:pt x="291313" y="3910"/>
                  <a:pt x="0" y="18288"/>
                </a:cubicBezTo>
                <a:cubicBezTo>
                  <a:pt x="843" y="9577"/>
                  <a:pt x="371" y="6900"/>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367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F8BE7AD7-E369-9BB7-F113-3926305F7C4D}"/>
              </a:ext>
            </a:extLst>
          </p:cNvPr>
          <p:cNvSpPr>
            <a:spLocks noGrp="1"/>
          </p:cNvSpPr>
          <p:nvPr>
            <p:ph type="title"/>
          </p:nvPr>
        </p:nvSpPr>
        <p:spPr>
          <a:xfrm>
            <a:off x="479394" y="1070800"/>
            <a:ext cx="3939688" cy="5583126"/>
          </a:xfrm>
        </p:spPr>
        <p:txBody>
          <a:bodyPr>
            <a:normAutofit/>
          </a:bodyPr>
          <a:lstStyle/>
          <a:p>
            <a:pPr algn="r"/>
            <a:r>
              <a:rPr lang="en-US" sz="8000" dirty="0"/>
              <a:t>Contents</a:t>
            </a:r>
          </a:p>
        </p:txBody>
      </p:sp>
      <p:cxnSp>
        <p:nvCxnSpPr>
          <p:cNvPr id="18" name="Straight Connector 17">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19" name="Content Placeholder 2">
            <a:extLst>
              <a:ext uri="{FF2B5EF4-FFF2-40B4-BE49-F238E27FC236}">
                <a16:creationId xmlns:a16="http://schemas.microsoft.com/office/drawing/2014/main" id="{3BF136EA-5933-56D4-EB08-596B3E98B41D}"/>
              </a:ext>
            </a:extLst>
          </p:cNvPr>
          <p:cNvGraphicFramePr>
            <a:graphicFrameLocks noGrp="1"/>
          </p:cNvGraphicFramePr>
          <p:nvPr>
            <p:ph idx="1"/>
            <p:extLst>
              <p:ext uri="{D42A27DB-BD31-4B8C-83A1-F6EECF244321}">
                <p14:modId xmlns:p14="http://schemas.microsoft.com/office/powerpoint/2010/main" val="2597280908"/>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9531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4D24BFD5-D814-402B-B6C4-EEF6AE14B0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2D4FDA-69D8-3DA7-CAE0-18510943ABF4}"/>
              </a:ext>
            </a:extLst>
          </p:cNvPr>
          <p:cNvSpPr>
            <a:spLocks noGrp="1"/>
          </p:cNvSpPr>
          <p:nvPr>
            <p:ph type="title"/>
          </p:nvPr>
        </p:nvSpPr>
        <p:spPr>
          <a:xfrm>
            <a:off x="838200" y="1122362"/>
            <a:ext cx="6281928" cy="4135437"/>
          </a:xfrm>
        </p:spPr>
        <p:txBody>
          <a:bodyPr vert="horz" lIns="91440" tIns="45720" rIns="91440" bIns="45720" rtlCol="0" anchor="b">
            <a:normAutofit/>
          </a:bodyPr>
          <a:lstStyle/>
          <a:p>
            <a:r>
              <a:rPr lang="en-US" sz="6600" kern="1200">
                <a:solidFill>
                  <a:schemeClr val="tx1"/>
                </a:solidFill>
                <a:latin typeface="+mj-lt"/>
                <a:ea typeface="+mj-ea"/>
                <a:cs typeface="+mj-cs"/>
              </a:rPr>
              <a:t>Overview </a:t>
            </a:r>
          </a:p>
        </p:txBody>
      </p:sp>
      <p:sp>
        <p:nvSpPr>
          <p:cNvPr id="22" name="Rectangle 21">
            <a:extLst>
              <a:ext uri="{FF2B5EF4-FFF2-40B4-BE49-F238E27FC236}">
                <a16:creationId xmlns:a16="http://schemas.microsoft.com/office/drawing/2014/main" id="{36FED7E8-9A97-475F-9FA4-113410D443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6139" y="1031284"/>
            <a:ext cx="3647661" cy="4436126"/>
          </a:xfrm>
          <a:custGeom>
            <a:avLst/>
            <a:gdLst>
              <a:gd name="connsiteX0" fmla="*/ 0 w 3647661"/>
              <a:gd name="connsiteY0" fmla="*/ 0 h 4436126"/>
              <a:gd name="connsiteX1" fmla="*/ 498514 w 3647661"/>
              <a:gd name="connsiteY1" fmla="*/ 0 h 4436126"/>
              <a:gd name="connsiteX2" fmla="*/ 1069981 w 3647661"/>
              <a:gd name="connsiteY2" fmla="*/ 0 h 4436126"/>
              <a:gd name="connsiteX3" fmla="*/ 1714401 w 3647661"/>
              <a:gd name="connsiteY3" fmla="*/ 0 h 4436126"/>
              <a:gd name="connsiteX4" fmla="*/ 2285868 w 3647661"/>
              <a:gd name="connsiteY4" fmla="*/ 0 h 4436126"/>
              <a:gd name="connsiteX5" fmla="*/ 2784381 w 3647661"/>
              <a:gd name="connsiteY5" fmla="*/ 0 h 4436126"/>
              <a:gd name="connsiteX6" fmla="*/ 3647661 w 3647661"/>
              <a:gd name="connsiteY6" fmla="*/ 0 h 4436126"/>
              <a:gd name="connsiteX7" fmla="*/ 3647661 w 3647661"/>
              <a:gd name="connsiteY7" fmla="*/ 633732 h 4436126"/>
              <a:gd name="connsiteX8" fmla="*/ 3647661 w 3647661"/>
              <a:gd name="connsiteY8" fmla="*/ 1267465 h 4436126"/>
              <a:gd name="connsiteX9" fmla="*/ 3647661 w 3647661"/>
              <a:gd name="connsiteY9" fmla="*/ 1768113 h 4436126"/>
              <a:gd name="connsiteX10" fmla="*/ 3647661 w 3647661"/>
              <a:gd name="connsiteY10" fmla="*/ 2446207 h 4436126"/>
              <a:gd name="connsiteX11" fmla="*/ 3647661 w 3647661"/>
              <a:gd name="connsiteY11" fmla="*/ 2946855 h 4436126"/>
              <a:gd name="connsiteX12" fmla="*/ 3647661 w 3647661"/>
              <a:gd name="connsiteY12" fmla="*/ 3580587 h 4436126"/>
              <a:gd name="connsiteX13" fmla="*/ 3647661 w 3647661"/>
              <a:gd name="connsiteY13" fmla="*/ 4436126 h 4436126"/>
              <a:gd name="connsiteX14" fmla="*/ 3039718 w 3647661"/>
              <a:gd name="connsiteY14" fmla="*/ 4436126 h 4436126"/>
              <a:gd name="connsiteX15" fmla="*/ 2431774 w 3647661"/>
              <a:gd name="connsiteY15" fmla="*/ 4436126 h 4436126"/>
              <a:gd name="connsiteX16" fmla="*/ 1823831 w 3647661"/>
              <a:gd name="connsiteY16" fmla="*/ 4436126 h 4436126"/>
              <a:gd name="connsiteX17" fmla="*/ 1288840 w 3647661"/>
              <a:gd name="connsiteY17" fmla="*/ 4436126 h 4436126"/>
              <a:gd name="connsiteX18" fmla="*/ 607943 w 3647661"/>
              <a:gd name="connsiteY18" fmla="*/ 4436126 h 4436126"/>
              <a:gd name="connsiteX19" fmla="*/ 0 w 3647661"/>
              <a:gd name="connsiteY19" fmla="*/ 4436126 h 4436126"/>
              <a:gd name="connsiteX20" fmla="*/ 0 w 3647661"/>
              <a:gd name="connsiteY20" fmla="*/ 3758032 h 4436126"/>
              <a:gd name="connsiteX21" fmla="*/ 0 w 3647661"/>
              <a:gd name="connsiteY21" fmla="*/ 3035578 h 4436126"/>
              <a:gd name="connsiteX22" fmla="*/ 0 w 3647661"/>
              <a:gd name="connsiteY22" fmla="*/ 2401845 h 4436126"/>
              <a:gd name="connsiteX23" fmla="*/ 0 w 3647661"/>
              <a:gd name="connsiteY23" fmla="*/ 1768113 h 4436126"/>
              <a:gd name="connsiteX24" fmla="*/ 0 w 3647661"/>
              <a:gd name="connsiteY24" fmla="*/ 1178742 h 4436126"/>
              <a:gd name="connsiteX25" fmla="*/ 0 w 3647661"/>
              <a:gd name="connsiteY25" fmla="*/ 589371 h 4436126"/>
              <a:gd name="connsiteX26" fmla="*/ 0 w 3647661"/>
              <a:gd name="connsiteY26" fmla="*/ 0 h 4436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647661" h="4436126" fill="none" extrusionOk="0">
                <a:moveTo>
                  <a:pt x="0" y="0"/>
                </a:moveTo>
                <a:cubicBezTo>
                  <a:pt x="116158" y="-16963"/>
                  <a:pt x="364681" y="-4006"/>
                  <a:pt x="498514" y="0"/>
                </a:cubicBezTo>
                <a:cubicBezTo>
                  <a:pt x="632347" y="4006"/>
                  <a:pt x="950865" y="15164"/>
                  <a:pt x="1069981" y="0"/>
                </a:cubicBezTo>
                <a:cubicBezTo>
                  <a:pt x="1189097" y="-15164"/>
                  <a:pt x="1556518" y="-23132"/>
                  <a:pt x="1714401" y="0"/>
                </a:cubicBezTo>
                <a:cubicBezTo>
                  <a:pt x="1872284" y="23132"/>
                  <a:pt x="2015985" y="9364"/>
                  <a:pt x="2285868" y="0"/>
                </a:cubicBezTo>
                <a:cubicBezTo>
                  <a:pt x="2555751" y="-9364"/>
                  <a:pt x="2555148" y="14141"/>
                  <a:pt x="2784381" y="0"/>
                </a:cubicBezTo>
                <a:cubicBezTo>
                  <a:pt x="3013614" y="-14141"/>
                  <a:pt x="3216105" y="-3763"/>
                  <a:pt x="3647661" y="0"/>
                </a:cubicBezTo>
                <a:cubicBezTo>
                  <a:pt x="3623206" y="221859"/>
                  <a:pt x="3622213" y="458853"/>
                  <a:pt x="3647661" y="633732"/>
                </a:cubicBezTo>
                <a:cubicBezTo>
                  <a:pt x="3673109" y="808611"/>
                  <a:pt x="3674779" y="1138417"/>
                  <a:pt x="3647661" y="1267465"/>
                </a:cubicBezTo>
                <a:cubicBezTo>
                  <a:pt x="3620543" y="1396513"/>
                  <a:pt x="3664792" y="1625185"/>
                  <a:pt x="3647661" y="1768113"/>
                </a:cubicBezTo>
                <a:cubicBezTo>
                  <a:pt x="3630530" y="1911041"/>
                  <a:pt x="3671056" y="2135008"/>
                  <a:pt x="3647661" y="2446207"/>
                </a:cubicBezTo>
                <a:cubicBezTo>
                  <a:pt x="3624266" y="2757406"/>
                  <a:pt x="3642702" y="2713342"/>
                  <a:pt x="3647661" y="2946855"/>
                </a:cubicBezTo>
                <a:cubicBezTo>
                  <a:pt x="3652620" y="3180368"/>
                  <a:pt x="3664319" y="3290221"/>
                  <a:pt x="3647661" y="3580587"/>
                </a:cubicBezTo>
                <a:cubicBezTo>
                  <a:pt x="3631003" y="3870953"/>
                  <a:pt x="3617531" y="4259425"/>
                  <a:pt x="3647661" y="4436126"/>
                </a:cubicBezTo>
                <a:cubicBezTo>
                  <a:pt x="3523929" y="4410412"/>
                  <a:pt x="3241413" y="4436068"/>
                  <a:pt x="3039718" y="4436126"/>
                </a:cubicBezTo>
                <a:cubicBezTo>
                  <a:pt x="2838023" y="4436184"/>
                  <a:pt x="2630387" y="4431142"/>
                  <a:pt x="2431774" y="4436126"/>
                </a:cubicBezTo>
                <a:cubicBezTo>
                  <a:pt x="2233161" y="4441110"/>
                  <a:pt x="2003296" y="4449826"/>
                  <a:pt x="1823831" y="4436126"/>
                </a:cubicBezTo>
                <a:cubicBezTo>
                  <a:pt x="1644366" y="4422426"/>
                  <a:pt x="1399453" y="4442442"/>
                  <a:pt x="1288840" y="4436126"/>
                </a:cubicBezTo>
                <a:cubicBezTo>
                  <a:pt x="1178227" y="4429810"/>
                  <a:pt x="793482" y="4411099"/>
                  <a:pt x="607943" y="4436126"/>
                </a:cubicBezTo>
                <a:cubicBezTo>
                  <a:pt x="422404" y="4461153"/>
                  <a:pt x="158703" y="4453091"/>
                  <a:pt x="0" y="4436126"/>
                </a:cubicBezTo>
                <a:cubicBezTo>
                  <a:pt x="8129" y="4099466"/>
                  <a:pt x="23502" y="4014012"/>
                  <a:pt x="0" y="3758032"/>
                </a:cubicBezTo>
                <a:cubicBezTo>
                  <a:pt x="-23502" y="3502052"/>
                  <a:pt x="8018" y="3295661"/>
                  <a:pt x="0" y="3035578"/>
                </a:cubicBezTo>
                <a:cubicBezTo>
                  <a:pt x="-8018" y="2775495"/>
                  <a:pt x="-8720" y="2595880"/>
                  <a:pt x="0" y="2401845"/>
                </a:cubicBezTo>
                <a:cubicBezTo>
                  <a:pt x="8720" y="2207810"/>
                  <a:pt x="9279" y="1982551"/>
                  <a:pt x="0" y="1768113"/>
                </a:cubicBezTo>
                <a:cubicBezTo>
                  <a:pt x="-9279" y="1553675"/>
                  <a:pt x="7090" y="1354447"/>
                  <a:pt x="0" y="1178742"/>
                </a:cubicBezTo>
                <a:cubicBezTo>
                  <a:pt x="-7090" y="1003037"/>
                  <a:pt x="-23786" y="768334"/>
                  <a:pt x="0" y="589371"/>
                </a:cubicBezTo>
                <a:cubicBezTo>
                  <a:pt x="23786" y="410408"/>
                  <a:pt x="-16955" y="242082"/>
                  <a:pt x="0" y="0"/>
                </a:cubicBezTo>
                <a:close/>
              </a:path>
              <a:path w="3647661" h="4436126" stroke="0" extrusionOk="0">
                <a:moveTo>
                  <a:pt x="0" y="0"/>
                </a:moveTo>
                <a:cubicBezTo>
                  <a:pt x="171149" y="-7244"/>
                  <a:pt x="374684" y="2591"/>
                  <a:pt x="534990" y="0"/>
                </a:cubicBezTo>
                <a:cubicBezTo>
                  <a:pt x="695296" y="-2591"/>
                  <a:pt x="907320" y="7483"/>
                  <a:pt x="1069981" y="0"/>
                </a:cubicBezTo>
                <a:cubicBezTo>
                  <a:pt x="1232642" y="-7483"/>
                  <a:pt x="1543604" y="-26203"/>
                  <a:pt x="1677924" y="0"/>
                </a:cubicBezTo>
                <a:cubicBezTo>
                  <a:pt x="1812244" y="26203"/>
                  <a:pt x="2140632" y="31361"/>
                  <a:pt x="2322344" y="0"/>
                </a:cubicBezTo>
                <a:cubicBezTo>
                  <a:pt x="2504056" y="-31361"/>
                  <a:pt x="2658834" y="3381"/>
                  <a:pt x="2893811" y="0"/>
                </a:cubicBezTo>
                <a:cubicBezTo>
                  <a:pt x="3128788" y="-3381"/>
                  <a:pt x="3338741" y="-10376"/>
                  <a:pt x="3647661" y="0"/>
                </a:cubicBezTo>
                <a:cubicBezTo>
                  <a:pt x="3628986" y="244498"/>
                  <a:pt x="3624774" y="362520"/>
                  <a:pt x="3647661" y="545010"/>
                </a:cubicBezTo>
                <a:cubicBezTo>
                  <a:pt x="3670549" y="727500"/>
                  <a:pt x="3619543" y="968439"/>
                  <a:pt x="3647661" y="1134381"/>
                </a:cubicBezTo>
                <a:cubicBezTo>
                  <a:pt x="3675779" y="1300323"/>
                  <a:pt x="3670065" y="1646297"/>
                  <a:pt x="3647661" y="1856836"/>
                </a:cubicBezTo>
                <a:cubicBezTo>
                  <a:pt x="3625257" y="2067375"/>
                  <a:pt x="3632904" y="2315399"/>
                  <a:pt x="3647661" y="2490568"/>
                </a:cubicBezTo>
                <a:cubicBezTo>
                  <a:pt x="3662418" y="2665737"/>
                  <a:pt x="3616073" y="2880164"/>
                  <a:pt x="3647661" y="3124300"/>
                </a:cubicBezTo>
                <a:cubicBezTo>
                  <a:pt x="3679249" y="3368436"/>
                  <a:pt x="3677361" y="3519722"/>
                  <a:pt x="3647661" y="3758032"/>
                </a:cubicBezTo>
                <a:cubicBezTo>
                  <a:pt x="3617961" y="3996342"/>
                  <a:pt x="3615180" y="4147465"/>
                  <a:pt x="3647661" y="4436126"/>
                </a:cubicBezTo>
                <a:cubicBezTo>
                  <a:pt x="3506685" y="4421969"/>
                  <a:pt x="3266652" y="4433618"/>
                  <a:pt x="3149147" y="4436126"/>
                </a:cubicBezTo>
                <a:cubicBezTo>
                  <a:pt x="3031642" y="4438634"/>
                  <a:pt x="2832267" y="4432536"/>
                  <a:pt x="2650634" y="4436126"/>
                </a:cubicBezTo>
                <a:cubicBezTo>
                  <a:pt x="2469001" y="4439716"/>
                  <a:pt x="2324677" y="4416284"/>
                  <a:pt x="2042690" y="4436126"/>
                </a:cubicBezTo>
                <a:cubicBezTo>
                  <a:pt x="1760703" y="4455968"/>
                  <a:pt x="1686949" y="4416099"/>
                  <a:pt x="1398270" y="4436126"/>
                </a:cubicBezTo>
                <a:cubicBezTo>
                  <a:pt x="1109591" y="4456153"/>
                  <a:pt x="1071585" y="4455485"/>
                  <a:pt x="899756" y="4436126"/>
                </a:cubicBezTo>
                <a:cubicBezTo>
                  <a:pt x="727927" y="4416767"/>
                  <a:pt x="344407" y="4430463"/>
                  <a:pt x="0" y="4436126"/>
                </a:cubicBezTo>
                <a:cubicBezTo>
                  <a:pt x="5440" y="4303018"/>
                  <a:pt x="91" y="4161914"/>
                  <a:pt x="0" y="3891116"/>
                </a:cubicBezTo>
                <a:cubicBezTo>
                  <a:pt x="-91" y="3620318"/>
                  <a:pt x="-11601" y="3462294"/>
                  <a:pt x="0" y="3301745"/>
                </a:cubicBezTo>
                <a:cubicBezTo>
                  <a:pt x="11601" y="3141196"/>
                  <a:pt x="22776" y="2916996"/>
                  <a:pt x="0" y="2756735"/>
                </a:cubicBezTo>
                <a:cubicBezTo>
                  <a:pt x="-22776" y="2596474"/>
                  <a:pt x="5257" y="2440491"/>
                  <a:pt x="0" y="2256087"/>
                </a:cubicBezTo>
                <a:cubicBezTo>
                  <a:pt x="-5257" y="2071683"/>
                  <a:pt x="20189" y="1902567"/>
                  <a:pt x="0" y="1666716"/>
                </a:cubicBezTo>
                <a:cubicBezTo>
                  <a:pt x="-20189" y="1430865"/>
                  <a:pt x="-21241" y="1161108"/>
                  <a:pt x="0" y="988622"/>
                </a:cubicBezTo>
                <a:cubicBezTo>
                  <a:pt x="21241" y="816136"/>
                  <a:pt x="17108" y="406740"/>
                  <a:pt x="0" y="0"/>
                </a:cubicBezTo>
                <a:close/>
              </a:path>
            </a:pathLst>
          </a:custGeom>
          <a:solidFill>
            <a:schemeClr val="accent2"/>
          </a:solidFill>
          <a:ln w="57150">
            <a:solidFill>
              <a:schemeClr val="accent2"/>
            </a:solidFill>
            <a:extLst>
              <a:ext uri="{C807C97D-BFC1-408E-A445-0C87EB9F89A2}">
                <ask:lineSketchStyleProps xmlns:ask="http://schemas.microsoft.com/office/drawing/2018/sketchyshapes" sd="68728339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ketch line">
            <a:extLst>
              <a:ext uri="{FF2B5EF4-FFF2-40B4-BE49-F238E27FC236}">
                <a16:creationId xmlns:a16="http://schemas.microsoft.com/office/drawing/2014/main" id="{2A39B854-4B6C-4F7F-A602-6F97770CE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5439978"/>
            <a:ext cx="6281928" cy="18288"/>
          </a:xfrm>
          <a:custGeom>
            <a:avLst/>
            <a:gdLst>
              <a:gd name="connsiteX0" fmla="*/ 0 w 6281928"/>
              <a:gd name="connsiteY0" fmla="*/ 0 h 18288"/>
              <a:gd name="connsiteX1" fmla="*/ 572353 w 6281928"/>
              <a:gd name="connsiteY1" fmla="*/ 0 h 18288"/>
              <a:gd name="connsiteX2" fmla="*/ 1207526 w 6281928"/>
              <a:gd name="connsiteY2" fmla="*/ 0 h 18288"/>
              <a:gd name="connsiteX3" fmla="*/ 1779880 w 6281928"/>
              <a:gd name="connsiteY3" fmla="*/ 0 h 18288"/>
              <a:gd name="connsiteX4" fmla="*/ 2540691 w 6281928"/>
              <a:gd name="connsiteY4" fmla="*/ 0 h 18288"/>
              <a:gd name="connsiteX5" fmla="*/ 3238683 w 6281928"/>
              <a:gd name="connsiteY5" fmla="*/ 0 h 18288"/>
              <a:gd name="connsiteX6" fmla="*/ 3936675 w 6281928"/>
              <a:gd name="connsiteY6" fmla="*/ 0 h 18288"/>
              <a:gd name="connsiteX7" fmla="*/ 4760305 w 6281928"/>
              <a:gd name="connsiteY7" fmla="*/ 0 h 18288"/>
              <a:gd name="connsiteX8" fmla="*/ 5521117 w 6281928"/>
              <a:gd name="connsiteY8" fmla="*/ 0 h 18288"/>
              <a:gd name="connsiteX9" fmla="*/ 6281928 w 6281928"/>
              <a:gd name="connsiteY9" fmla="*/ 0 h 18288"/>
              <a:gd name="connsiteX10" fmla="*/ 6281928 w 6281928"/>
              <a:gd name="connsiteY10" fmla="*/ 18288 h 18288"/>
              <a:gd name="connsiteX11" fmla="*/ 5772394 w 6281928"/>
              <a:gd name="connsiteY11" fmla="*/ 18288 h 18288"/>
              <a:gd name="connsiteX12" fmla="*/ 5200040 w 6281928"/>
              <a:gd name="connsiteY12" fmla="*/ 18288 h 18288"/>
              <a:gd name="connsiteX13" fmla="*/ 4439229 w 6281928"/>
              <a:gd name="connsiteY13" fmla="*/ 18288 h 18288"/>
              <a:gd name="connsiteX14" fmla="*/ 3615599 w 6281928"/>
              <a:gd name="connsiteY14" fmla="*/ 18288 h 18288"/>
              <a:gd name="connsiteX15" fmla="*/ 2980426 w 6281928"/>
              <a:gd name="connsiteY15" fmla="*/ 18288 h 18288"/>
              <a:gd name="connsiteX16" fmla="*/ 2156795 w 6281928"/>
              <a:gd name="connsiteY16" fmla="*/ 18288 h 18288"/>
              <a:gd name="connsiteX17" fmla="*/ 1584442 w 6281928"/>
              <a:gd name="connsiteY17" fmla="*/ 18288 h 18288"/>
              <a:gd name="connsiteX18" fmla="*/ 1074908 w 6281928"/>
              <a:gd name="connsiteY18" fmla="*/ 18288 h 18288"/>
              <a:gd name="connsiteX19" fmla="*/ 0 w 6281928"/>
              <a:gd name="connsiteY19" fmla="*/ 18288 h 18288"/>
              <a:gd name="connsiteX20" fmla="*/ 0 w 6281928"/>
              <a:gd name="connsiteY2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281928" h="18288" fill="none" extrusionOk="0">
                <a:moveTo>
                  <a:pt x="0" y="0"/>
                </a:moveTo>
                <a:cubicBezTo>
                  <a:pt x="205960" y="24870"/>
                  <a:pt x="343550" y="5918"/>
                  <a:pt x="572353" y="0"/>
                </a:cubicBezTo>
                <a:cubicBezTo>
                  <a:pt x="801156" y="-5918"/>
                  <a:pt x="1015649" y="-11381"/>
                  <a:pt x="1207526" y="0"/>
                </a:cubicBezTo>
                <a:cubicBezTo>
                  <a:pt x="1399403" y="11381"/>
                  <a:pt x="1549725" y="7866"/>
                  <a:pt x="1779880" y="0"/>
                </a:cubicBezTo>
                <a:cubicBezTo>
                  <a:pt x="2010035" y="-7866"/>
                  <a:pt x="2190674" y="12826"/>
                  <a:pt x="2540691" y="0"/>
                </a:cubicBezTo>
                <a:cubicBezTo>
                  <a:pt x="2890708" y="-12826"/>
                  <a:pt x="3025718" y="-18534"/>
                  <a:pt x="3238683" y="0"/>
                </a:cubicBezTo>
                <a:cubicBezTo>
                  <a:pt x="3451648" y="18534"/>
                  <a:pt x="3603947" y="14884"/>
                  <a:pt x="3936675" y="0"/>
                </a:cubicBezTo>
                <a:cubicBezTo>
                  <a:pt x="4269403" y="-14884"/>
                  <a:pt x="4480718" y="-24607"/>
                  <a:pt x="4760305" y="0"/>
                </a:cubicBezTo>
                <a:cubicBezTo>
                  <a:pt x="5039892" y="24607"/>
                  <a:pt x="5359549" y="-31311"/>
                  <a:pt x="5521117" y="0"/>
                </a:cubicBezTo>
                <a:cubicBezTo>
                  <a:pt x="5682685" y="31311"/>
                  <a:pt x="5986067" y="-12593"/>
                  <a:pt x="6281928" y="0"/>
                </a:cubicBezTo>
                <a:cubicBezTo>
                  <a:pt x="6282307" y="7355"/>
                  <a:pt x="6282212" y="10249"/>
                  <a:pt x="6281928" y="18288"/>
                </a:cubicBezTo>
                <a:cubicBezTo>
                  <a:pt x="6078981" y="8428"/>
                  <a:pt x="5961061" y="2290"/>
                  <a:pt x="5772394" y="18288"/>
                </a:cubicBezTo>
                <a:cubicBezTo>
                  <a:pt x="5583727" y="34286"/>
                  <a:pt x="5329968" y="24208"/>
                  <a:pt x="5200040" y="18288"/>
                </a:cubicBezTo>
                <a:cubicBezTo>
                  <a:pt x="5070112" y="12368"/>
                  <a:pt x="4793288" y="21070"/>
                  <a:pt x="4439229" y="18288"/>
                </a:cubicBezTo>
                <a:cubicBezTo>
                  <a:pt x="4085170" y="15506"/>
                  <a:pt x="3813765" y="-16466"/>
                  <a:pt x="3615599" y="18288"/>
                </a:cubicBezTo>
                <a:cubicBezTo>
                  <a:pt x="3417433" y="53042"/>
                  <a:pt x="3133643" y="20727"/>
                  <a:pt x="2980426" y="18288"/>
                </a:cubicBezTo>
                <a:cubicBezTo>
                  <a:pt x="2827209" y="15849"/>
                  <a:pt x="2380685" y="51850"/>
                  <a:pt x="2156795" y="18288"/>
                </a:cubicBezTo>
                <a:cubicBezTo>
                  <a:pt x="1932905" y="-15274"/>
                  <a:pt x="1716744" y="-1398"/>
                  <a:pt x="1584442" y="18288"/>
                </a:cubicBezTo>
                <a:cubicBezTo>
                  <a:pt x="1452140" y="37974"/>
                  <a:pt x="1280887" y="12750"/>
                  <a:pt x="1074908" y="18288"/>
                </a:cubicBezTo>
                <a:cubicBezTo>
                  <a:pt x="868929" y="23826"/>
                  <a:pt x="318124" y="-17878"/>
                  <a:pt x="0" y="18288"/>
                </a:cubicBezTo>
                <a:cubicBezTo>
                  <a:pt x="-384" y="12702"/>
                  <a:pt x="-513" y="4636"/>
                  <a:pt x="0" y="0"/>
                </a:cubicBezTo>
                <a:close/>
              </a:path>
              <a:path w="6281928" h="18288" stroke="0" extrusionOk="0">
                <a:moveTo>
                  <a:pt x="0" y="0"/>
                </a:moveTo>
                <a:cubicBezTo>
                  <a:pt x="135290" y="27650"/>
                  <a:pt x="488372" y="4391"/>
                  <a:pt x="635173" y="0"/>
                </a:cubicBezTo>
                <a:cubicBezTo>
                  <a:pt x="781974" y="-4391"/>
                  <a:pt x="992816" y="14310"/>
                  <a:pt x="1144707" y="0"/>
                </a:cubicBezTo>
                <a:cubicBezTo>
                  <a:pt x="1296598" y="-14310"/>
                  <a:pt x="1796462" y="-1258"/>
                  <a:pt x="1968337" y="0"/>
                </a:cubicBezTo>
                <a:cubicBezTo>
                  <a:pt x="2140212" y="1258"/>
                  <a:pt x="2343376" y="-12852"/>
                  <a:pt x="2603510" y="0"/>
                </a:cubicBezTo>
                <a:cubicBezTo>
                  <a:pt x="2863644" y="12852"/>
                  <a:pt x="2935073" y="-10591"/>
                  <a:pt x="3238683" y="0"/>
                </a:cubicBezTo>
                <a:cubicBezTo>
                  <a:pt x="3542293" y="10591"/>
                  <a:pt x="3731676" y="3538"/>
                  <a:pt x="4062313" y="0"/>
                </a:cubicBezTo>
                <a:cubicBezTo>
                  <a:pt x="4392950" y="-3538"/>
                  <a:pt x="4440715" y="28126"/>
                  <a:pt x="4634667" y="0"/>
                </a:cubicBezTo>
                <a:cubicBezTo>
                  <a:pt x="4828619" y="-28126"/>
                  <a:pt x="5052661" y="8974"/>
                  <a:pt x="5458297" y="0"/>
                </a:cubicBezTo>
                <a:cubicBezTo>
                  <a:pt x="5863933" y="-8974"/>
                  <a:pt x="5906900" y="-24516"/>
                  <a:pt x="6281928" y="0"/>
                </a:cubicBezTo>
                <a:cubicBezTo>
                  <a:pt x="6282268" y="5688"/>
                  <a:pt x="6281759" y="13142"/>
                  <a:pt x="6281928" y="18288"/>
                </a:cubicBezTo>
                <a:cubicBezTo>
                  <a:pt x="6036108" y="15339"/>
                  <a:pt x="5743611" y="10415"/>
                  <a:pt x="5583936" y="18288"/>
                </a:cubicBezTo>
                <a:cubicBezTo>
                  <a:pt x="5424261" y="26161"/>
                  <a:pt x="5250533" y="-179"/>
                  <a:pt x="4948763" y="18288"/>
                </a:cubicBezTo>
                <a:cubicBezTo>
                  <a:pt x="4646993" y="36755"/>
                  <a:pt x="4354673" y="7565"/>
                  <a:pt x="4125133" y="18288"/>
                </a:cubicBezTo>
                <a:cubicBezTo>
                  <a:pt x="3895593" y="29012"/>
                  <a:pt x="3570246" y="29209"/>
                  <a:pt x="3301502" y="18288"/>
                </a:cubicBezTo>
                <a:cubicBezTo>
                  <a:pt x="3032758" y="7367"/>
                  <a:pt x="2955340" y="11905"/>
                  <a:pt x="2729149" y="18288"/>
                </a:cubicBezTo>
                <a:cubicBezTo>
                  <a:pt x="2502958" y="24671"/>
                  <a:pt x="2269423" y="3142"/>
                  <a:pt x="2031157" y="18288"/>
                </a:cubicBezTo>
                <a:cubicBezTo>
                  <a:pt x="1792891" y="33434"/>
                  <a:pt x="1484731" y="22122"/>
                  <a:pt x="1207526" y="18288"/>
                </a:cubicBezTo>
                <a:cubicBezTo>
                  <a:pt x="930321" y="14454"/>
                  <a:pt x="560231" y="-33402"/>
                  <a:pt x="0" y="18288"/>
                </a:cubicBezTo>
                <a:cubicBezTo>
                  <a:pt x="-478" y="10520"/>
                  <a:pt x="210" y="5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6619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6C6EB5-8062-A370-A8FD-946514D4C624}"/>
              </a:ext>
            </a:extLst>
          </p:cNvPr>
          <p:cNvSpPr txBox="1"/>
          <p:nvPr/>
        </p:nvSpPr>
        <p:spPr>
          <a:xfrm>
            <a:off x="762001" y="5074024"/>
            <a:ext cx="10109199" cy="59803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kern="1200" dirty="0">
                <a:solidFill>
                  <a:schemeClr val="tx1"/>
                </a:solidFill>
                <a:latin typeface="+mj-lt"/>
                <a:ea typeface="+mj-ea"/>
                <a:cs typeface="+mj-cs"/>
              </a:rPr>
              <a:t>Key Features</a:t>
            </a:r>
          </a:p>
        </p:txBody>
      </p:sp>
      <p:sp>
        <p:nvSpPr>
          <p:cNvPr id="14" name="Rectangle 13">
            <a:extLst>
              <a:ext uri="{FF2B5EF4-FFF2-40B4-BE49-F238E27FC236}">
                <a16:creationId xmlns:a16="http://schemas.microsoft.com/office/drawing/2014/main" id="{5E395AE0-8789-FAD6-A987-32E65C185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4390253"/>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7667AA61-5C27-F30F-D229-06CBE5709F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1" y="4811517"/>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2" name="Table 1">
            <a:extLst>
              <a:ext uri="{FF2B5EF4-FFF2-40B4-BE49-F238E27FC236}">
                <a16:creationId xmlns:a16="http://schemas.microsoft.com/office/drawing/2014/main" id="{7D421F3A-D331-79EC-C45F-78DB1F84ED3D}"/>
              </a:ext>
            </a:extLst>
          </p:cNvPr>
          <p:cNvGraphicFramePr>
            <a:graphicFrameLocks noGrp="1"/>
          </p:cNvGraphicFramePr>
          <p:nvPr>
            <p:extLst>
              <p:ext uri="{D42A27DB-BD31-4B8C-83A1-F6EECF244321}">
                <p14:modId xmlns:p14="http://schemas.microsoft.com/office/powerpoint/2010/main" val="3372104243"/>
              </p:ext>
            </p:extLst>
          </p:nvPr>
        </p:nvGraphicFramePr>
        <p:xfrm>
          <a:off x="1490952" y="496960"/>
          <a:ext cx="9237038" cy="3392555"/>
        </p:xfrm>
        <a:graphic>
          <a:graphicData uri="http://schemas.openxmlformats.org/drawingml/2006/table">
            <a:tbl>
              <a:tblPr firstRow="1" bandRow="1">
                <a:tableStyleId>{21E4AEA4-8DFA-4A89-87EB-49C32662AFE0}</a:tableStyleId>
              </a:tblPr>
              <a:tblGrid>
                <a:gridCol w="3278817">
                  <a:extLst>
                    <a:ext uri="{9D8B030D-6E8A-4147-A177-3AD203B41FA5}">
                      <a16:colId xmlns:a16="http://schemas.microsoft.com/office/drawing/2014/main" val="3706101598"/>
                    </a:ext>
                  </a:extLst>
                </a:gridCol>
                <a:gridCol w="2582231">
                  <a:extLst>
                    <a:ext uri="{9D8B030D-6E8A-4147-A177-3AD203B41FA5}">
                      <a16:colId xmlns:a16="http://schemas.microsoft.com/office/drawing/2014/main" val="194310329"/>
                    </a:ext>
                  </a:extLst>
                </a:gridCol>
                <a:gridCol w="3375990">
                  <a:extLst>
                    <a:ext uri="{9D8B030D-6E8A-4147-A177-3AD203B41FA5}">
                      <a16:colId xmlns:a16="http://schemas.microsoft.com/office/drawing/2014/main" val="3331866099"/>
                    </a:ext>
                  </a:extLst>
                </a:gridCol>
              </a:tblGrid>
              <a:tr h="378864">
                <a:tc>
                  <a:txBody>
                    <a:bodyPr/>
                    <a:lstStyle/>
                    <a:p>
                      <a:r>
                        <a:rPr lang="en-IN" sz="1700"/>
                        <a:t>Features</a:t>
                      </a:r>
                    </a:p>
                  </a:txBody>
                  <a:tcPr marL="86105" marR="86105" marT="43053" marB="43053"/>
                </a:tc>
                <a:tc>
                  <a:txBody>
                    <a:bodyPr/>
                    <a:lstStyle/>
                    <a:p>
                      <a:r>
                        <a:rPr lang="en-IN" sz="1700"/>
                        <a:t>Tasks</a:t>
                      </a:r>
                    </a:p>
                  </a:txBody>
                  <a:tcPr marL="86105" marR="86105" marT="43053" marB="43053"/>
                </a:tc>
                <a:tc>
                  <a:txBody>
                    <a:bodyPr/>
                    <a:lstStyle/>
                    <a:p>
                      <a:r>
                        <a:rPr lang="en-IN" sz="1700"/>
                        <a:t>Responsible Team Member(s)</a:t>
                      </a:r>
                    </a:p>
                  </a:txBody>
                  <a:tcPr marL="86105" marR="86105" marT="43053" marB="43053"/>
                </a:tc>
                <a:extLst>
                  <a:ext uri="{0D108BD9-81ED-4DB2-BD59-A6C34878D82A}">
                    <a16:rowId xmlns:a16="http://schemas.microsoft.com/office/drawing/2014/main" val="279136897"/>
                  </a:ext>
                </a:extLst>
              </a:tr>
              <a:tr h="522373">
                <a:tc>
                  <a:txBody>
                    <a:bodyPr/>
                    <a:lstStyle/>
                    <a:p>
                      <a:r>
                        <a:rPr lang="en-IN" sz="1300"/>
                        <a:t>Budget Estimation Tool</a:t>
                      </a:r>
                    </a:p>
                  </a:txBody>
                  <a:tcPr marL="86105" marR="86105" marT="43053" marB="43053"/>
                </a:tc>
                <a:tc>
                  <a:txBody>
                    <a:bodyPr/>
                    <a:lstStyle/>
                    <a:p>
                      <a:r>
                        <a:rPr lang="en-IN" sz="1300"/>
                        <a:t>Adithi M Shrouthy</a:t>
                      </a:r>
                    </a:p>
                  </a:txBody>
                  <a:tcPr marL="86105" marR="86105" marT="43053" marB="43053"/>
                </a:tc>
                <a:tc>
                  <a:txBody>
                    <a:bodyPr/>
                    <a:lstStyle/>
                    <a:p>
                      <a:r>
                        <a:rPr lang="en-IN" sz="1300"/>
                        <a:t>Component logic development, Basic UI design, Unit test case writing</a:t>
                      </a:r>
                    </a:p>
                  </a:txBody>
                  <a:tcPr marL="86105" marR="86105" marT="43053" marB="43053"/>
                </a:tc>
                <a:extLst>
                  <a:ext uri="{0D108BD9-81ED-4DB2-BD59-A6C34878D82A}">
                    <a16:rowId xmlns:a16="http://schemas.microsoft.com/office/drawing/2014/main" val="2190202877"/>
                  </a:ext>
                </a:extLst>
              </a:tr>
              <a:tr h="723286">
                <a:tc>
                  <a:txBody>
                    <a:bodyPr/>
                    <a:lstStyle/>
                    <a:p>
                      <a:r>
                        <a:rPr lang="en-IN" sz="1300"/>
                        <a:t>Cart Session Management</a:t>
                      </a:r>
                    </a:p>
                  </a:txBody>
                  <a:tcPr marL="86105" marR="86105" marT="43053" marB="43053"/>
                </a:tc>
                <a:tc>
                  <a:txBody>
                    <a:bodyPr/>
                    <a:lstStyle/>
                    <a:p>
                      <a:endParaRPr lang="en-IN" sz="1300"/>
                    </a:p>
                  </a:txBody>
                  <a:tcPr marL="86105" marR="86105" marT="43053" marB="43053"/>
                </a:tc>
                <a:tc>
                  <a:txBody>
                    <a:bodyPr/>
                    <a:lstStyle/>
                    <a:p>
                      <a:r>
                        <a:rPr lang="en-IN" sz="1300"/>
                        <a:t>Developed local storage session management for the cart, Unit test case writing</a:t>
                      </a:r>
                    </a:p>
                  </a:txBody>
                  <a:tcPr marL="86105" marR="86105" marT="43053" marB="43053"/>
                </a:tc>
                <a:extLst>
                  <a:ext uri="{0D108BD9-81ED-4DB2-BD59-A6C34878D82A}">
                    <a16:rowId xmlns:a16="http://schemas.microsoft.com/office/drawing/2014/main" val="3291971419"/>
                  </a:ext>
                </a:extLst>
              </a:tr>
              <a:tr h="522373">
                <a:tc>
                  <a:txBody>
                    <a:bodyPr/>
                    <a:lstStyle/>
                    <a:p>
                      <a:r>
                        <a:rPr lang="en-IN" sz="1300"/>
                        <a:t>Search Functionality</a:t>
                      </a:r>
                    </a:p>
                  </a:txBody>
                  <a:tcPr marL="86105" marR="86105" marT="43053" marB="43053"/>
                </a:tc>
                <a:tc>
                  <a:txBody>
                    <a:bodyPr/>
                    <a:lstStyle/>
                    <a:p>
                      <a:r>
                        <a:rPr lang="en-IN" sz="1300"/>
                        <a:t>Riddhi Odedara</a:t>
                      </a:r>
                    </a:p>
                  </a:txBody>
                  <a:tcPr marL="86105" marR="86105" marT="43053" marB="43053"/>
                </a:tc>
                <a:tc>
                  <a:txBody>
                    <a:bodyPr/>
                    <a:lstStyle/>
                    <a:p>
                      <a:r>
                        <a:rPr lang="en-IN" sz="1300"/>
                        <a:t>Implemented search functionality on Products Page, Unit test case writing</a:t>
                      </a:r>
                    </a:p>
                  </a:txBody>
                  <a:tcPr marL="86105" marR="86105" marT="43053" marB="43053"/>
                </a:tc>
                <a:extLst>
                  <a:ext uri="{0D108BD9-81ED-4DB2-BD59-A6C34878D82A}">
                    <a16:rowId xmlns:a16="http://schemas.microsoft.com/office/drawing/2014/main" val="1104267151"/>
                  </a:ext>
                </a:extLst>
              </a:tr>
              <a:tr h="522373">
                <a:tc>
                  <a:txBody>
                    <a:bodyPr/>
                    <a:lstStyle/>
                    <a:p>
                      <a:r>
                        <a:rPr lang="en-IN" sz="1300"/>
                        <a:t>Products Page</a:t>
                      </a:r>
                    </a:p>
                  </a:txBody>
                  <a:tcPr marL="86105" marR="86105" marT="43053" marB="43053"/>
                </a:tc>
                <a:tc>
                  <a:txBody>
                    <a:bodyPr/>
                    <a:lstStyle/>
                    <a:p>
                      <a:endParaRPr lang="en-IN" sz="1300"/>
                    </a:p>
                  </a:txBody>
                  <a:tcPr marL="86105" marR="86105" marT="43053" marB="43053"/>
                </a:tc>
                <a:tc>
                  <a:txBody>
                    <a:bodyPr/>
                    <a:lstStyle/>
                    <a:p>
                      <a:r>
                        <a:rPr lang="en-IN" sz="1300"/>
                        <a:t>Developed Products Page, Unit test case writing </a:t>
                      </a:r>
                    </a:p>
                  </a:txBody>
                  <a:tcPr marL="86105" marR="86105" marT="43053" marB="43053"/>
                </a:tc>
                <a:extLst>
                  <a:ext uri="{0D108BD9-81ED-4DB2-BD59-A6C34878D82A}">
                    <a16:rowId xmlns:a16="http://schemas.microsoft.com/office/drawing/2014/main" val="2447668852"/>
                  </a:ext>
                </a:extLst>
              </a:tr>
              <a:tr h="723286">
                <a:tc>
                  <a:txBody>
                    <a:bodyPr/>
                    <a:lstStyle/>
                    <a:p>
                      <a:r>
                        <a:rPr lang="en-IN" sz="1300"/>
                        <a:t>Add to Cart, Remove from Cart</a:t>
                      </a:r>
                    </a:p>
                  </a:txBody>
                  <a:tcPr marL="86105" marR="86105" marT="43053" marB="43053"/>
                </a:tc>
                <a:tc>
                  <a:txBody>
                    <a:bodyPr/>
                    <a:lstStyle/>
                    <a:p>
                      <a:r>
                        <a:rPr lang="en-IN" sz="1300"/>
                        <a:t>Rohit Sardeshmukh</a:t>
                      </a:r>
                    </a:p>
                  </a:txBody>
                  <a:tcPr marL="86105" marR="86105" marT="43053" marB="43053"/>
                </a:tc>
                <a:tc>
                  <a:txBody>
                    <a:bodyPr/>
                    <a:lstStyle/>
                    <a:p>
                      <a:r>
                        <a:rPr lang="en-IN" sz="1300"/>
                        <a:t>Implemented functionality to add and remove products to the cart, Unit test case writing</a:t>
                      </a:r>
                    </a:p>
                  </a:txBody>
                  <a:tcPr marL="86105" marR="86105" marT="43053" marB="43053"/>
                </a:tc>
                <a:extLst>
                  <a:ext uri="{0D108BD9-81ED-4DB2-BD59-A6C34878D82A}">
                    <a16:rowId xmlns:a16="http://schemas.microsoft.com/office/drawing/2014/main" val="565978749"/>
                  </a:ext>
                </a:extLst>
              </a:tr>
            </a:tbl>
          </a:graphicData>
        </a:graphic>
      </p:graphicFrame>
    </p:spTree>
    <p:extLst>
      <p:ext uri="{BB962C8B-B14F-4D97-AF65-F5344CB8AC3E}">
        <p14:creationId xmlns:p14="http://schemas.microsoft.com/office/powerpoint/2010/main" val="944186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868222-4E9A-EC0F-F8DE-AA63C04B5B0D}"/>
              </a:ext>
            </a:extLst>
          </p:cNvPr>
          <p:cNvSpPr txBox="1"/>
          <p:nvPr/>
        </p:nvSpPr>
        <p:spPr>
          <a:xfrm>
            <a:off x="7748955" y="1141711"/>
            <a:ext cx="3833446" cy="3474364"/>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000" kern="1200" dirty="0">
                <a:solidFill>
                  <a:schemeClr val="tx1"/>
                </a:solidFill>
                <a:latin typeface="+mj-lt"/>
                <a:ea typeface="+mj-ea"/>
                <a:cs typeface="+mj-cs"/>
              </a:rPr>
              <a:t>Usability test</a:t>
            </a:r>
          </a:p>
        </p:txBody>
      </p:sp>
      <p:cxnSp>
        <p:nvCxnSpPr>
          <p:cNvPr id="9" name="Straight Connector 8">
            <a:extLst>
              <a:ext uri="{FF2B5EF4-FFF2-40B4-BE49-F238E27FC236}">
                <a16:creationId xmlns:a16="http://schemas.microsoft.com/office/drawing/2014/main" id="{192712F8-36FA-35DF-0CE8-4098D93322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2094"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29028C14-5FE6-31B8-F9BD-06F021F08194}"/>
              </a:ext>
            </a:extLst>
          </p:cNvPr>
          <p:cNvGraphicFramePr>
            <a:graphicFrameLocks noGrp="1"/>
          </p:cNvGraphicFramePr>
          <p:nvPr>
            <p:extLst>
              <p:ext uri="{D42A27DB-BD31-4B8C-83A1-F6EECF244321}">
                <p14:modId xmlns:p14="http://schemas.microsoft.com/office/powerpoint/2010/main" val="785047335"/>
              </p:ext>
            </p:extLst>
          </p:nvPr>
        </p:nvGraphicFramePr>
        <p:xfrm>
          <a:off x="838200" y="1218731"/>
          <a:ext cx="6268322" cy="4375059"/>
        </p:xfrm>
        <a:graphic>
          <a:graphicData uri="http://schemas.openxmlformats.org/drawingml/2006/table">
            <a:tbl>
              <a:tblPr firstRow="1" firstCol="1" bandRow="1">
                <a:tableStyleId>{21E4AEA4-8DFA-4A89-87EB-49C32662AFE0}</a:tableStyleId>
              </a:tblPr>
              <a:tblGrid>
                <a:gridCol w="2466795">
                  <a:extLst>
                    <a:ext uri="{9D8B030D-6E8A-4147-A177-3AD203B41FA5}">
                      <a16:colId xmlns:a16="http://schemas.microsoft.com/office/drawing/2014/main" val="3297955592"/>
                    </a:ext>
                  </a:extLst>
                </a:gridCol>
                <a:gridCol w="3801527">
                  <a:extLst>
                    <a:ext uri="{9D8B030D-6E8A-4147-A177-3AD203B41FA5}">
                      <a16:colId xmlns:a16="http://schemas.microsoft.com/office/drawing/2014/main" val="3379745905"/>
                    </a:ext>
                  </a:extLst>
                </a:gridCol>
              </a:tblGrid>
              <a:tr h="204255">
                <a:tc>
                  <a:txBody>
                    <a:bodyPr/>
                    <a:lstStyle/>
                    <a:p>
                      <a:pPr marL="6350" indent="-6350">
                        <a:lnSpc>
                          <a:spcPct val="107000"/>
                        </a:lnSpc>
                        <a:spcAft>
                          <a:spcPts val="65"/>
                        </a:spcAft>
                      </a:pPr>
                      <a:r>
                        <a:rPr lang="en-IN" sz="1000" kern="100">
                          <a:effectLst/>
                        </a:rPr>
                        <a:t>Elements that user felt can be updated  </a:t>
                      </a:r>
                      <a:endParaRPr lang="en-IN" sz="13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9237" marR="24290" marT="16816" marB="0"/>
                </a:tc>
                <a:tc>
                  <a:txBody>
                    <a:bodyPr/>
                    <a:lstStyle/>
                    <a:p>
                      <a:pPr marL="6350" indent="-6350">
                        <a:lnSpc>
                          <a:spcPct val="107000"/>
                        </a:lnSpc>
                        <a:spcAft>
                          <a:spcPts val="65"/>
                        </a:spcAft>
                      </a:pPr>
                      <a:r>
                        <a:rPr lang="en-IN" sz="1000" kern="100">
                          <a:effectLst/>
                        </a:rPr>
                        <a:t>Feedback </a:t>
                      </a:r>
                      <a:endParaRPr lang="en-IN" sz="13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9237" marR="24290" marT="16816" marB="0"/>
                </a:tc>
                <a:extLst>
                  <a:ext uri="{0D108BD9-81ED-4DB2-BD59-A6C34878D82A}">
                    <a16:rowId xmlns:a16="http://schemas.microsoft.com/office/drawing/2014/main" val="3269115503"/>
                  </a:ext>
                </a:extLst>
              </a:tr>
              <a:tr h="371278">
                <a:tc>
                  <a:txBody>
                    <a:bodyPr/>
                    <a:lstStyle/>
                    <a:p>
                      <a:pPr marL="6350" indent="-6350">
                        <a:lnSpc>
                          <a:spcPct val="107000"/>
                        </a:lnSpc>
                        <a:spcAft>
                          <a:spcPts val="65"/>
                        </a:spcAft>
                      </a:pPr>
                      <a:r>
                        <a:rPr lang="en-IN" sz="1000" kern="100">
                          <a:effectLst/>
                        </a:rPr>
                        <a:t>Search Bar Placement </a:t>
                      </a:r>
                      <a:endParaRPr lang="en-IN" sz="13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9237" marR="24290" marT="16816" marB="0"/>
                </a:tc>
                <a:tc>
                  <a:txBody>
                    <a:bodyPr/>
                    <a:lstStyle/>
                    <a:p>
                      <a:pPr marL="6350" indent="-6350">
                        <a:lnSpc>
                          <a:spcPct val="107000"/>
                        </a:lnSpc>
                        <a:spcAft>
                          <a:spcPts val="65"/>
                        </a:spcAft>
                      </a:pPr>
                      <a:r>
                        <a:rPr lang="en-IN" sz="1000" kern="100" dirty="0">
                          <a:effectLst/>
                        </a:rPr>
                        <a:t>Users unanimously requested the inclusion of a search bar on the homepage for quick access to products. </a:t>
                      </a:r>
                      <a:endParaRPr lang="en-IN" sz="13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9237" marR="24290" marT="16816" marB="0"/>
                </a:tc>
                <a:extLst>
                  <a:ext uri="{0D108BD9-81ED-4DB2-BD59-A6C34878D82A}">
                    <a16:rowId xmlns:a16="http://schemas.microsoft.com/office/drawing/2014/main" val="1683987181"/>
                  </a:ext>
                </a:extLst>
              </a:tr>
              <a:tr h="705323">
                <a:tc>
                  <a:txBody>
                    <a:bodyPr/>
                    <a:lstStyle/>
                    <a:p>
                      <a:pPr marL="6350" indent="-6350">
                        <a:lnSpc>
                          <a:spcPct val="107000"/>
                        </a:lnSpc>
                        <a:spcAft>
                          <a:spcPts val="65"/>
                        </a:spcAft>
                      </a:pPr>
                      <a:r>
                        <a:rPr lang="en-IN" sz="1000" kern="100">
                          <a:effectLst/>
                        </a:rPr>
                        <a:t>Search Bar </a:t>
                      </a:r>
                      <a:endParaRPr lang="en-IN" sz="13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9237" marR="24290" marT="16816" marB="0"/>
                </a:tc>
                <a:tc>
                  <a:txBody>
                    <a:bodyPr/>
                    <a:lstStyle/>
                    <a:p>
                      <a:pPr marL="6350" indent="-6350">
                        <a:lnSpc>
                          <a:spcPct val="107000"/>
                        </a:lnSpc>
                        <a:spcAft>
                          <a:spcPts val="65"/>
                        </a:spcAft>
                      </a:pPr>
                      <a:r>
                        <a:rPr lang="en-IN" sz="1000" kern="100">
                          <a:effectLst/>
                        </a:rPr>
                        <a:t>User suggested that, when they click on search button without entering any text in text filed, the expectation is to display “please enter the text you want to search”, and the existing products should be visible. </a:t>
                      </a:r>
                      <a:endParaRPr lang="en-IN" sz="13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9237" marR="24290" marT="16816" marB="0"/>
                </a:tc>
                <a:extLst>
                  <a:ext uri="{0D108BD9-81ED-4DB2-BD59-A6C34878D82A}">
                    <a16:rowId xmlns:a16="http://schemas.microsoft.com/office/drawing/2014/main" val="2541084847"/>
                  </a:ext>
                </a:extLst>
              </a:tr>
              <a:tr h="538300">
                <a:tc>
                  <a:txBody>
                    <a:bodyPr/>
                    <a:lstStyle/>
                    <a:p>
                      <a:pPr marL="6350" indent="-6350">
                        <a:lnSpc>
                          <a:spcPct val="107000"/>
                        </a:lnSpc>
                        <a:spcAft>
                          <a:spcPts val="65"/>
                        </a:spcAft>
                      </a:pPr>
                      <a:r>
                        <a:rPr lang="en-IN" sz="1000" kern="100">
                          <a:effectLst/>
                        </a:rPr>
                        <a:t>Order of Sections (About and Products) </a:t>
                      </a:r>
                      <a:endParaRPr lang="en-IN" sz="13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9237" marR="24290" marT="16816" marB="0"/>
                </a:tc>
                <a:tc>
                  <a:txBody>
                    <a:bodyPr/>
                    <a:lstStyle/>
                    <a:p>
                      <a:pPr marL="6350" marR="29210" indent="-6350">
                        <a:lnSpc>
                          <a:spcPct val="107000"/>
                        </a:lnSpc>
                        <a:spcAft>
                          <a:spcPts val="65"/>
                        </a:spcAft>
                      </a:pPr>
                      <a:r>
                        <a:rPr lang="en-IN" sz="1000" kern="100">
                          <a:effectLst/>
                        </a:rPr>
                        <a:t>Users suggested placing the "About" section after the product listings to prioritize product exploration before providing additional information about the company. </a:t>
                      </a:r>
                      <a:endParaRPr lang="en-IN" sz="13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9237" marR="24290" marT="16816" marB="0"/>
                </a:tc>
                <a:extLst>
                  <a:ext uri="{0D108BD9-81ED-4DB2-BD59-A6C34878D82A}">
                    <a16:rowId xmlns:a16="http://schemas.microsoft.com/office/drawing/2014/main" val="4060793797"/>
                  </a:ext>
                </a:extLst>
              </a:tr>
              <a:tr h="558315">
                <a:tc>
                  <a:txBody>
                    <a:bodyPr/>
                    <a:lstStyle/>
                    <a:p>
                      <a:pPr marL="6350" indent="-6350">
                        <a:lnSpc>
                          <a:spcPct val="107000"/>
                        </a:lnSpc>
                        <a:spcAft>
                          <a:spcPts val="65"/>
                        </a:spcAft>
                      </a:pPr>
                      <a:r>
                        <a:rPr lang="en-IN" sz="1000" kern="100">
                          <a:effectLst/>
                        </a:rPr>
                        <a:t>Inclusion of Image Sliders, </a:t>
                      </a:r>
                      <a:endParaRPr lang="en-IN" sz="1300" kern="100">
                        <a:effectLst/>
                      </a:endParaRPr>
                    </a:p>
                    <a:p>
                      <a:pPr marL="6350" indent="-6350">
                        <a:lnSpc>
                          <a:spcPct val="107000"/>
                        </a:lnSpc>
                        <a:spcAft>
                          <a:spcPts val="65"/>
                        </a:spcAft>
                      </a:pPr>
                      <a:r>
                        <a:rPr lang="en-IN" sz="1000" kern="100">
                          <a:effectLst/>
                        </a:rPr>
                        <a:t>Navigation Buttons, Logo, </a:t>
                      </a:r>
                      <a:endParaRPr lang="en-IN" sz="1300" kern="100">
                        <a:effectLst/>
                      </a:endParaRPr>
                    </a:p>
                    <a:p>
                      <a:pPr marL="6350" indent="-6350">
                        <a:lnSpc>
                          <a:spcPct val="107000"/>
                        </a:lnSpc>
                        <a:spcAft>
                          <a:spcPts val="65"/>
                        </a:spcAft>
                      </a:pPr>
                      <a:r>
                        <a:rPr lang="en-IN" sz="1000" kern="100">
                          <a:effectLst/>
                        </a:rPr>
                        <a:t>Tagline, and Footer </a:t>
                      </a:r>
                      <a:endParaRPr lang="en-IN" sz="13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9237" marR="24290" marT="16816" marB="0"/>
                </a:tc>
                <a:tc>
                  <a:txBody>
                    <a:bodyPr/>
                    <a:lstStyle/>
                    <a:p>
                      <a:pPr marL="6350" indent="-6350">
                        <a:lnSpc>
                          <a:spcPct val="107000"/>
                        </a:lnSpc>
                        <a:spcAft>
                          <a:spcPts val="65"/>
                        </a:spcAft>
                      </a:pPr>
                      <a:r>
                        <a:rPr lang="en-IN" sz="1000" kern="100">
                          <a:effectLst/>
                        </a:rPr>
                        <a:t>User expressed the presence of image sliders, navigation buttons at the bottom of the page, home icon logo, tagline, and footer for enhancing navigation and branding. </a:t>
                      </a:r>
                      <a:endParaRPr lang="en-IN" sz="13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9237" marR="24290" marT="16816" marB="0"/>
                </a:tc>
                <a:extLst>
                  <a:ext uri="{0D108BD9-81ED-4DB2-BD59-A6C34878D82A}">
                    <a16:rowId xmlns:a16="http://schemas.microsoft.com/office/drawing/2014/main" val="3352366272"/>
                  </a:ext>
                </a:extLst>
              </a:tr>
              <a:tr h="696717">
                <a:tc>
                  <a:txBody>
                    <a:bodyPr/>
                    <a:lstStyle/>
                    <a:p>
                      <a:pPr marL="6350" indent="-6350">
                        <a:lnSpc>
                          <a:spcPct val="107000"/>
                        </a:lnSpc>
                        <a:spcAft>
                          <a:spcPts val="65"/>
                        </a:spcAft>
                      </a:pPr>
                      <a:r>
                        <a:rPr lang="en-IN" sz="1000" kern="100">
                          <a:effectLst/>
                        </a:rPr>
                        <a:t>Detailed "About Us" Section </a:t>
                      </a:r>
                      <a:endParaRPr lang="en-IN" sz="13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9237" marR="24290" marT="16816" marB="0"/>
                </a:tc>
                <a:tc>
                  <a:txBody>
                    <a:bodyPr/>
                    <a:lstStyle/>
                    <a:p>
                      <a:pPr marL="6350" indent="-6350">
                        <a:lnSpc>
                          <a:spcPct val="103000"/>
                        </a:lnSpc>
                        <a:spcAft>
                          <a:spcPts val="65"/>
                        </a:spcAft>
                      </a:pPr>
                      <a:r>
                        <a:rPr lang="en-IN" sz="1000" kern="100">
                          <a:effectLst/>
                        </a:rPr>
                        <a:t>Users expressed the need for more comprehensive information about the company, including its history, values, team, and previous projects. </a:t>
                      </a:r>
                      <a:endParaRPr lang="en-IN" sz="1300" kern="100">
                        <a:effectLst/>
                      </a:endParaRPr>
                    </a:p>
                    <a:p>
                      <a:pPr marL="6350" indent="-6350">
                        <a:lnSpc>
                          <a:spcPct val="107000"/>
                        </a:lnSpc>
                        <a:spcAft>
                          <a:spcPts val="65"/>
                        </a:spcAft>
                      </a:pPr>
                      <a:r>
                        <a:rPr lang="en-IN" sz="1000" kern="100">
                          <a:effectLst/>
                        </a:rPr>
                        <a:t> </a:t>
                      </a:r>
                      <a:endParaRPr lang="en-IN" sz="13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9237" marR="24290" marT="16816" marB="0"/>
                </a:tc>
                <a:extLst>
                  <a:ext uri="{0D108BD9-81ED-4DB2-BD59-A6C34878D82A}">
                    <a16:rowId xmlns:a16="http://schemas.microsoft.com/office/drawing/2014/main" val="3820626712"/>
                  </a:ext>
                </a:extLst>
              </a:tr>
              <a:tr h="558315">
                <a:tc>
                  <a:txBody>
                    <a:bodyPr/>
                    <a:lstStyle/>
                    <a:p>
                      <a:pPr marL="6350" indent="-6350">
                        <a:lnSpc>
                          <a:spcPct val="107000"/>
                        </a:lnSpc>
                        <a:spcAft>
                          <a:spcPts val="65"/>
                        </a:spcAft>
                      </a:pPr>
                      <a:r>
                        <a:rPr lang="en-IN" sz="1000" kern="100">
                          <a:effectLst/>
                        </a:rPr>
                        <a:t>Enhancement of Budget </a:t>
                      </a:r>
                      <a:endParaRPr lang="en-IN" sz="1300" kern="100">
                        <a:effectLst/>
                      </a:endParaRPr>
                    </a:p>
                    <a:p>
                      <a:pPr marL="6350" indent="-6350">
                        <a:lnSpc>
                          <a:spcPct val="107000"/>
                        </a:lnSpc>
                        <a:spcAft>
                          <a:spcPts val="65"/>
                        </a:spcAft>
                      </a:pPr>
                      <a:r>
                        <a:rPr lang="en-IN" sz="1000" kern="100">
                          <a:effectLst/>
                        </a:rPr>
                        <a:t>Estimation and Product </a:t>
                      </a:r>
                      <a:endParaRPr lang="en-IN" sz="1300" kern="100">
                        <a:effectLst/>
                      </a:endParaRPr>
                    </a:p>
                    <a:p>
                      <a:pPr marL="6350" indent="-6350">
                        <a:lnSpc>
                          <a:spcPct val="107000"/>
                        </a:lnSpc>
                        <a:spcAft>
                          <a:spcPts val="65"/>
                        </a:spcAft>
                      </a:pPr>
                      <a:r>
                        <a:rPr lang="en-IN" sz="1000" kern="100">
                          <a:effectLst/>
                        </a:rPr>
                        <a:t>Information </a:t>
                      </a:r>
                      <a:endParaRPr lang="en-IN" sz="13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9237" marR="24290" marT="16816" marB="0"/>
                </a:tc>
                <a:tc>
                  <a:txBody>
                    <a:bodyPr/>
                    <a:lstStyle/>
                    <a:p>
                      <a:pPr marL="6350" marR="13970" indent="-6350">
                        <a:lnSpc>
                          <a:spcPct val="107000"/>
                        </a:lnSpc>
                        <a:spcAft>
                          <a:spcPts val="65"/>
                        </a:spcAft>
                      </a:pPr>
                      <a:r>
                        <a:rPr lang="en-IN" sz="1000" kern="100">
                          <a:effectLst/>
                        </a:rPr>
                        <a:t>Users suggested incorporating square meters information for products and providing clear options in the budget estimation tool to aid in decision-making. </a:t>
                      </a:r>
                      <a:endParaRPr lang="en-IN" sz="13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9237" marR="24290" marT="16816" marB="0"/>
                </a:tc>
                <a:extLst>
                  <a:ext uri="{0D108BD9-81ED-4DB2-BD59-A6C34878D82A}">
                    <a16:rowId xmlns:a16="http://schemas.microsoft.com/office/drawing/2014/main" val="3029681129"/>
                  </a:ext>
                </a:extLst>
              </a:tr>
              <a:tr h="371278">
                <a:tc>
                  <a:txBody>
                    <a:bodyPr/>
                    <a:lstStyle/>
                    <a:p>
                      <a:pPr marL="6350" indent="-6350">
                        <a:lnSpc>
                          <a:spcPct val="107000"/>
                        </a:lnSpc>
                        <a:spcAft>
                          <a:spcPts val="65"/>
                        </a:spcAft>
                      </a:pPr>
                      <a:r>
                        <a:rPr lang="en-IN" sz="1000" kern="100">
                          <a:effectLst/>
                        </a:rPr>
                        <a:t>Enhancement of Add to cart and remove from cart button</a:t>
                      </a:r>
                      <a:endParaRPr lang="en-IN" sz="13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9237" marR="24290" marT="16816" marB="0"/>
                </a:tc>
                <a:tc>
                  <a:txBody>
                    <a:bodyPr/>
                    <a:lstStyle/>
                    <a:p>
                      <a:pPr marL="6350" marR="13970" indent="-6350">
                        <a:lnSpc>
                          <a:spcPct val="107000"/>
                        </a:lnSpc>
                        <a:spcAft>
                          <a:spcPts val="65"/>
                        </a:spcAft>
                      </a:pPr>
                      <a:r>
                        <a:rPr lang="en-IN" sz="1000" kern="100">
                          <a:effectLst/>
                        </a:rPr>
                        <a:t>Users suggested that if there is a button for increasing and decreasing of the items, then it would be easy.</a:t>
                      </a:r>
                      <a:endParaRPr lang="en-IN" sz="13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9237" marR="24290" marT="16816" marB="0"/>
                </a:tc>
                <a:extLst>
                  <a:ext uri="{0D108BD9-81ED-4DB2-BD59-A6C34878D82A}">
                    <a16:rowId xmlns:a16="http://schemas.microsoft.com/office/drawing/2014/main" val="2468940866"/>
                  </a:ext>
                </a:extLst>
              </a:tr>
              <a:tr h="371278">
                <a:tc>
                  <a:txBody>
                    <a:bodyPr/>
                    <a:lstStyle/>
                    <a:p>
                      <a:pPr marL="6350" indent="-6350">
                        <a:lnSpc>
                          <a:spcPct val="107000"/>
                        </a:lnSpc>
                        <a:spcAft>
                          <a:spcPts val="65"/>
                        </a:spcAft>
                      </a:pPr>
                      <a:r>
                        <a:rPr lang="en-IN" sz="1000" kern="100">
                          <a:effectLst/>
                        </a:rPr>
                        <a:t>Enhancement of Logout component </a:t>
                      </a:r>
                      <a:endParaRPr lang="en-IN" sz="13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9237" marR="24290" marT="16816" marB="0"/>
                </a:tc>
                <a:tc>
                  <a:txBody>
                    <a:bodyPr/>
                    <a:lstStyle/>
                    <a:p>
                      <a:pPr marL="6350" indent="-6350">
                        <a:lnSpc>
                          <a:spcPct val="107000"/>
                        </a:lnSpc>
                        <a:spcAft>
                          <a:spcPts val="65"/>
                        </a:spcAft>
                      </a:pPr>
                      <a:r>
                        <a:rPr lang="en-IN" sz="1000" kern="100" dirty="0">
                          <a:effectLst/>
                        </a:rPr>
                        <a:t>User suggested that after logging out, it is better to be redirected to home page </a:t>
                      </a:r>
                      <a:endParaRPr lang="en-IN" sz="13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9237" marR="24290" marT="16816" marB="0"/>
                </a:tc>
                <a:extLst>
                  <a:ext uri="{0D108BD9-81ED-4DB2-BD59-A6C34878D82A}">
                    <a16:rowId xmlns:a16="http://schemas.microsoft.com/office/drawing/2014/main" val="3311172069"/>
                  </a:ext>
                </a:extLst>
              </a:tr>
            </a:tbl>
          </a:graphicData>
        </a:graphic>
      </p:graphicFrame>
    </p:spTree>
    <p:extLst>
      <p:ext uri="{BB962C8B-B14F-4D97-AF65-F5344CB8AC3E}">
        <p14:creationId xmlns:p14="http://schemas.microsoft.com/office/powerpoint/2010/main" val="1716669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524784-121A-C452-ABA6-AC690DCBA9FD}"/>
              </a:ext>
            </a:extLst>
          </p:cNvPr>
          <p:cNvSpPr>
            <a:spLocks noGrp="1"/>
          </p:cNvSpPr>
          <p:nvPr>
            <p:ph type="title"/>
          </p:nvPr>
        </p:nvSpPr>
        <p:spPr>
          <a:xfrm>
            <a:off x="956826" y="1112969"/>
            <a:ext cx="3937298" cy="4166010"/>
          </a:xfrm>
        </p:spPr>
        <p:txBody>
          <a:bodyPr>
            <a:normAutofit/>
          </a:bodyPr>
          <a:lstStyle/>
          <a:p>
            <a:r>
              <a:rPr lang="en-US">
                <a:solidFill>
                  <a:srgbClr val="FFFFFF"/>
                </a:solidFill>
              </a:rPr>
              <a:t>References</a:t>
            </a:r>
          </a:p>
        </p:txBody>
      </p:sp>
      <p:sp>
        <p:nvSpPr>
          <p:cNvPr id="21" name="Freeform: Shape 20">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3CD725C-C884-D6BB-0303-B3A96250C53D}"/>
              </a:ext>
            </a:extLst>
          </p:cNvPr>
          <p:cNvSpPr>
            <a:spLocks noGrp="1"/>
          </p:cNvSpPr>
          <p:nvPr>
            <p:ph idx="1"/>
          </p:nvPr>
        </p:nvSpPr>
        <p:spPr>
          <a:xfrm>
            <a:off x="6096000" y="820880"/>
            <a:ext cx="5257799" cy="4889350"/>
          </a:xfrm>
        </p:spPr>
        <p:txBody>
          <a:bodyPr anchor="t">
            <a:normAutofit/>
          </a:bodyPr>
          <a:lstStyle/>
          <a:p>
            <a:r>
              <a:rPr lang="en-US" dirty="0">
                <a:hlinkClick r:id="rId3"/>
              </a:rPr>
              <a:t>https://www.houzz.com</a:t>
            </a:r>
            <a:endParaRPr lang="en-US" dirty="0"/>
          </a:p>
          <a:p>
            <a:r>
              <a:rPr lang="en-US" dirty="0">
                <a:hlinkClick r:id="rId4"/>
              </a:rPr>
              <a:t>https://jestjs.io</a:t>
            </a:r>
            <a:endParaRPr lang="en-US" dirty="0"/>
          </a:p>
          <a:p>
            <a:r>
              <a:rPr lang="en-US" dirty="0">
                <a:hlinkClick r:id="rId5"/>
              </a:rPr>
              <a:t>https://www.nngroup.com/articles/usability-testing-101/</a:t>
            </a:r>
            <a:endParaRPr lang="en-US" dirty="0"/>
          </a:p>
          <a:p>
            <a:r>
              <a:rPr lang="en-US" dirty="0">
                <a:hlinkClick r:id="rId6"/>
              </a:rPr>
              <a:t>https://www.hotjar.com/usability-testing/methods/</a:t>
            </a:r>
            <a:endParaRPr lang="en-US" dirty="0"/>
          </a:p>
          <a:p>
            <a:r>
              <a:rPr lang="en-US" dirty="0">
                <a:hlinkClick r:id="rId7"/>
              </a:rPr>
              <a:t>https://stackoverflow.com/questions/75684508/saving-in-local-storage</a:t>
            </a:r>
            <a:endParaRPr lang="en-US" dirty="0"/>
          </a:p>
          <a:p>
            <a:endParaRPr lang="en-US" dirty="0"/>
          </a:p>
        </p:txBody>
      </p:sp>
      <p:sp>
        <p:nvSpPr>
          <p:cNvPr id="27" name="Freeform: Shape 26">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4901752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1452</TotalTime>
  <Words>447</Words>
  <Application>Microsoft Macintosh PowerPoint</Application>
  <PresentationFormat>Widescreen</PresentationFormat>
  <Paragraphs>56</Paragraphs>
  <Slides>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     Usability Testing and Verification: Home Renovation Website     </vt:lpstr>
      <vt:lpstr>Contents</vt:lpstr>
      <vt:lpstr>Overview </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Usability Testing and Verification on Home Renovation Website     </dc:title>
  <dc:creator>Shrouthy, Adithi Manjunath (SRH Hochschule Heidelberg Student)</dc:creator>
  <cp:lastModifiedBy>Shrouthy, Adithi Manjunath (SRH Hochschule Heidelberg Student)</cp:lastModifiedBy>
  <cp:revision>8</cp:revision>
  <dcterms:created xsi:type="dcterms:W3CDTF">2024-03-12T22:13:50Z</dcterms:created>
  <dcterms:modified xsi:type="dcterms:W3CDTF">2024-03-15T13:52:36Z</dcterms:modified>
</cp:coreProperties>
</file>