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90C226"/>
    <a:srgbClr val="1F7A1F"/>
    <a:srgbClr val="258E25"/>
    <a:srgbClr val="34CB34"/>
    <a:srgbClr val="155115"/>
    <a:srgbClr val="BF4040"/>
    <a:srgbClr val="8585AD"/>
    <a:srgbClr val="009900"/>
    <a:srgbClr val="8FF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2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08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5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9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8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C2D-ABAD-4DC9-9474-A1FD86B0BE98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C5F35-F4DF-4C7C-9C5E-820E9738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2" y="15886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Veggies Bistro</a:t>
            </a:r>
            <a:br>
              <a:rPr lang="en-IN" sz="8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IN" sz="8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Restaurant </a:t>
            </a:r>
            <a:endParaRPr lang="en-IN" sz="8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74415"/>
              </p:ext>
            </p:extLst>
          </p:nvPr>
        </p:nvGraphicFramePr>
        <p:xfrm>
          <a:off x="963053" y="655271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Attributes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Font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#a3a375 / #000000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Page Header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#ff3333 /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#258e25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Page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#b8ff4d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Text Background</a:t>
                      </a:r>
                      <a:r>
                        <a:rPr lang="en-IN" baseline="0" dirty="0" smtClean="0"/>
                        <a:t>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#a3a375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General Font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Oxygen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Name Font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Baskerville Old Face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Page Footer</a:t>
                      </a:r>
                      <a:r>
                        <a:rPr lang="en-IN" baseline="0" dirty="0" smtClean="0"/>
                        <a:t>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#a3a375 / #1f7a1f /</a:t>
                      </a:r>
                      <a:r>
                        <a:rPr lang="en-I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#155115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Logo 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#ff3333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05" y="193183"/>
            <a:ext cx="5885645" cy="6465194"/>
          </a:xfrm>
          <a:prstGeom prst="rect">
            <a:avLst/>
          </a:prstGeom>
          <a:solidFill>
            <a:srgbClr val="B8FF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0001" y="5795493"/>
            <a:ext cx="5885645" cy="862884"/>
          </a:xfrm>
          <a:prstGeom prst="rect">
            <a:avLst/>
          </a:prstGeom>
          <a:solidFill>
            <a:srgbClr val="1551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50000" y="193182"/>
            <a:ext cx="5885645" cy="1223493"/>
          </a:xfrm>
          <a:prstGeom prst="rect">
            <a:avLst/>
          </a:prstGeom>
          <a:solidFill>
            <a:srgbClr val="258E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120462" y="1596980"/>
            <a:ext cx="5331853" cy="2562896"/>
          </a:xfrm>
          <a:prstGeom prst="roundRect">
            <a:avLst>
              <a:gd name="adj" fmla="val 5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120463" y="4340180"/>
            <a:ext cx="1609859" cy="1275007"/>
          </a:xfrm>
          <a:prstGeom prst="roundRect">
            <a:avLst>
              <a:gd name="adj" fmla="val 5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3000780" y="4340180"/>
            <a:ext cx="1635614" cy="1275007"/>
          </a:xfrm>
          <a:prstGeom prst="roundRect">
            <a:avLst>
              <a:gd name="adj" fmla="val 5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919730" y="4340180"/>
            <a:ext cx="1532584" cy="1275007"/>
          </a:xfrm>
          <a:prstGeom prst="roundRect">
            <a:avLst>
              <a:gd name="adj" fmla="val 5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778619" y="177083"/>
            <a:ext cx="1893192" cy="1255690"/>
          </a:xfrm>
          <a:prstGeom prst="ellipse">
            <a:avLst/>
          </a:prstGeom>
          <a:solidFill>
            <a:srgbClr val="FF33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Veggies Bistro</a:t>
            </a:r>
            <a:endParaRPr lang="en-IN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020648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Home</a:t>
            </a:r>
            <a:endParaRPr lang="en-IN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06074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Menu</a:t>
            </a:r>
            <a:endParaRPr lang="en-IN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40946" y="1053920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Offers</a:t>
            </a:r>
            <a:endParaRPr lang="en-IN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0109" y="1050701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Gallery</a:t>
            </a:r>
            <a:endParaRPr lang="en-IN" sz="1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629434"/>
            <a:ext cx="5293215" cy="24979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20738102">
            <a:off x="3232597" y="386366"/>
            <a:ext cx="1030310" cy="8242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49995" y="295955"/>
            <a:ext cx="232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*Vegetarian Only</a:t>
            </a:r>
          </a:p>
          <a:p>
            <a:r>
              <a:rPr lang="en-IN" sz="1200" dirty="0" smtClean="0">
                <a:solidFill>
                  <a:schemeClr val="bg1"/>
                </a:solidFill>
              </a:rPr>
              <a:t>*Home Delivery Available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9653" y="270197"/>
            <a:ext cx="143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022-28123676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25841" r="38138" b="8405"/>
          <a:stretch/>
        </p:blipFill>
        <p:spPr>
          <a:xfrm>
            <a:off x="1154074" y="4381413"/>
            <a:ext cx="1576248" cy="12337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6" t="22074" r="19613" b="12275"/>
          <a:stretch/>
        </p:blipFill>
        <p:spPr>
          <a:xfrm>
            <a:off x="3011738" y="4381412"/>
            <a:ext cx="1624656" cy="12080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31" y="4353059"/>
            <a:ext cx="1532584" cy="1236371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120462" y="5371381"/>
            <a:ext cx="1609860" cy="243806"/>
          </a:xfrm>
          <a:prstGeom prst="roundRect">
            <a:avLst/>
          </a:prstGeom>
          <a:solidFill>
            <a:srgbClr val="1F7A1F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000779" y="5371381"/>
            <a:ext cx="1609860" cy="243806"/>
          </a:xfrm>
          <a:prstGeom prst="roundRect">
            <a:avLst/>
          </a:prstGeom>
          <a:solidFill>
            <a:srgbClr val="1F7A1F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SPECIALS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919729" y="5357043"/>
            <a:ext cx="1532585" cy="243806"/>
          </a:xfrm>
          <a:prstGeom prst="roundRect">
            <a:avLst/>
          </a:prstGeom>
          <a:solidFill>
            <a:srgbClr val="1F7A1F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849995" y="5809831"/>
            <a:ext cx="164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</a:rPr>
              <a:t>Operating Hours:</a:t>
            </a:r>
          </a:p>
          <a:p>
            <a:r>
              <a:rPr lang="en-IN" sz="800" dirty="0" smtClean="0">
                <a:solidFill>
                  <a:schemeClr val="bg1"/>
                </a:solidFill>
              </a:rPr>
              <a:t>Mon-Fri : 9 a.m. – 12 Midnight</a:t>
            </a:r>
          </a:p>
          <a:p>
            <a:r>
              <a:rPr lang="en-IN" sz="800" dirty="0" smtClean="0">
                <a:solidFill>
                  <a:schemeClr val="bg1"/>
                </a:solidFill>
              </a:rPr>
              <a:t>Sat : 11:30 a.m. – 12 Midnight</a:t>
            </a:r>
          </a:p>
          <a:p>
            <a:r>
              <a:rPr lang="en-IN" sz="800" dirty="0" smtClean="0">
                <a:solidFill>
                  <a:schemeClr val="bg1"/>
                </a:solidFill>
              </a:rPr>
              <a:t>Sunday Closed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19729" y="5827948"/>
            <a:ext cx="164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</a:rPr>
              <a:t>Address:</a:t>
            </a:r>
          </a:p>
          <a:p>
            <a:r>
              <a:rPr lang="en-IN" sz="800" dirty="0">
                <a:solidFill>
                  <a:schemeClr val="bg1"/>
                </a:solidFill>
              </a:rPr>
              <a:t>209, Mahesh Industrial Estate, Opposite Silver Park, Mira Bhayander Road, Mira Road East, Mira Road, Mumbai</a:t>
            </a:r>
            <a:endParaRPr lang="en-IN" sz="8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5909" y="5827948"/>
            <a:ext cx="22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i="1" dirty="0" smtClean="0">
                <a:solidFill>
                  <a:schemeClr val="bg1"/>
                </a:solidFill>
              </a:rPr>
              <a:t>“House </a:t>
            </a:r>
            <a:r>
              <a:rPr lang="en-IN" sz="600" b="1" i="1" dirty="0">
                <a:solidFill>
                  <a:schemeClr val="bg1"/>
                </a:solidFill>
              </a:rPr>
              <a:t>of South Indian food a place where you like to have dosa or idlie. Good family restaurant and attentive staff. </a:t>
            </a:r>
            <a:r>
              <a:rPr lang="en-IN" sz="600" b="1" i="1" dirty="0" smtClean="0">
                <a:solidFill>
                  <a:schemeClr val="bg1"/>
                </a:solidFill>
              </a:rPr>
              <a:t>”</a:t>
            </a:r>
          </a:p>
          <a:p>
            <a:endParaRPr lang="en-IN" sz="600" b="1" i="1" dirty="0">
              <a:solidFill>
                <a:schemeClr val="bg1"/>
              </a:solidFill>
            </a:endParaRPr>
          </a:p>
          <a:p>
            <a:r>
              <a:rPr lang="en-IN" sz="600" b="1" i="1" dirty="0" smtClean="0">
                <a:solidFill>
                  <a:schemeClr val="bg1"/>
                </a:solidFill>
              </a:rPr>
              <a:t>“</a:t>
            </a:r>
            <a:r>
              <a:rPr lang="en-IN" sz="600" b="1" i="1" dirty="0">
                <a:solidFill>
                  <a:schemeClr val="bg1"/>
                </a:solidFill>
              </a:rPr>
              <a:t>House of South Indian food a place where you like to have dosa or idlie. Good family restaurant and attentive staff. ”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06107" y="3116687"/>
            <a:ext cx="2665927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 – Desktop/Tablet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7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05" y="193183"/>
            <a:ext cx="5885645" cy="6465194"/>
          </a:xfrm>
          <a:prstGeom prst="rect">
            <a:avLst/>
          </a:prstGeom>
          <a:solidFill>
            <a:srgbClr val="B8FF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0000" y="193182"/>
            <a:ext cx="5885645" cy="1223493"/>
          </a:xfrm>
          <a:prstGeom prst="rect">
            <a:avLst/>
          </a:prstGeom>
          <a:solidFill>
            <a:srgbClr val="258E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78619" y="177083"/>
            <a:ext cx="1893192" cy="1255690"/>
          </a:xfrm>
          <a:prstGeom prst="ellipse">
            <a:avLst/>
          </a:prstGeom>
          <a:solidFill>
            <a:srgbClr val="FF33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Veggies Bistro</a:t>
            </a:r>
            <a:endParaRPr lang="en-IN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020648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Home</a:t>
            </a:r>
            <a:endParaRPr lang="en-IN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06074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Menu</a:t>
            </a:r>
            <a:endParaRPr lang="en-IN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40946" y="1053920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Offers</a:t>
            </a:r>
            <a:endParaRPr lang="en-IN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0109" y="1050701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Gallery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 rot="20830700">
            <a:off x="3232597" y="386366"/>
            <a:ext cx="1030310" cy="8242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49995" y="295955"/>
            <a:ext cx="232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*Vegetarian Only</a:t>
            </a:r>
          </a:p>
          <a:p>
            <a:r>
              <a:rPr lang="en-IN" sz="1200" dirty="0" smtClean="0">
                <a:solidFill>
                  <a:schemeClr val="bg1"/>
                </a:solidFill>
              </a:rPr>
              <a:t>*Home Delivery Available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9653" y="270197"/>
            <a:ext cx="143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022-28123676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06107" y="3116687"/>
            <a:ext cx="2665927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 Categories – Desktop/Tablet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011913" y="2053369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30322" y="1553029"/>
            <a:ext cx="194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MENU CATEGORIES</a:t>
            </a:r>
            <a:endParaRPr lang="en-IN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441466" y="2062757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3871019" y="2062757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2441466" y="3282599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le 37"/>
          <p:cNvSpPr/>
          <p:nvPr/>
        </p:nvSpPr>
        <p:spPr>
          <a:xfrm>
            <a:off x="5299653" y="2053369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1011912" y="3304772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3858139" y="3304772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5299653" y="3304772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3871019" y="4572983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2443403" y="4572983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1076203" y="2085526"/>
            <a:ext cx="1204686" cy="1057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2492265" y="2092957"/>
            <a:ext cx="1204686" cy="10575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927547" y="2085526"/>
            <a:ext cx="1204686" cy="105754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5350452" y="2063333"/>
            <a:ext cx="1204686" cy="105754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2494610" y="3290517"/>
            <a:ext cx="1204686" cy="10575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921818" y="4595752"/>
            <a:ext cx="1204686" cy="105754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894011" y="3338061"/>
            <a:ext cx="1204686" cy="10575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5339212" y="3328137"/>
            <a:ext cx="1204686" cy="105754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1076203" y="3330451"/>
            <a:ext cx="1204686" cy="10575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2492265" y="4618521"/>
            <a:ext cx="1204686" cy="105754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32993" y="2790005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SOUTH INDIAN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71019" y="4033821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VEG GARDEN	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449055" y="3997922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STARTERS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20648" y="4044195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PAV BHAJI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886198" y="5312947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BEVERAGES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449055" y="5301562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DESSERT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287693" y="4033821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NORTH INDIAN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299653" y="2780230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PIZZA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71019" y="2790005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SANDWICHES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43403" y="2801929"/>
            <a:ext cx="1291106" cy="351738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DOSAS</a:t>
            </a:r>
          </a:p>
        </p:txBody>
      </p:sp>
    </p:spTree>
    <p:extLst>
      <p:ext uri="{BB962C8B-B14F-4D97-AF65-F5344CB8AC3E}">
        <p14:creationId xmlns:p14="http://schemas.microsoft.com/office/powerpoint/2010/main" val="27668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05" y="193183"/>
            <a:ext cx="5885645" cy="6465194"/>
          </a:xfrm>
          <a:prstGeom prst="rect">
            <a:avLst/>
          </a:prstGeom>
          <a:solidFill>
            <a:srgbClr val="B8FF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0000" y="193182"/>
            <a:ext cx="5885645" cy="1223493"/>
          </a:xfrm>
          <a:prstGeom prst="rect">
            <a:avLst/>
          </a:prstGeom>
          <a:solidFill>
            <a:srgbClr val="258E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78619" y="177083"/>
            <a:ext cx="1893192" cy="1255690"/>
          </a:xfrm>
          <a:prstGeom prst="ellipse">
            <a:avLst/>
          </a:prstGeom>
          <a:solidFill>
            <a:srgbClr val="FF33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Veggies Bistro</a:t>
            </a:r>
            <a:endParaRPr lang="en-IN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020648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Home</a:t>
            </a:r>
            <a:endParaRPr lang="en-IN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06074" y="1081826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Menu</a:t>
            </a:r>
            <a:endParaRPr lang="en-IN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640946" y="1053920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Offers</a:t>
            </a:r>
            <a:endParaRPr lang="en-IN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20109" y="1050701"/>
            <a:ext cx="824248" cy="283334"/>
          </a:xfrm>
          <a:prstGeom prst="round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Gallery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 rot="20720631">
            <a:off x="3232597" y="386366"/>
            <a:ext cx="1030310" cy="8242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49995" y="295955"/>
            <a:ext cx="232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*Vegetarian Only</a:t>
            </a:r>
          </a:p>
          <a:p>
            <a:r>
              <a:rPr lang="en-IN" sz="1200" dirty="0" smtClean="0">
                <a:solidFill>
                  <a:schemeClr val="bg1"/>
                </a:solidFill>
              </a:rPr>
              <a:t>*Home Delivery Available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9653" y="270197"/>
            <a:ext cx="143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022-28123676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06107" y="3116687"/>
            <a:ext cx="2665927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 List– Desktop/Tablet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011913" y="2053369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42045" y="1553029"/>
            <a:ext cx="194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MENU LIST</a:t>
            </a:r>
            <a:endParaRPr lang="en-IN" sz="1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871019" y="2062757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1011912" y="3304772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3858139" y="3304772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3871019" y="4572983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996388" y="4618521"/>
            <a:ext cx="130628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1076203" y="2085526"/>
            <a:ext cx="1204686" cy="10575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927547" y="2085526"/>
            <a:ext cx="1204686" cy="10575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921818" y="4595752"/>
            <a:ext cx="1204686" cy="105754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3894011" y="3338061"/>
            <a:ext cx="1204686" cy="105754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1076203" y="3330451"/>
            <a:ext cx="1204686" cy="10575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2613" r="45707" b="8413"/>
          <a:stretch/>
        </p:blipFill>
        <p:spPr>
          <a:xfrm>
            <a:off x="1047187" y="4641290"/>
            <a:ext cx="1204686" cy="105754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865319" y="2826998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A1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197" y="2085526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302673" y="3409617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282046" y="4662847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69964" y="2051230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159728" y="3328872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12316" y="4609404"/>
            <a:ext cx="1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-Description</a:t>
            </a:r>
          </a:p>
          <a:p>
            <a:r>
              <a:rPr lang="en-IN" sz="1200" dirty="0" smtClean="0"/>
              <a:t>-Price</a:t>
            </a:r>
            <a:endParaRPr lang="en-IN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1819481" y="5373353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A3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860220" y="4093456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A2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7336" y="2850497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A4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715971" y="5373353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A6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02177" y="4083895"/>
            <a:ext cx="432392" cy="304104"/>
          </a:xfrm>
          <a:prstGeom prst="roundRect">
            <a:avLst/>
          </a:prstGeom>
          <a:solidFill>
            <a:srgbClr val="90C226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A5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21" y="1795133"/>
            <a:ext cx="944328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94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218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Trebuchet MS</vt:lpstr>
      <vt:lpstr>Wingdings 3</vt:lpstr>
      <vt:lpstr>Facet</vt:lpstr>
      <vt:lpstr>Veggies Bistro Restaurant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Veggies Bistro</dc:title>
  <dc:creator>Riddhi Damani</dc:creator>
  <cp:lastModifiedBy>Riddhi Damani</cp:lastModifiedBy>
  <cp:revision>23</cp:revision>
  <dcterms:created xsi:type="dcterms:W3CDTF">2017-10-30T15:18:56Z</dcterms:created>
  <dcterms:modified xsi:type="dcterms:W3CDTF">2017-10-31T18:27:59Z</dcterms:modified>
</cp:coreProperties>
</file>