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9" r:id="rId4"/>
    <p:sldId id="261" r:id="rId5"/>
    <p:sldId id="258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REWAL RIDDHI GANESH" initials="TRG" lastIdx="1" clrIdx="0">
    <p:extLst>
      <p:ext uri="{19B8F6BF-5375-455C-9EA6-DF929625EA0E}">
        <p15:presenceInfo xmlns:p15="http://schemas.microsoft.com/office/powerpoint/2012/main" userId="THAREWAL RIDDHI GAN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EWAL RIDDHI GANESH" userId="13e76fef-3174-4dc2-88bd-f5224a208027" providerId="ADAL" clId="{00C28FEE-6DA1-403D-BF38-4C10A6F8B4F6}"/>
    <pc:docChg chg="custSel modSld">
      <pc:chgData name="THAREWAL RIDDHI GANESH" userId="13e76fef-3174-4dc2-88bd-f5224a208027" providerId="ADAL" clId="{00C28FEE-6DA1-403D-BF38-4C10A6F8B4F6}" dt="2021-04-22T05:18:58.550" v="184" actId="20577"/>
      <pc:docMkLst>
        <pc:docMk/>
      </pc:docMkLst>
      <pc:sldChg chg="modSp mod">
        <pc:chgData name="THAREWAL RIDDHI GANESH" userId="13e76fef-3174-4dc2-88bd-f5224a208027" providerId="ADAL" clId="{00C28FEE-6DA1-403D-BF38-4C10A6F8B4F6}" dt="2021-04-15T12:35:52.008" v="54" actId="20577"/>
        <pc:sldMkLst>
          <pc:docMk/>
          <pc:sldMk cId="1323191895" sldId="257"/>
        </pc:sldMkLst>
        <pc:spChg chg="mod">
          <ac:chgData name="THAREWAL RIDDHI GANESH" userId="13e76fef-3174-4dc2-88bd-f5224a208027" providerId="ADAL" clId="{00C28FEE-6DA1-403D-BF38-4C10A6F8B4F6}" dt="2021-04-15T12:35:52.008" v="54" actId="20577"/>
          <ac:spMkLst>
            <pc:docMk/>
            <pc:sldMk cId="1323191895" sldId="257"/>
            <ac:spMk id="2" creationId="{47FA8E4F-5E60-4E5A-B883-526DB3802E95}"/>
          </ac:spMkLst>
        </pc:spChg>
        <pc:spChg chg="mod">
          <ac:chgData name="THAREWAL RIDDHI GANESH" userId="13e76fef-3174-4dc2-88bd-f5224a208027" providerId="ADAL" clId="{00C28FEE-6DA1-403D-BF38-4C10A6F8B4F6}" dt="2021-04-15T12:34:43.059" v="16" actId="14100"/>
          <ac:spMkLst>
            <pc:docMk/>
            <pc:sldMk cId="1323191895" sldId="257"/>
            <ac:spMk id="49" creationId="{6B184ED6-67BE-41B6-BC06-9C1EA6031DC3}"/>
          </ac:spMkLst>
        </pc:spChg>
      </pc:sldChg>
      <pc:sldChg chg="modSp mod">
        <pc:chgData name="THAREWAL RIDDHI GANESH" userId="13e76fef-3174-4dc2-88bd-f5224a208027" providerId="ADAL" clId="{00C28FEE-6DA1-403D-BF38-4C10A6F8B4F6}" dt="2021-04-21T09:11:28.548" v="93" actId="20577"/>
        <pc:sldMkLst>
          <pc:docMk/>
          <pc:sldMk cId="348197944" sldId="258"/>
        </pc:sldMkLst>
        <pc:spChg chg="mod">
          <ac:chgData name="THAREWAL RIDDHI GANESH" userId="13e76fef-3174-4dc2-88bd-f5224a208027" providerId="ADAL" clId="{00C28FEE-6DA1-403D-BF38-4C10A6F8B4F6}" dt="2021-04-21T09:11:28.548" v="93" actId="20577"/>
          <ac:spMkLst>
            <pc:docMk/>
            <pc:sldMk cId="348197944" sldId="258"/>
            <ac:spMk id="3" creationId="{5FD1F8F5-39BE-474D-A4E1-4C6D9FFC3D87}"/>
          </ac:spMkLst>
        </pc:spChg>
      </pc:sldChg>
      <pc:sldChg chg="modSp mod">
        <pc:chgData name="THAREWAL RIDDHI GANESH" userId="13e76fef-3174-4dc2-88bd-f5224a208027" providerId="ADAL" clId="{00C28FEE-6DA1-403D-BF38-4C10A6F8B4F6}" dt="2021-04-22T05:18:58.550" v="184" actId="20577"/>
        <pc:sldMkLst>
          <pc:docMk/>
          <pc:sldMk cId="399212661" sldId="261"/>
        </pc:sldMkLst>
        <pc:spChg chg="mod">
          <ac:chgData name="THAREWAL RIDDHI GANESH" userId="13e76fef-3174-4dc2-88bd-f5224a208027" providerId="ADAL" clId="{00C28FEE-6DA1-403D-BF38-4C10A6F8B4F6}" dt="2021-04-22T05:18:58.550" v="184" actId="20577"/>
          <ac:spMkLst>
            <pc:docMk/>
            <pc:sldMk cId="399212661" sldId="261"/>
            <ac:spMk id="3" creationId="{ECC00207-254C-42C7-B0CB-9002AA170031}"/>
          </ac:spMkLst>
        </pc:spChg>
      </pc:sldChg>
      <pc:sldChg chg="modSp mod">
        <pc:chgData name="THAREWAL RIDDHI GANESH" userId="13e76fef-3174-4dc2-88bd-f5224a208027" providerId="ADAL" clId="{00C28FEE-6DA1-403D-BF38-4C10A6F8B4F6}" dt="2021-04-21T09:51:25.074" v="158" actId="20577"/>
        <pc:sldMkLst>
          <pc:docMk/>
          <pc:sldMk cId="1249445995" sldId="265"/>
        </pc:sldMkLst>
        <pc:spChg chg="mod">
          <ac:chgData name="THAREWAL RIDDHI GANESH" userId="13e76fef-3174-4dc2-88bd-f5224a208027" providerId="ADAL" clId="{00C28FEE-6DA1-403D-BF38-4C10A6F8B4F6}" dt="2021-04-21T09:51:25.074" v="158" actId="20577"/>
          <ac:spMkLst>
            <pc:docMk/>
            <pc:sldMk cId="1249445995" sldId="265"/>
            <ac:spMk id="3" creationId="{AD2BFD3E-57B3-4C8B-9168-DCB0F4836D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5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79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4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46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3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1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4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2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3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3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635FBF-875B-4938-9B64-B083C0FFB18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5BB04A-C92B-47CC-8142-6B21EFFE5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21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urry image of a library&#10;&#10;Description automatically generated with low confidence">
            <a:extLst>
              <a:ext uri="{FF2B5EF4-FFF2-40B4-BE49-F238E27FC236}">
                <a16:creationId xmlns:a16="http://schemas.microsoft.com/office/drawing/2014/main" id="{5FBC1646-74FA-41B5-B18B-5841D195C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310" b="14420"/>
          <a:stretch/>
        </p:blipFill>
        <p:spPr>
          <a:xfrm>
            <a:off x="150814" y="-92212"/>
            <a:ext cx="12191980" cy="6857990"/>
          </a:xfrm>
          <a:prstGeom prst="rect">
            <a:avLst/>
          </a:prstGeom>
        </p:spPr>
      </p:pic>
      <p:sp>
        <p:nvSpPr>
          <p:cNvPr id="44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FC93C-FD62-475B-B2F0-22E7563A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3" y="2509284"/>
            <a:ext cx="8784762" cy="2486049"/>
          </a:xfrm>
        </p:spPr>
        <p:txBody>
          <a:bodyPr>
            <a:normAutofit fontScale="90000"/>
          </a:bodyPr>
          <a:lstStyle/>
          <a:p>
            <a:r>
              <a:rPr lang="en-US" dirty="0"/>
              <a:t>DSA-II</a:t>
            </a:r>
            <a:br>
              <a:rPr lang="en-US" dirty="0"/>
            </a:br>
            <a:r>
              <a:rPr lang="en-US" dirty="0"/>
              <a:t>Boggle solver + Dictionary USING TRIE DATA STRUCTURE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BC7C1-8F52-4536-96A9-FA999A68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8" y="5071532"/>
            <a:ext cx="5346301" cy="14136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/>
                </a:solidFill>
              </a:rPr>
              <a:t>NAME : RIDDHI GANESH THAREWAL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solidFill>
                  <a:schemeClr val="tx1"/>
                </a:solidFill>
              </a:rPr>
              <a:t>DIV 1</a:t>
            </a:r>
          </a:p>
          <a:p>
            <a:pPr>
              <a:lnSpc>
                <a:spcPct val="90000"/>
              </a:lnSpc>
            </a:pPr>
            <a:r>
              <a:rPr lang="en-IN" sz="1300" dirty="0">
                <a:solidFill>
                  <a:schemeClr val="tx1"/>
                </a:solidFill>
              </a:rPr>
              <a:t>MIS : 111903068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5854ED-60E4-4CED-B53C-85F74C3D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04" y="565945"/>
            <a:ext cx="532521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A8E4F-5E60-4E5A-B883-526DB380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4" y="1630016"/>
            <a:ext cx="4147924" cy="2372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 err="1"/>
              <a:t>Trie</a:t>
            </a:r>
            <a:br>
              <a:rPr lang="en-US" sz="3600" dirty="0"/>
            </a:br>
            <a:r>
              <a:rPr lang="en-US" sz="3600" dirty="0"/>
              <a:t> data structure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B184ED6-67BE-41B6-BC06-9C1EA603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778" y="685801"/>
            <a:ext cx="7363179" cy="5675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900" dirty="0">
                <a:solidFill>
                  <a:schemeClr val="tx1"/>
                </a:solidFill>
              </a:rPr>
              <a:t>TRIE IS DIGITAL TREE OR PREFIX TREE  WHICH STORES STRINGS THAT CAN BE VISUALIZED AS GRAPH.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900" dirty="0">
                <a:solidFill>
                  <a:schemeClr val="tx1"/>
                </a:solidFill>
              </a:rPr>
              <a:t>A </a:t>
            </a:r>
            <a:r>
              <a:rPr lang="en-US" sz="1900" dirty="0" err="1">
                <a:solidFill>
                  <a:schemeClr val="tx1"/>
                </a:solidFill>
              </a:rPr>
              <a:t>trie</a:t>
            </a:r>
            <a:r>
              <a:rPr lang="en-US" sz="1900" dirty="0">
                <a:solidFill>
                  <a:schemeClr val="tx1"/>
                </a:solidFill>
              </a:rPr>
              <a:t> is tree-like data structure whose nodes in a particular </a:t>
            </a:r>
            <a:r>
              <a:rPr lang="en-US" sz="1900" dirty="0" err="1">
                <a:solidFill>
                  <a:schemeClr val="tx1"/>
                </a:solidFill>
              </a:rPr>
              <a:t>way,words</a:t>
            </a:r>
            <a:r>
              <a:rPr lang="en-US" sz="1900" dirty="0">
                <a:solidFill>
                  <a:schemeClr val="tx1"/>
                </a:solidFill>
              </a:rPr>
              <a:t> and strings can be retrieved from the structure by traversing down a branch  path of tree.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900" b="1" i="1" u="sng" dirty="0">
                <a:solidFill>
                  <a:schemeClr val="tx1"/>
                </a:solidFill>
              </a:rPr>
              <a:t>APPLICATION: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900" dirty="0">
                <a:solidFill>
                  <a:schemeClr val="tx1"/>
                </a:solidFill>
              </a:rPr>
              <a:t>It  can be used to make dictionary with meanings.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900" dirty="0">
                <a:solidFill>
                  <a:schemeClr val="tx1"/>
                </a:solidFill>
              </a:rPr>
              <a:t>It can be used to make search in phonebook Directory.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900" dirty="0">
                <a:solidFill>
                  <a:schemeClr val="tx1"/>
                </a:solidFill>
              </a:rPr>
              <a:t> Autocomplete Suggestion.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900" dirty="0">
                <a:solidFill>
                  <a:schemeClr val="tx1"/>
                </a:solidFill>
              </a:rPr>
              <a:t>Boggle Word game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900" dirty="0" err="1">
                <a:solidFill>
                  <a:schemeClr val="tx1"/>
                </a:solidFill>
              </a:rPr>
              <a:t>Etc</a:t>
            </a:r>
            <a:r>
              <a:rPr lang="en-US" sz="1900" dirty="0">
                <a:solidFill>
                  <a:schemeClr val="tx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2319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07C2A-9A41-44FC-B3BC-B4C2FD68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/>
              <a:t>Continue….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0221-F59E-4B9A-A5B5-C1CF8802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trie</a:t>
            </a:r>
            <a:r>
              <a:rPr lang="en-US" dirty="0">
                <a:solidFill>
                  <a:schemeClr val="tx1"/>
                </a:solidFill>
              </a:rPr>
              <a:t> data structure the struct node contain Array pointer of size 26 and int data type to indicate if the word </a:t>
            </a:r>
            <a:r>
              <a:rPr lang="en-US" dirty="0" err="1">
                <a:solidFill>
                  <a:schemeClr val="tx1"/>
                </a:solidFill>
              </a:rPr>
              <a:t>ends,char</a:t>
            </a:r>
            <a:r>
              <a:rPr lang="en-US" dirty="0">
                <a:solidFill>
                  <a:schemeClr val="tx1"/>
                </a:solidFill>
              </a:rPr>
              <a:t> pointer for meaning.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In these I am going to implement dictionary by storing the meaning where the word ends  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 will Also try to implement related suggestion as while searching.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At the Same time the Boggle Solver is also implemented.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2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F2043-9A16-45B5-9249-D8969A05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85799"/>
            <a:ext cx="3246783" cy="37404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Continue…..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0207-254C-42C7-B0CB-9002AA170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906" y="685799"/>
            <a:ext cx="7250294" cy="5807766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b="1" i="1" u="sng" dirty="0">
                <a:solidFill>
                  <a:schemeClr val="tx1"/>
                </a:solidFill>
              </a:rPr>
              <a:t>Function to be implemented: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Initialization of </a:t>
            </a:r>
            <a:r>
              <a:rPr lang="en-US" dirty="0" err="1">
                <a:solidFill>
                  <a:schemeClr val="tx1"/>
                </a:solidFill>
              </a:rPr>
              <a:t>trie</a:t>
            </a:r>
            <a:r>
              <a:rPr lang="en-US" dirty="0">
                <a:solidFill>
                  <a:schemeClr val="tx1"/>
                </a:solidFill>
              </a:rPr>
              <a:t>/create </a:t>
            </a:r>
            <a:r>
              <a:rPr lang="en-US" dirty="0" err="1">
                <a:solidFill>
                  <a:schemeClr val="tx1"/>
                </a:solidFill>
              </a:rPr>
              <a:t>trie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Loading data from file into </a:t>
            </a:r>
            <a:r>
              <a:rPr lang="en-US" dirty="0" err="1">
                <a:solidFill>
                  <a:schemeClr val="tx1"/>
                </a:solidFill>
              </a:rPr>
              <a:t>trie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Adding word into file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Insertion of data/information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Searching operation.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Autosuggesting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Deleting /Destroying the loaded </a:t>
            </a:r>
            <a:r>
              <a:rPr lang="en-US" dirty="0" err="1">
                <a:solidFill>
                  <a:schemeClr val="tx1"/>
                </a:solidFill>
              </a:rPr>
              <a:t>trie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Boggle solver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Linked list for solving boggle.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Also will try to explore…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b="1" i="1" u="sng" dirty="0">
                <a:solidFill>
                  <a:schemeClr val="tx1"/>
                </a:solidFill>
              </a:rPr>
              <a:t>Data Structure used: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Trie</a:t>
            </a:r>
            <a:r>
              <a:rPr lang="en-US" dirty="0">
                <a:solidFill>
                  <a:schemeClr val="tx1"/>
                </a:solidFill>
              </a:rPr>
              <a:t> used to create Dictionary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File Handling which is required for loading words and meaning from text file and also to add word into file.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Linked list to Traverse The Path in boggle .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An array structure is used which will be required for avoiding the revisit to same location again.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91EFB-E2DD-48BF-A85A-C8A4B48F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/>
              <a:t>Timeline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F8F5-39BE-474D-A4E1-4C6D9FFC3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Firstly I have performed Dictionary with meaning where I required 2 weeks.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in next week I researched on boggle that how is that solved and all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in next week I implemented linked list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after Array to avoid revisiting and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3481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622BD-46F9-42F3-9B87-215A3B33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Time </a:t>
            </a:r>
            <a:r>
              <a:rPr lang="en-US" sz="3600" dirty="0" err="1"/>
              <a:t>Complexiety</a:t>
            </a:r>
            <a:r>
              <a:rPr lang="en-US" sz="3600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BFD3E-57B3-4C8B-9168-DCB0F483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752" y="685799"/>
            <a:ext cx="6288260" cy="489204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Dictionary: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Insert function O(n)……. Where n is length of word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Delete O(1)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Add word O(n) ….n is length of word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Load Dictionary : O(n)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Destroy : O(n*m) ……..where n is length of words and m is total words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Delete word: O(n)………where n is length of word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Display O(n) ……….where n is length of word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Linked list: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Insertion:O</a:t>
            </a:r>
            <a:r>
              <a:rPr lang="en-US" dirty="0">
                <a:solidFill>
                  <a:schemeClr val="tx1"/>
                </a:solidFill>
              </a:rPr>
              <a:t>(1) for one character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Removenode:O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Deletion:O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Get : O(1)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Boggle: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Load </a:t>
            </a:r>
            <a:r>
              <a:rPr lang="en-US" dirty="0" err="1">
                <a:solidFill>
                  <a:schemeClr val="tx1"/>
                </a:solidFill>
              </a:rPr>
              <a:t>boggle:O</a:t>
            </a:r>
            <a:r>
              <a:rPr lang="en-US" dirty="0">
                <a:solidFill>
                  <a:schemeClr val="tx1"/>
                </a:solidFill>
              </a:rPr>
              <a:t>(n) ….n is number of element to be inserted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4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573E-F04E-4B33-BDBE-2735FE34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5AA7-C094-4FF7-B65C-E48F1CEB9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Boggle Solver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42C41D1-F1C9-407A-8192-C6916477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23557"/>
            <a:ext cx="8535988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21E2-9117-4277-A2F5-1FB9DB95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ED02D-6E38-4EE2-813F-237B606CC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Dictionary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6747FC9-B79F-40FE-95F0-99471C5F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05" y="300892"/>
            <a:ext cx="5684943" cy="427430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A8A9E04-39A4-4E9D-8255-42A3D5B28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" y="300892"/>
            <a:ext cx="5684943" cy="4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406</TotalTime>
  <Words>472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DSA-II Boggle solver + Dictionary USING TRIE DATA STRUCTURE</vt:lpstr>
      <vt:lpstr>Trie  data structure </vt:lpstr>
      <vt:lpstr>Continue….</vt:lpstr>
      <vt:lpstr>Continue…..</vt:lpstr>
      <vt:lpstr>Timeline</vt:lpstr>
      <vt:lpstr>Time Complexiety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DSA-II PROJECT TRIE DATA STRUCTURE</dc:title>
  <dc:creator>THAREWAL RIDDHI GANESH</dc:creator>
  <cp:lastModifiedBy>THAREWAL RIDDHI GANESH</cp:lastModifiedBy>
  <cp:revision>2</cp:revision>
  <dcterms:created xsi:type="dcterms:W3CDTF">2021-01-22T14:13:34Z</dcterms:created>
  <dcterms:modified xsi:type="dcterms:W3CDTF">2021-04-22T05:19:19Z</dcterms:modified>
</cp:coreProperties>
</file>