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me : Riddhick Dalal External Guide : M Swapna (Scientist ‘E’)…"/>
          <p:cNvSpPr txBox="1"/>
          <p:nvPr>
            <p:ph type="body" idx="21"/>
          </p:nvPr>
        </p:nvSpPr>
        <p:spPr>
          <a:xfrm>
            <a:off x="1201340" y="10592128"/>
            <a:ext cx="21971003" cy="19047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Name : Riddhick Dalal</a:t>
            </a:r>
            <a:br/>
            <a:r>
              <a:t>External Guide : M Swapna (Scientist ‘E’)</a:t>
            </a:r>
          </a:p>
          <a:p>
            <a:pPr/>
            <a:r>
              <a:t>Internal Guide : Dr. Debasish Pradhan</a:t>
            </a:r>
          </a:p>
        </p:txBody>
      </p:sp>
      <p:sp>
        <p:nvSpPr>
          <p:cNvPr id="172" name="Advance Visual Perception :"/>
          <p:cNvSpPr txBox="1"/>
          <p:nvPr>
            <p:ph type="ctrTitle"/>
          </p:nvPr>
        </p:nvSpPr>
        <p:spPr>
          <a:xfrm>
            <a:off x="1603994" y="3152957"/>
            <a:ext cx="21176012" cy="3986055"/>
          </a:xfrm>
          <a:prstGeom prst="rect">
            <a:avLst/>
          </a:prstGeom>
        </p:spPr>
        <p:txBody>
          <a:bodyPr/>
          <a:lstStyle/>
          <a:p>
            <a:pPr/>
            <a:r>
              <a:t>Advance Visual Perception :</a:t>
            </a:r>
          </a:p>
        </p:txBody>
      </p:sp>
      <p:sp>
        <p:nvSpPr>
          <p:cNvPr id="173" name="Scene Understanding"/>
          <p:cNvSpPr txBox="1"/>
          <p:nvPr>
            <p:ph type="subTitle" sz="quarter" idx="1"/>
          </p:nvPr>
        </p:nvSpPr>
        <p:spPr>
          <a:xfrm>
            <a:off x="1570943" y="7223190"/>
            <a:ext cx="21601400" cy="1504861"/>
          </a:xfrm>
          <a:prstGeom prst="rect">
            <a:avLst/>
          </a:prstGeom>
        </p:spPr>
        <p:txBody>
          <a:bodyPr/>
          <a:lstStyle/>
          <a:p>
            <a:pPr/>
            <a:r>
              <a:t>Scene Understanding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 </a:t>
            </a:r>
          </a:p>
        </p:txBody>
      </p:sp>
      <p:sp>
        <p:nvSpPr>
          <p:cNvPr id="176" name="Develop a system to extract details from aerial images/videos and process it further to perform complex reasoning and understanding.…"/>
          <p:cNvSpPr txBox="1"/>
          <p:nvPr>
            <p:ph type="body" idx="1"/>
          </p:nvPr>
        </p:nvSpPr>
        <p:spPr>
          <a:xfrm>
            <a:off x="1206500" y="3191218"/>
            <a:ext cx="21971000" cy="9313298"/>
          </a:xfrm>
          <a:prstGeom prst="rect">
            <a:avLst/>
          </a:prstGeom>
        </p:spPr>
        <p:txBody>
          <a:bodyPr/>
          <a:lstStyle/>
          <a:p>
            <a:pPr/>
            <a:r>
              <a:t>Develop a system to extract details from aerial images/videos and process it further to perform complex reasoning and understanding.</a:t>
            </a:r>
          </a:p>
          <a:p>
            <a:pPr/>
            <a:r>
              <a:t>It combines object detection, tracking, depth estimation, motion prediction, relational reasoning of recognised objects, inference of spatial and contextual relationships.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terature Study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Study :</a:t>
            </a:r>
          </a:p>
        </p:txBody>
      </p:sp>
      <p:sp>
        <p:nvSpPr>
          <p:cNvPr id="179" name="Semantic Scene Understanding with Large Language Models on Unmanned Aerial Vehicles [ Combined the features from YOLO and CLIP to get better contextual information and then used that as input to GPT3 for detailed description generation from video ]…"/>
          <p:cNvSpPr txBox="1"/>
          <p:nvPr>
            <p:ph type="body" idx="1"/>
          </p:nvPr>
        </p:nvSpPr>
        <p:spPr>
          <a:xfrm>
            <a:off x="1206500" y="2928924"/>
            <a:ext cx="21971000" cy="9575592"/>
          </a:xfrm>
          <a:prstGeom prst="rect">
            <a:avLst/>
          </a:prstGeom>
        </p:spPr>
        <p:txBody>
          <a:bodyPr/>
          <a:lstStyle/>
          <a:p>
            <a:pPr marL="177800" indent="-177800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/>
            </a:pPr>
            <a:r>
              <a:t> Semantic Scene Understanding with Large Language Models on Unmanned Aerial Vehicles [ Combined the features from YOLO and CLIP to get better contextual information and then used that as input to GPT3 for detailed description generation from video ]</a:t>
            </a:r>
            <a:br/>
            <a:br/>
          </a:p>
          <a:p>
            <a:pPr marL="177800" indent="-177800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/>
            </a:pPr>
            <a:r>
              <a:t> Enhanced Scene Understanding and Situation Awareness for Autonomous Vehicles Based on Semantic Segmentation [ Used Semantic Segmentation, Motion Estimation, Scene Complexity Analysis for advance situation awareness in autonomous vehicles ]</a:t>
            </a:r>
            <a:br/>
            <a:br/>
          </a:p>
          <a:p>
            <a:pPr marL="177800" indent="-177800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/>
            </a:pPr>
            <a:r>
              <a:t> Aerial Scene Understanding in the wild : Multi-Scene Recognition Via Prototype-based Memory Networks [ Extracts features from single-scene images, stores each class’s average feature as a prototype in memory and then uses multi-headed attention to match new images against the prototypes to predict all scenes present 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eneral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Approach </a:t>
            </a:r>
          </a:p>
        </p:txBody>
      </p:sp>
      <p:sp>
        <p:nvSpPr>
          <p:cNvPr id="182" name="Detect and track objects in images/videos taken from drones.…"/>
          <p:cNvSpPr txBox="1"/>
          <p:nvPr>
            <p:ph type="body" idx="1"/>
          </p:nvPr>
        </p:nvSpPr>
        <p:spPr>
          <a:xfrm>
            <a:off x="1206500" y="3238788"/>
            <a:ext cx="21971000" cy="9265728"/>
          </a:xfrm>
          <a:prstGeom prst="rect">
            <a:avLst/>
          </a:prstGeom>
        </p:spPr>
        <p:txBody>
          <a:bodyPr/>
          <a:lstStyle/>
          <a:p>
            <a:pPr/>
            <a:r>
              <a:t>Detect and track objects in images/videos taken from drones.</a:t>
            </a:r>
          </a:p>
          <a:p>
            <a:pPr/>
            <a:r>
              <a:t>Compute real world spatial relationships between different objects.</a:t>
            </a:r>
          </a:p>
          <a:p>
            <a:pPr/>
            <a:r>
              <a:t>Estimate motion, depth, size and other features of the detected objects.</a:t>
            </a:r>
          </a:p>
          <a:p>
            <a:pPr/>
            <a:r>
              <a:t>Capture contextual informations and patterns from overall image/video.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g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</a:t>
            </a:r>
          </a:p>
        </p:txBody>
      </p:sp>
      <p:sp>
        <p:nvSpPr>
          <p:cNvPr id="185" name="Dataset identification : VisDrone , DOTA…"/>
          <p:cNvSpPr txBox="1"/>
          <p:nvPr>
            <p:ph type="body" idx="1"/>
          </p:nvPr>
        </p:nvSpPr>
        <p:spPr>
          <a:xfrm>
            <a:off x="1206500" y="3096626"/>
            <a:ext cx="21971000" cy="9407890"/>
          </a:xfrm>
          <a:prstGeom prst="rect">
            <a:avLst/>
          </a:prstGeom>
        </p:spPr>
        <p:txBody>
          <a:bodyPr/>
          <a:lstStyle/>
          <a:p>
            <a:pPr/>
            <a:r>
              <a:t>Dataset identification : VisDrone , DOTA</a:t>
            </a:r>
          </a:p>
          <a:p>
            <a:pPr/>
            <a:r>
              <a:t>Comparing Models on Object Detection from Aerial Images.</a:t>
            </a:r>
          </a:p>
          <a:p>
            <a:pPr lvl="6" marL="6223000" indent="-889000">
              <a:buSzPct val="100000"/>
              <a:buAutoNum type="alphaUcPeriod" startAt="1"/>
            </a:pPr>
            <a:r>
              <a:t>Yolov8</a:t>
            </a:r>
          </a:p>
          <a:p>
            <a:pPr lvl="6" marL="6223000" indent="-889000">
              <a:buSzPct val="100000"/>
              <a:buAutoNum type="alphaUcPeriod" startAt="1"/>
            </a:pPr>
            <a:r>
              <a:t>RT-DETR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