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6"/>
  </p:notesMasterIdLst>
  <p:sldIdLst>
    <p:sldId id="256" r:id="rId2"/>
    <p:sldId id="311" r:id="rId3"/>
    <p:sldId id="258" r:id="rId4"/>
    <p:sldId id="260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</p:sldIdLst>
  <p:sldSz cx="9144000" cy="5143500" type="screen16x9"/>
  <p:notesSz cx="6858000" cy="9144000"/>
  <p:embeddedFontLst>
    <p:embeddedFont>
      <p:font typeface="Assistant" pitchFamily="2" charset="-79"/>
      <p:regular r:id="rId17"/>
      <p:bold r:id="rId18"/>
    </p:embeddedFont>
    <p:embeddedFont>
      <p:font typeface="Orbitron" panose="020B0604020202020204" charset="0"/>
      <p:regular r:id="rId19"/>
      <p:bold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Condensed Light" panose="02000000000000000000" pitchFamily="2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03ECFF-17C7-485A-BD24-0F31DDAD4CCA}">
  <a:tblStyle styleId="{9C03ECFF-17C7-485A-BD24-0F31DDAD4C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32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12e1aada3f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12e1aada3f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29a6084f5a_1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29a6084f5a_1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29a6084f5a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29a6084f5a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77302" y="673625"/>
            <a:ext cx="6581100" cy="219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77921" y="3615250"/>
            <a:ext cx="3789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1128" y="238644"/>
            <a:ext cx="8430000" cy="4666200"/>
          </a:xfrm>
          <a:prstGeom prst="roundRect">
            <a:avLst>
              <a:gd name="adj" fmla="val 4973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13" name="Google Shape;13;p2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-21600" y="972500"/>
            <a:ext cx="91704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1017900" y="1685688"/>
            <a:ext cx="4695000" cy="6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1017900" y="2343913"/>
            <a:ext cx="4695000" cy="11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351128" y="228595"/>
            <a:ext cx="8430000" cy="4686251"/>
            <a:chOff x="351128" y="228595"/>
            <a:chExt cx="8430000" cy="4686251"/>
          </a:xfrm>
        </p:grpSpPr>
        <p:sp>
          <p:nvSpPr>
            <p:cNvPr id="79" name="Google Shape;79;p9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name="adj" fmla="val 4973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" name="Google Shape;80;p9"/>
            <p:cNvGrpSpPr/>
            <p:nvPr/>
          </p:nvGrpSpPr>
          <p:grpSpPr>
            <a:xfrm>
              <a:off x="713171" y="228595"/>
              <a:ext cx="7717725" cy="4686251"/>
              <a:chOff x="713175" y="432300"/>
              <a:chExt cx="7717725" cy="4278900"/>
            </a:xfrm>
          </p:grpSpPr>
          <p:cxnSp>
            <p:nvCxnSpPr>
              <p:cNvPr id="81" name="Google Shape;81;p9"/>
              <p:cNvCxnSpPr/>
              <p:nvPr/>
            </p:nvCxnSpPr>
            <p:spPr>
              <a:xfrm>
                <a:off x="713175" y="453850"/>
                <a:ext cx="0" cy="4242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9"/>
              <p:cNvCxnSpPr/>
              <p:nvPr/>
            </p:nvCxnSpPr>
            <p:spPr>
              <a:xfrm>
                <a:off x="8430900" y="432300"/>
                <a:ext cx="0" cy="4278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4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22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213" name="Google Shape;213;p22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name="adj" fmla="val 4973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4" name="Google Shape;214;p22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5" name="Google Shape;215;p22"/>
          <p:cNvSpPr txBox="1">
            <a:spLocks noGrp="1"/>
          </p:cNvSpPr>
          <p:nvPr>
            <p:ph type="subTitle" idx="1"/>
          </p:nvPr>
        </p:nvSpPr>
        <p:spPr>
          <a:xfrm>
            <a:off x="713100" y="1767950"/>
            <a:ext cx="4278600" cy="1898700"/>
          </a:xfrm>
          <a:prstGeom prst="rect">
            <a:avLst/>
          </a:prstGeom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17" name="Google Shape;217;p22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218" name="Google Shape;218;p22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32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356" name="Google Shape;356;p32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name="adj" fmla="val 4973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7" name="Google Shape;357;p32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8" name="Google Shape;358;p32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359" name="Google Shape;359;p32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32"/>
          <p:cNvSpPr/>
          <p:nvPr/>
        </p:nvSpPr>
        <p:spPr>
          <a:xfrm>
            <a:off x="1992438" y="3209770"/>
            <a:ext cx="5163900" cy="5403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grpSp>
        <p:nvGrpSpPr>
          <p:cNvPr id="364" name="Google Shape;364;p32"/>
          <p:cNvGrpSpPr/>
          <p:nvPr/>
        </p:nvGrpSpPr>
        <p:grpSpPr>
          <a:xfrm>
            <a:off x="7774198" y="1271033"/>
            <a:ext cx="656700" cy="656686"/>
            <a:chOff x="8030050" y="2613550"/>
            <a:chExt cx="1147475" cy="1147450"/>
          </a:xfrm>
        </p:grpSpPr>
        <p:sp>
          <p:nvSpPr>
            <p:cNvPr id="365" name="Google Shape;365;p32"/>
            <p:cNvSpPr/>
            <p:nvPr/>
          </p:nvSpPr>
          <p:spPr>
            <a:xfrm>
              <a:off x="8030050" y="2613550"/>
              <a:ext cx="1147475" cy="1147450"/>
            </a:xfrm>
            <a:custGeom>
              <a:avLst/>
              <a:gdLst/>
              <a:ahLst/>
              <a:cxnLst/>
              <a:rect l="l" t="t" r="r" b="b"/>
              <a:pathLst>
                <a:path w="45899" h="45898" extrusionOk="0">
                  <a:moveTo>
                    <a:pt x="22949" y="45898"/>
                  </a:moveTo>
                  <a:cubicBezTo>
                    <a:pt x="10305" y="45898"/>
                    <a:pt x="1" y="35594"/>
                    <a:pt x="1" y="22949"/>
                  </a:cubicBezTo>
                  <a:cubicBezTo>
                    <a:pt x="1" y="10305"/>
                    <a:pt x="10305" y="1"/>
                    <a:pt x="22949" y="1"/>
                  </a:cubicBezTo>
                  <a:cubicBezTo>
                    <a:pt x="35594" y="1"/>
                    <a:pt x="45898" y="10305"/>
                    <a:pt x="45898" y="22949"/>
                  </a:cubicBezTo>
                  <a:cubicBezTo>
                    <a:pt x="45898" y="35594"/>
                    <a:pt x="35594" y="45898"/>
                    <a:pt x="22949" y="45898"/>
                  </a:cubicBezTo>
                  <a:close/>
                  <a:moveTo>
                    <a:pt x="22949" y="396"/>
                  </a:moveTo>
                  <a:cubicBezTo>
                    <a:pt x="10517" y="396"/>
                    <a:pt x="365" y="10487"/>
                    <a:pt x="365" y="22949"/>
                  </a:cubicBezTo>
                  <a:cubicBezTo>
                    <a:pt x="365" y="35381"/>
                    <a:pt x="10487" y="45533"/>
                    <a:pt x="22949" y="45533"/>
                  </a:cubicBezTo>
                  <a:cubicBezTo>
                    <a:pt x="35381" y="45533"/>
                    <a:pt x="45503" y="35411"/>
                    <a:pt x="45503" y="22949"/>
                  </a:cubicBezTo>
                  <a:cubicBezTo>
                    <a:pt x="45503" y="10517"/>
                    <a:pt x="35412" y="396"/>
                    <a:pt x="22949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8030050" y="2613550"/>
              <a:ext cx="1147475" cy="1147450"/>
            </a:xfrm>
            <a:custGeom>
              <a:avLst/>
              <a:gdLst/>
              <a:ahLst/>
              <a:cxnLst/>
              <a:rect l="l" t="t" r="r" b="b"/>
              <a:pathLst>
                <a:path w="45899" h="45898" extrusionOk="0">
                  <a:moveTo>
                    <a:pt x="22949" y="45898"/>
                  </a:moveTo>
                  <a:cubicBezTo>
                    <a:pt x="10305" y="45898"/>
                    <a:pt x="1" y="35594"/>
                    <a:pt x="1" y="22949"/>
                  </a:cubicBezTo>
                  <a:cubicBezTo>
                    <a:pt x="1" y="10305"/>
                    <a:pt x="10305" y="1"/>
                    <a:pt x="22949" y="1"/>
                  </a:cubicBezTo>
                  <a:cubicBezTo>
                    <a:pt x="35594" y="1"/>
                    <a:pt x="45898" y="10305"/>
                    <a:pt x="45898" y="22949"/>
                  </a:cubicBezTo>
                  <a:cubicBezTo>
                    <a:pt x="45898" y="35594"/>
                    <a:pt x="35594" y="45898"/>
                    <a:pt x="22949" y="45898"/>
                  </a:cubicBezTo>
                  <a:close/>
                  <a:moveTo>
                    <a:pt x="22949" y="396"/>
                  </a:moveTo>
                  <a:cubicBezTo>
                    <a:pt x="10517" y="396"/>
                    <a:pt x="365" y="10487"/>
                    <a:pt x="365" y="22949"/>
                  </a:cubicBezTo>
                  <a:cubicBezTo>
                    <a:pt x="365" y="35381"/>
                    <a:pt x="10487" y="45533"/>
                    <a:pt x="22949" y="45533"/>
                  </a:cubicBezTo>
                  <a:cubicBezTo>
                    <a:pt x="35381" y="45533"/>
                    <a:pt x="45503" y="35411"/>
                    <a:pt x="45503" y="22949"/>
                  </a:cubicBezTo>
                  <a:cubicBezTo>
                    <a:pt x="45503" y="10517"/>
                    <a:pt x="35412" y="396"/>
                    <a:pt x="22949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8143275" y="2613550"/>
              <a:ext cx="923300" cy="1147450"/>
            </a:xfrm>
            <a:custGeom>
              <a:avLst/>
              <a:gdLst/>
              <a:ahLst/>
              <a:cxnLst/>
              <a:rect l="l" t="t" r="r" b="b"/>
              <a:pathLst>
                <a:path w="36932" h="45898" extrusionOk="0">
                  <a:moveTo>
                    <a:pt x="18451" y="45898"/>
                  </a:moveTo>
                  <a:cubicBezTo>
                    <a:pt x="8268" y="45898"/>
                    <a:pt x="1" y="35594"/>
                    <a:pt x="1" y="22949"/>
                  </a:cubicBezTo>
                  <a:cubicBezTo>
                    <a:pt x="1" y="10305"/>
                    <a:pt x="8268" y="1"/>
                    <a:pt x="18451" y="1"/>
                  </a:cubicBezTo>
                  <a:cubicBezTo>
                    <a:pt x="28633" y="1"/>
                    <a:pt x="36931" y="10305"/>
                    <a:pt x="36931" y="22949"/>
                  </a:cubicBezTo>
                  <a:cubicBezTo>
                    <a:pt x="36931" y="35594"/>
                    <a:pt x="28633" y="45898"/>
                    <a:pt x="18451" y="45898"/>
                  </a:cubicBezTo>
                  <a:close/>
                  <a:moveTo>
                    <a:pt x="18451" y="396"/>
                  </a:moveTo>
                  <a:cubicBezTo>
                    <a:pt x="8481" y="396"/>
                    <a:pt x="365" y="10487"/>
                    <a:pt x="365" y="22949"/>
                  </a:cubicBezTo>
                  <a:cubicBezTo>
                    <a:pt x="365" y="35381"/>
                    <a:pt x="8451" y="45533"/>
                    <a:pt x="18451" y="45533"/>
                  </a:cubicBezTo>
                  <a:cubicBezTo>
                    <a:pt x="28420" y="45533"/>
                    <a:pt x="36536" y="35411"/>
                    <a:pt x="36536" y="22949"/>
                  </a:cubicBezTo>
                  <a:cubicBezTo>
                    <a:pt x="36506" y="10517"/>
                    <a:pt x="28420" y="396"/>
                    <a:pt x="18451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8242825" y="2613550"/>
              <a:ext cx="724950" cy="1147450"/>
            </a:xfrm>
            <a:custGeom>
              <a:avLst/>
              <a:gdLst/>
              <a:ahLst/>
              <a:cxnLst/>
              <a:rect l="l" t="t" r="r" b="b"/>
              <a:pathLst>
                <a:path w="28998" h="45898" extrusionOk="0">
                  <a:moveTo>
                    <a:pt x="14469" y="45898"/>
                  </a:moveTo>
                  <a:cubicBezTo>
                    <a:pt x="6505" y="45898"/>
                    <a:pt x="0" y="35594"/>
                    <a:pt x="0" y="22949"/>
                  </a:cubicBezTo>
                  <a:cubicBezTo>
                    <a:pt x="0" y="10305"/>
                    <a:pt x="6505" y="1"/>
                    <a:pt x="14469" y="1"/>
                  </a:cubicBezTo>
                  <a:cubicBezTo>
                    <a:pt x="22463" y="1"/>
                    <a:pt x="28937" y="10305"/>
                    <a:pt x="28937" y="22949"/>
                  </a:cubicBezTo>
                  <a:cubicBezTo>
                    <a:pt x="28998" y="35594"/>
                    <a:pt x="22493" y="45898"/>
                    <a:pt x="14469" y="45898"/>
                  </a:cubicBezTo>
                  <a:close/>
                  <a:moveTo>
                    <a:pt x="14469" y="396"/>
                  </a:moveTo>
                  <a:cubicBezTo>
                    <a:pt x="6687" y="396"/>
                    <a:pt x="365" y="10487"/>
                    <a:pt x="365" y="22949"/>
                  </a:cubicBezTo>
                  <a:cubicBezTo>
                    <a:pt x="365" y="35381"/>
                    <a:pt x="6687" y="45533"/>
                    <a:pt x="14469" y="45533"/>
                  </a:cubicBezTo>
                  <a:cubicBezTo>
                    <a:pt x="22250" y="45533"/>
                    <a:pt x="28572" y="35411"/>
                    <a:pt x="28572" y="22949"/>
                  </a:cubicBezTo>
                  <a:cubicBezTo>
                    <a:pt x="28603" y="10517"/>
                    <a:pt x="22250" y="396"/>
                    <a:pt x="14469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8327175" y="2613550"/>
              <a:ext cx="558550" cy="1147450"/>
            </a:xfrm>
            <a:custGeom>
              <a:avLst/>
              <a:gdLst/>
              <a:ahLst/>
              <a:cxnLst/>
              <a:rect l="l" t="t" r="r" b="b"/>
              <a:pathLst>
                <a:path w="22342" h="45898" extrusionOk="0">
                  <a:moveTo>
                    <a:pt x="11186" y="45898"/>
                  </a:moveTo>
                  <a:cubicBezTo>
                    <a:pt x="5016" y="45898"/>
                    <a:pt x="0" y="35594"/>
                    <a:pt x="0" y="22949"/>
                  </a:cubicBezTo>
                  <a:cubicBezTo>
                    <a:pt x="0" y="10305"/>
                    <a:pt x="5016" y="1"/>
                    <a:pt x="11186" y="1"/>
                  </a:cubicBezTo>
                  <a:cubicBezTo>
                    <a:pt x="17326" y="1"/>
                    <a:pt x="22341" y="10305"/>
                    <a:pt x="22341" y="22949"/>
                  </a:cubicBezTo>
                  <a:cubicBezTo>
                    <a:pt x="22341" y="35594"/>
                    <a:pt x="17326" y="45898"/>
                    <a:pt x="11186" y="45898"/>
                  </a:cubicBezTo>
                  <a:close/>
                  <a:moveTo>
                    <a:pt x="11186" y="396"/>
                  </a:moveTo>
                  <a:cubicBezTo>
                    <a:pt x="5259" y="396"/>
                    <a:pt x="426" y="10487"/>
                    <a:pt x="426" y="22949"/>
                  </a:cubicBezTo>
                  <a:cubicBezTo>
                    <a:pt x="426" y="35381"/>
                    <a:pt x="5259" y="45533"/>
                    <a:pt x="11186" y="45533"/>
                  </a:cubicBezTo>
                  <a:cubicBezTo>
                    <a:pt x="17113" y="45533"/>
                    <a:pt x="21916" y="35411"/>
                    <a:pt x="21916" y="22949"/>
                  </a:cubicBezTo>
                  <a:cubicBezTo>
                    <a:pt x="21916" y="10517"/>
                    <a:pt x="17113" y="396"/>
                    <a:pt x="11186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8420625" y="2613550"/>
              <a:ext cx="376950" cy="1147450"/>
            </a:xfrm>
            <a:custGeom>
              <a:avLst/>
              <a:gdLst/>
              <a:ahLst/>
              <a:cxnLst/>
              <a:rect l="l" t="t" r="r" b="b"/>
              <a:pathLst>
                <a:path w="15078" h="45898" extrusionOk="0">
                  <a:moveTo>
                    <a:pt x="7509" y="45898"/>
                  </a:moveTo>
                  <a:cubicBezTo>
                    <a:pt x="3284" y="45898"/>
                    <a:pt x="1" y="35837"/>
                    <a:pt x="1" y="22949"/>
                  </a:cubicBezTo>
                  <a:cubicBezTo>
                    <a:pt x="1" y="10061"/>
                    <a:pt x="3284" y="1"/>
                    <a:pt x="7509" y="1"/>
                  </a:cubicBezTo>
                  <a:cubicBezTo>
                    <a:pt x="11734" y="1"/>
                    <a:pt x="15047" y="10061"/>
                    <a:pt x="15047" y="22949"/>
                  </a:cubicBezTo>
                  <a:cubicBezTo>
                    <a:pt x="15077" y="35837"/>
                    <a:pt x="11734" y="45898"/>
                    <a:pt x="7509" y="45898"/>
                  </a:cubicBezTo>
                  <a:close/>
                  <a:moveTo>
                    <a:pt x="7509" y="396"/>
                  </a:moveTo>
                  <a:cubicBezTo>
                    <a:pt x="3557" y="396"/>
                    <a:pt x="366" y="10487"/>
                    <a:pt x="366" y="22949"/>
                  </a:cubicBezTo>
                  <a:cubicBezTo>
                    <a:pt x="366" y="35381"/>
                    <a:pt x="3557" y="45533"/>
                    <a:pt x="7509" y="45533"/>
                  </a:cubicBezTo>
                  <a:cubicBezTo>
                    <a:pt x="11460" y="45533"/>
                    <a:pt x="14652" y="35411"/>
                    <a:pt x="14652" y="22949"/>
                  </a:cubicBezTo>
                  <a:cubicBezTo>
                    <a:pt x="14652" y="10517"/>
                    <a:pt x="11460" y="396"/>
                    <a:pt x="7509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8519425" y="2613550"/>
              <a:ext cx="183925" cy="1147450"/>
            </a:xfrm>
            <a:custGeom>
              <a:avLst/>
              <a:gdLst/>
              <a:ahLst/>
              <a:cxnLst/>
              <a:rect l="l" t="t" r="r" b="b"/>
              <a:pathLst>
                <a:path w="7357" h="45898" extrusionOk="0">
                  <a:moveTo>
                    <a:pt x="3678" y="45898"/>
                  </a:moveTo>
                  <a:cubicBezTo>
                    <a:pt x="1277" y="45898"/>
                    <a:pt x="0" y="34074"/>
                    <a:pt x="0" y="22949"/>
                  </a:cubicBezTo>
                  <a:cubicBezTo>
                    <a:pt x="0" y="11824"/>
                    <a:pt x="1277" y="1"/>
                    <a:pt x="3678" y="1"/>
                  </a:cubicBezTo>
                  <a:cubicBezTo>
                    <a:pt x="6080" y="1"/>
                    <a:pt x="7356" y="11824"/>
                    <a:pt x="7356" y="22949"/>
                  </a:cubicBezTo>
                  <a:cubicBezTo>
                    <a:pt x="7356" y="34074"/>
                    <a:pt x="6019" y="45898"/>
                    <a:pt x="3678" y="45898"/>
                  </a:cubicBezTo>
                  <a:close/>
                  <a:moveTo>
                    <a:pt x="3678" y="396"/>
                  </a:moveTo>
                  <a:cubicBezTo>
                    <a:pt x="2128" y="396"/>
                    <a:pt x="396" y="9666"/>
                    <a:pt x="396" y="22949"/>
                  </a:cubicBezTo>
                  <a:cubicBezTo>
                    <a:pt x="396" y="36262"/>
                    <a:pt x="2158" y="45533"/>
                    <a:pt x="3678" y="45533"/>
                  </a:cubicBezTo>
                  <a:cubicBezTo>
                    <a:pt x="5198" y="45533"/>
                    <a:pt x="6931" y="36262"/>
                    <a:pt x="6931" y="22949"/>
                  </a:cubicBezTo>
                  <a:cubicBezTo>
                    <a:pt x="6931" y="9666"/>
                    <a:pt x="5198" y="396"/>
                    <a:pt x="3678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8599200" y="2618100"/>
              <a:ext cx="9150" cy="1138350"/>
            </a:xfrm>
            <a:custGeom>
              <a:avLst/>
              <a:gdLst/>
              <a:ahLst/>
              <a:cxnLst/>
              <a:rect l="l" t="t" r="r" b="b"/>
              <a:pathLst>
                <a:path w="366" h="45534" extrusionOk="0">
                  <a:moveTo>
                    <a:pt x="1" y="1"/>
                  </a:moveTo>
                  <a:lnTo>
                    <a:pt x="366" y="1"/>
                  </a:lnTo>
                  <a:lnTo>
                    <a:pt x="366" y="45533"/>
                  </a:lnTo>
                  <a:lnTo>
                    <a:pt x="1" y="4553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8045250" y="3270100"/>
              <a:ext cx="1116300" cy="9150"/>
            </a:xfrm>
            <a:custGeom>
              <a:avLst/>
              <a:gdLst/>
              <a:ahLst/>
              <a:cxnLst/>
              <a:rect l="l" t="t" r="r" b="b"/>
              <a:pathLst>
                <a:path w="44652" h="366" extrusionOk="0">
                  <a:moveTo>
                    <a:pt x="0" y="0"/>
                  </a:moveTo>
                  <a:lnTo>
                    <a:pt x="44652" y="0"/>
                  </a:lnTo>
                  <a:lnTo>
                    <a:pt x="44652" y="365"/>
                  </a:lnTo>
                  <a:lnTo>
                    <a:pt x="0" y="36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8061200" y="3354450"/>
              <a:ext cx="1086675" cy="9900"/>
            </a:xfrm>
            <a:custGeom>
              <a:avLst/>
              <a:gdLst/>
              <a:ahLst/>
              <a:cxnLst/>
              <a:rect l="l" t="t" r="r" b="b"/>
              <a:pathLst>
                <a:path w="43467" h="396" extrusionOk="0">
                  <a:moveTo>
                    <a:pt x="1" y="0"/>
                  </a:moveTo>
                  <a:lnTo>
                    <a:pt x="43467" y="0"/>
                  </a:lnTo>
                  <a:lnTo>
                    <a:pt x="43467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8095400" y="3438800"/>
              <a:ext cx="1014475" cy="9900"/>
            </a:xfrm>
            <a:custGeom>
              <a:avLst/>
              <a:gdLst/>
              <a:ahLst/>
              <a:cxnLst/>
              <a:rect l="l" t="t" r="r" b="b"/>
              <a:pathLst>
                <a:path w="40579" h="396" extrusionOk="0">
                  <a:moveTo>
                    <a:pt x="1" y="0"/>
                  </a:moveTo>
                  <a:lnTo>
                    <a:pt x="40579" y="0"/>
                  </a:lnTo>
                  <a:lnTo>
                    <a:pt x="40579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8144025" y="3513250"/>
              <a:ext cx="920275" cy="9150"/>
            </a:xfrm>
            <a:custGeom>
              <a:avLst/>
              <a:gdLst/>
              <a:ahLst/>
              <a:cxnLst/>
              <a:rect l="l" t="t" r="r" b="b"/>
              <a:pathLst>
                <a:path w="36811" h="366" extrusionOk="0">
                  <a:moveTo>
                    <a:pt x="1" y="1"/>
                  </a:moveTo>
                  <a:lnTo>
                    <a:pt x="36810" y="1"/>
                  </a:lnTo>
                  <a:lnTo>
                    <a:pt x="36810" y="366"/>
                  </a:lnTo>
                  <a:lnTo>
                    <a:pt x="1" y="36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8201025" y="3581650"/>
              <a:ext cx="804000" cy="9150"/>
            </a:xfrm>
            <a:custGeom>
              <a:avLst/>
              <a:gdLst/>
              <a:ahLst/>
              <a:cxnLst/>
              <a:rect l="l" t="t" r="r" b="b"/>
              <a:pathLst>
                <a:path w="32160" h="366" extrusionOk="0">
                  <a:moveTo>
                    <a:pt x="1" y="0"/>
                  </a:moveTo>
                  <a:lnTo>
                    <a:pt x="32159" y="0"/>
                  </a:lnTo>
                  <a:lnTo>
                    <a:pt x="32159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8270925" y="3643200"/>
              <a:ext cx="663425" cy="9900"/>
            </a:xfrm>
            <a:custGeom>
              <a:avLst/>
              <a:gdLst/>
              <a:ahLst/>
              <a:cxnLst/>
              <a:rect l="l" t="t" r="r" b="b"/>
              <a:pathLst>
                <a:path w="26537" h="396" extrusionOk="0">
                  <a:moveTo>
                    <a:pt x="1" y="1"/>
                  </a:moveTo>
                  <a:lnTo>
                    <a:pt x="26536" y="1"/>
                  </a:lnTo>
                  <a:lnTo>
                    <a:pt x="26536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8349200" y="3691075"/>
              <a:ext cx="509150" cy="9150"/>
            </a:xfrm>
            <a:custGeom>
              <a:avLst/>
              <a:gdLst/>
              <a:ahLst/>
              <a:cxnLst/>
              <a:rect l="l" t="t" r="r" b="b"/>
              <a:pathLst>
                <a:path w="20366" h="366" extrusionOk="0">
                  <a:moveTo>
                    <a:pt x="1" y="0"/>
                  </a:moveTo>
                  <a:lnTo>
                    <a:pt x="20366" y="0"/>
                  </a:lnTo>
                  <a:lnTo>
                    <a:pt x="20366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8034600" y="3189550"/>
              <a:ext cx="1140625" cy="9150"/>
            </a:xfrm>
            <a:custGeom>
              <a:avLst/>
              <a:gdLst/>
              <a:ahLst/>
              <a:cxnLst/>
              <a:rect l="l" t="t" r="r" b="b"/>
              <a:pathLst>
                <a:path w="45625" h="366" extrusionOk="0">
                  <a:moveTo>
                    <a:pt x="1" y="0"/>
                  </a:moveTo>
                  <a:lnTo>
                    <a:pt x="45625" y="0"/>
                  </a:lnTo>
                  <a:lnTo>
                    <a:pt x="45625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8045250" y="3102150"/>
              <a:ext cx="1116300" cy="9150"/>
            </a:xfrm>
            <a:custGeom>
              <a:avLst/>
              <a:gdLst/>
              <a:ahLst/>
              <a:cxnLst/>
              <a:rect l="l" t="t" r="r" b="b"/>
              <a:pathLst>
                <a:path w="44652" h="366" extrusionOk="0">
                  <a:moveTo>
                    <a:pt x="0" y="1"/>
                  </a:moveTo>
                  <a:lnTo>
                    <a:pt x="44652" y="1"/>
                  </a:lnTo>
                  <a:lnTo>
                    <a:pt x="44652" y="366"/>
                  </a:lnTo>
                  <a:lnTo>
                    <a:pt x="0" y="36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8061200" y="3017050"/>
              <a:ext cx="1086675" cy="9900"/>
            </a:xfrm>
            <a:custGeom>
              <a:avLst/>
              <a:gdLst/>
              <a:ahLst/>
              <a:cxnLst/>
              <a:rect l="l" t="t" r="r" b="b"/>
              <a:pathLst>
                <a:path w="43467" h="396" extrusionOk="0">
                  <a:moveTo>
                    <a:pt x="1" y="1"/>
                  </a:moveTo>
                  <a:lnTo>
                    <a:pt x="43467" y="1"/>
                  </a:lnTo>
                  <a:lnTo>
                    <a:pt x="43467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8095400" y="2932700"/>
              <a:ext cx="1014475" cy="9900"/>
            </a:xfrm>
            <a:custGeom>
              <a:avLst/>
              <a:gdLst/>
              <a:ahLst/>
              <a:cxnLst/>
              <a:rect l="l" t="t" r="r" b="b"/>
              <a:pathLst>
                <a:path w="40579" h="396" extrusionOk="0">
                  <a:moveTo>
                    <a:pt x="1" y="1"/>
                  </a:moveTo>
                  <a:lnTo>
                    <a:pt x="40579" y="1"/>
                  </a:lnTo>
                  <a:lnTo>
                    <a:pt x="40579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8144025" y="2858225"/>
              <a:ext cx="920275" cy="9925"/>
            </a:xfrm>
            <a:custGeom>
              <a:avLst/>
              <a:gdLst/>
              <a:ahLst/>
              <a:cxnLst/>
              <a:rect l="l" t="t" r="r" b="b"/>
              <a:pathLst>
                <a:path w="36811" h="397" extrusionOk="0">
                  <a:moveTo>
                    <a:pt x="1" y="1"/>
                  </a:moveTo>
                  <a:lnTo>
                    <a:pt x="36810" y="1"/>
                  </a:lnTo>
                  <a:lnTo>
                    <a:pt x="36810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8201025" y="2789850"/>
              <a:ext cx="804000" cy="9900"/>
            </a:xfrm>
            <a:custGeom>
              <a:avLst/>
              <a:gdLst/>
              <a:ahLst/>
              <a:cxnLst/>
              <a:rect l="l" t="t" r="r" b="b"/>
              <a:pathLst>
                <a:path w="32160" h="396" extrusionOk="0">
                  <a:moveTo>
                    <a:pt x="1" y="0"/>
                  </a:moveTo>
                  <a:lnTo>
                    <a:pt x="32159" y="0"/>
                  </a:lnTo>
                  <a:lnTo>
                    <a:pt x="32159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8270925" y="2728300"/>
              <a:ext cx="663425" cy="9900"/>
            </a:xfrm>
            <a:custGeom>
              <a:avLst/>
              <a:gdLst/>
              <a:ahLst/>
              <a:cxnLst/>
              <a:rect l="l" t="t" r="r" b="b"/>
              <a:pathLst>
                <a:path w="26537" h="396" extrusionOk="0">
                  <a:moveTo>
                    <a:pt x="1" y="0"/>
                  </a:moveTo>
                  <a:lnTo>
                    <a:pt x="26536" y="0"/>
                  </a:lnTo>
                  <a:lnTo>
                    <a:pt x="26536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8349200" y="2681175"/>
              <a:ext cx="509150" cy="9150"/>
            </a:xfrm>
            <a:custGeom>
              <a:avLst/>
              <a:gdLst/>
              <a:ahLst/>
              <a:cxnLst/>
              <a:rect l="l" t="t" r="r" b="b"/>
              <a:pathLst>
                <a:path w="20366" h="366" extrusionOk="0">
                  <a:moveTo>
                    <a:pt x="1" y="1"/>
                  </a:moveTo>
                  <a:lnTo>
                    <a:pt x="20366" y="1"/>
                  </a:lnTo>
                  <a:lnTo>
                    <a:pt x="20366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2"/>
          <p:cNvGrpSpPr/>
          <p:nvPr/>
        </p:nvGrpSpPr>
        <p:grpSpPr>
          <a:xfrm>
            <a:off x="1741313" y="4379925"/>
            <a:ext cx="5666187" cy="318550"/>
            <a:chOff x="2764725" y="4448400"/>
            <a:chExt cx="5666187" cy="318550"/>
          </a:xfrm>
        </p:grpSpPr>
        <p:sp>
          <p:nvSpPr>
            <p:cNvPr id="389" name="Google Shape;389;p32"/>
            <p:cNvSpPr/>
            <p:nvPr/>
          </p:nvSpPr>
          <p:spPr>
            <a:xfrm>
              <a:off x="8146975" y="4448400"/>
              <a:ext cx="283937" cy="318550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0" name="Google Shape;390;p32"/>
            <p:cNvCxnSpPr/>
            <p:nvPr/>
          </p:nvCxnSpPr>
          <p:spPr>
            <a:xfrm>
              <a:off x="2764725" y="4607675"/>
              <a:ext cx="5649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1" name="Google Shape;391;p32"/>
          <p:cNvSpPr/>
          <p:nvPr/>
        </p:nvSpPr>
        <p:spPr>
          <a:xfrm>
            <a:off x="1987663" y="2413070"/>
            <a:ext cx="5163900" cy="5403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392" name="Google Shape;392;p32"/>
          <p:cNvSpPr/>
          <p:nvPr/>
        </p:nvSpPr>
        <p:spPr>
          <a:xfrm>
            <a:off x="1987663" y="1616370"/>
            <a:ext cx="5163900" cy="5403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33"/>
          <p:cNvGrpSpPr/>
          <p:nvPr/>
        </p:nvGrpSpPr>
        <p:grpSpPr>
          <a:xfrm>
            <a:off x="351128" y="228595"/>
            <a:ext cx="8430000" cy="4686251"/>
            <a:chOff x="351128" y="228595"/>
            <a:chExt cx="8430000" cy="4686251"/>
          </a:xfrm>
        </p:grpSpPr>
        <p:sp>
          <p:nvSpPr>
            <p:cNvPr id="395" name="Google Shape;395;p33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name="adj" fmla="val 4973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6" name="Google Shape;396;p33"/>
            <p:cNvGrpSpPr/>
            <p:nvPr/>
          </p:nvGrpSpPr>
          <p:grpSpPr>
            <a:xfrm>
              <a:off x="713171" y="228595"/>
              <a:ext cx="7717725" cy="4686251"/>
              <a:chOff x="713175" y="432300"/>
              <a:chExt cx="7717725" cy="4278900"/>
            </a:xfrm>
          </p:grpSpPr>
          <p:cxnSp>
            <p:nvCxnSpPr>
              <p:cNvPr id="397" name="Google Shape;397;p33"/>
              <p:cNvCxnSpPr/>
              <p:nvPr/>
            </p:nvCxnSpPr>
            <p:spPr>
              <a:xfrm>
                <a:off x="713175" y="453850"/>
                <a:ext cx="0" cy="4242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" name="Google Shape;398;p33"/>
              <p:cNvCxnSpPr/>
              <p:nvPr/>
            </p:nvCxnSpPr>
            <p:spPr>
              <a:xfrm>
                <a:off x="8430900" y="432300"/>
                <a:ext cx="0" cy="4278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9" name="Google Shape;399;p33"/>
          <p:cNvSpPr/>
          <p:nvPr/>
        </p:nvSpPr>
        <p:spPr>
          <a:xfrm>
            <a:off x="6744573" y="3029250"/>
            <a:ext cx="1523400" cy="1523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33"/>
          <p:cNvGrpSpPr/>
          <p:nvPr/>
        </p:nvGrpSpPr>
        <p:grpSpPr>
          <a:xfrm>
            <a:off x="7177923" y="3462608"/>
            <a:ext cx="656700" cy="656686"/>
            <a:chOff x="8030050" y="2613550"/>
            <a:chExt cx="1147475" cy="1147450"/>
          </a:xfrm>
        </p:grpSpPr>
        <p:sp>
          <p:nvSpPr>
            <p:cNvPr id="401" name="Google Shape;401;p33"/>
            <p:cNvSpPr/>
            <p:nvPr/>
          </p:nvSpPr>
          <p:spPr>
            <a:xfrm>
              <a:off x="8030050" y="2613550"/>
              <a:ext cx="1147475" cy="1147450"/>
            </a:xfrm>
            <a:custGeom>
              <a:avLst/>
              <a:gdLst/>
              <a:ahLst/>
              <a:cxnLst/>
              <a:rect l="l" t="t" r="r" b="b"/>
              <a:pathLst>
                <a:path w="45899" h="45898" extrusionOk="0">
                  <a:moveTo>
                    <a:pt x="22949" y="45898"/>
                  </a:moveTo>
                  <a:cubicBezTo>
                    <a:pt x="10305" y="45898"/>
                    <a:pt x="1" y="35594"/>
                    <a:pt x="1" y="22949"/>
                  </a:cubicBezTo>
                  <a:cubicBezTo>
                    <a:pt x="1" y="10305"/>
                    <a:pt x="10305" y="1"/>
                    <a:pt x="22949" y="1"/>
                  </a:cubicBezTo>
                  <a:cubicBezTo>
                    <a:pt x="35594" y="1"/>
                    <a:pt x="45898" y="10305"/>
                    <a:pt x="45898" y="22949"/>
                  </a:cubicBezTo>
                  <a:cubicBezTo>
                    <a:pt x="45898" y="35594"/>
                    <a:pt x="35594" y="45898"/>
                    <a:pt x="22949" y="45898"/>
                  </a:cubicBezTo>
                  <a:close/>
                  <a:moveTo>
                    <a:pt x="22949" y="396"/>
                  </a:moveTo>
                  <a:cubicBezTo>
                    <a:pt x="10517" y="396"/>
                    <a:pt x="365" y="10487"/>
                    <a:pt x="365" y="22949"/>
                  </a:cubicBezTo>
                  <a:cubicBezTo>
                    <a:pt x="365" y="35381"/>
                    <a:pt x="10487" y="45533"/>
                    <a:pt x="22949" y="45533"/>
                  </a:cubicBezTo>
                  <a:cubicBezTo>
                    <a:pt x="35381" y="45533"/>
                    <a:pt x="45503" y="35411"/>
                    <a:pt x="45503" y="22949"/>
                  </a:cubicBezTo>
                  <a:cubicBezTo>
                    <a:pt x="45503" y="10517"/>
                    <a:pt x="35412" y="396"/>
                    <a:pt x="22949" y="39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8030050" y="2613550"/>
              <a:ext cx="1147475" cy="1147450"/>
            </a:xfrm>
            <a:custGeom>
              <a:avLst/>
              <a:gdLst/>
              <a:ahLst/>
              <a:cxnLst/>
              <a:rect l="l" t="t" r="r" b="b"/>
              <a:pathLst>
                <a:path w="45899" h="45898" extrusionOk="0">
                  <a:moveTo>
                    <a:pt x="22949" y="45898"/>
                  </a:moveTo>
                  <a:cubicBezTo>
                    <a:pt x="10305" y="45898"/>
                    <a:pt x="1" y="35594"/>
                    <a:pt x="1" y="22949"/>
                  </a:cubicBezTo>
                  <a:cubicBezTo>
                    <a:pt x="1" y="10305"/>
                    <a:pt x="10305" y="1"/>
                    <a:pt x="22949" y="1"/>
                  </a:cubicBezTo>
                  <a:cubicBezTo>
                    <a:pt x="35594" y="1"/>
                    <a:pt x="45898" y="10305"/>
                    <a:pt x="45898" y="22949"/>
                  </a:cubicBezTo>
                  <a:cubicBezTo>
                    <a:pt x="45898" y="35594"/>
                    <a:pt x="35594" y="45898"/>
                    <a:pt x="22949" y="45898"/>
                  </a:cubicBezTo>
                  <a:close/>
                  <a:moveTo>
                    <a:pt x="22949" y="396"/>
                  </a:moveTo>
                  <a:cubicBezTo>
                    <a:pt x="10517" y="396"/>
                    <a:pt x="365" y="10487"/>
                    <a:pt x="365" y="22949"/>
                  </a:cubicBezTo>
                  <a:cubicBezTo>
                    <a:pt x="365" y="35381"/>
                    <a:pt x="10487" y="45533"/>
                    <a:pt x="22949" y="45533"/>
                  </a:cubicBezTo>
                  <a:cubicBezTo>
                    <a:pt x="35381" y="45533"/>
                    <a:pt x="45503" y="35411"/>
                    <a:pt x="45503" y="22949"/>
                  </a:cubicBezTo>
                  <a:cubicBezTo>
                    <a:pt x="45503" y="10517"/>
                    <a:pt x="35412" y="396"/>
                    <a:pt x="22949" y="39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8143275" y="2613550"/>
              <a:ext cx="923300" cy="1147450"/>
            </a:xfrm>
            <a:custGeom>
              <a:avLst/>
              <a:gdLst/>
              <a:ahLst/>
              <a:cxnLst/>
              <a:rect l="l" t="t" r="r" b="b"/>
              <a:pathLst>
                <a:path w="36932" h="45898" extrusionOk="0">
                  <a:moveTo>
                    <a:pt x="18451" y="45898"/>
                  </a:moveTo>
                  <a:cubicBezTo>
                    <a:pt x="8268" y="45898"/>
                    <a:pt x="1" y="35594"/>
                    <a:pt x="1" y="22949"/>
                  </a:cubicBezTo>
                  <a:cubicBezTo>
                    <a:pt x="1" y="10305"/>
                    <a:pt x="8268" y="1"/>
                    <a:pt x="18451" y="1"/>
                  </a:cubicBezTo>
                  <a:cubicBezTo>
                    <a:pt x="28633" y="1"/>
                    <a:pt x="36931" y="10305"/>
                    <a:pt x="36931" y="22949"/>
                  </a:cubicBezTo>
                  <a:cubicBezTo>
                    <a:pt x="36931" y="35594"/>
                    <a:pt x="28633" y="45898"/>
                    <a:pt x="18451" y="45898"/>
                  </a:cubicBezTo>
                  <a:close/>
                  <a:moveTo>
                    <a:pt x="18451" y="396"/>
                  </a:moveTo>
                  <a:cubicBezTo>
                    <a:pt x="8481" y="396"/>
                    <a:pt x="365" y="10487"/>
                    <a:pt x="365" y="22949"/>
                  </a:cubicBezTo>
                  <a:cubicBezTo>
                    <a:pt x="365" y="35381"/>
                    <a:pt x="8451" y="45533"/>
                    <a:pt x="18451" y="45533"/>
                  </a:cubicBezTo>
                  <a:cubicBezTo>
                    <a:pt x="28420" y="45533"/>
                    <a:pt x="36536" y="35411"/>
                    <a:pt x="36536" y="22949"/>
                  </a:cubicBezTo>
                  <a:cubicBezTo>
                    <a:pt x="36506" y="10517"/>
                    <a:pt x="28420" y="396"/>
                    <a:pt x="18451" y="39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8242825" y="2613550"/>
              <a:ext cx="724950" cy="1147450"/>
            </a:xfrm>
            <a:custGeom>
              <a:avLst/>
              <a:gdLst/>
              <a:ahLst/>
              <a:cxnLst/>
              <a:rect l="l" t="t" r="r" b="b"/>
              <a:pathLst>
                <a:path w="28998" h="45898" extrusionOk="0">
                  <a:moveTo>
                    <a:pt x="14469" y="45898"/>
                  </a:moveTo>
                  <a:cubicBezTo>
                    <a:pt x="6505" y="45898"/>
                    <a:pt x="0" y="35594"/>
                    <a:pt x="0" y="22949"/>
                  </a:cubicBezTo>
                  <a:cubicBezTo>
                    <a:pt x="0" y="10305"/>
                    <a:pt x="6505" y="1"/>
                    <a:pt x="14469" y="1"/>
                  </a:cubicBezTo>
                  <a:cubicBezTo>
                    <a:pt x="22463" y="1"/>
                    <a:pt x="28937" y="10305"/>
                    <a:pt x="28937" y="22949"/>
                  </a:cubicBezTo>
                  <a:cubicBezTo>
                    <a:pt x="28998" y="35594"/>
                    <a:pt x="22493" y="45898"/>
                    <a:pt x="14469" y="45898"/>
                  </a:cubicBezTo>
                  <a:close/>
                  <a:moveTo>
                    <a:pt x="14469" y="396"/>
                  </a:moveTo>
                  <a:cubicBezTo>
                    <a:pt x="6687" y="396"/>
                    <a:pt x="365" y="10487"/>
                    <a:pt x="365" y="22949"/>
                  </a:cubicBezTo>
                  <a:cubicBezTo>
                    <a:pt x="365" y="35381"/>
                    <a:pt x="6687" y="45533"/>
                    <a:pt x="14469" y="45533"/>
                  </a:cubicBezTo>
                  <a:cubicBezTo>
                    <a:pt x="22250" y="45533"/>
                    <a:pt x="28572" y="35411"/>
                    <a:pt x="28572" y="22949"/>
                  </a:cubicBezTo>
                  <a:cubicBezTo>
                    <a:pt x="28603" y="10517"/>
                    <a:pt x="22250" y="396"/>
                    <a:pt x="14469" y="39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8327175" y="2613550"/>
              <a:ext cx="558550" cy="1147450"/>
            </a:xfrm>
            <a:custGeom>
              <a:avLst/>
              <a:gdLst/>
              <a:ahLst/>
              <a:cxnLst/>
              <a:rect l="l" t="t" r="r" b="b"/>
              <a:pathLst>
                <a:path w="22342" h="45898" extrusionOk="0">
                  <a:moveTo>
                    <a:pt x="11186" y="45898"/>
                  </a:moveTo>
                  <a:cubicBezTo>
                    <a:pt x="5016" y="45898"/>
                    <a:pt x="0" y="35594"/>
                    <a:pt x="0" y="22949"/>
                  </a:cubicBezTo>
                  <a:cubicBezTo>
                    <a:pt x="0" y="10305"/>
                    <a:pt x="5016" y="1"/>
                    <a:pt x="11186" y="1"/>
                  </a:cubicBezTo>
                  <a:cubicBezTo>
                    <a:pt x="17326" y="1"/>
                    <a:pt x="22341" y="10305"/>
                    <a:pt x="22341" y="22949"/>
                  </a:cubicBezTo>
                  <a:cubicBezTo>
                    <a:pt x="22341" y="35594"/>
                    <a:pt x="17326" y="45898"/>
                    <a:pt x="11186" y="45898"/>
                  </a:cubicBezTo>
                  <a:close/>
                  <a:moveTo>
                    <a:pt x="11186" y="396"/>
                  </a:moveTo>
                  <a:cubicBezTo>
                    <a:pt x="5259" y="396"/>
                    <a:pt x="426" y="10487"/>
                    <a:pt x="426" y="22949"/>
                  </a:cubicBezTo>
                  <a:cubicBezTo>
                    <a:pt x="426" y="35381"/>
                    <a:pt x="5259" y="45533"/>
                    <a:pt x="11186" y="45533"/>
                  </a:cubicBezTo>
                  <a:cubicBezTo>
                    <a:pt x="17113" y="45533"/>
                    <a:pt x="21916" y="35411"/>
                    <a:pt x="21916" y="22949"/>
                  </a:cubicBezTo>
                  <a:cubicBezTo>
                    <a:pt x="21916" y="10517"/>
                    <a:pt x="17113" y="396"/>
                    <a:pt x="11186" y="39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8420625" y="2613550"/>
              <a:ext cx="376950" cy="1147450"/>
            </a:xfrm>
            <a:custGeom>
              <a:avLst/>
              <a:gdLst/>
              <a:ahLst/>
              <a:cxnLst/>
              <a:rect l="l" t="t" r="r" b="b"/>
              <a:pathLst>
                <a:path w="15078" h="45898" extrusionOk="0">
                  <a:moveTo>
                    <a:pt x="7509" y="45898"/>
                  </a:moveTo>
                  <a:cubicBezTo>
                    <a:pt x="3284" y="45898"/>
                    <a:pt x="1" y="35837"/>
                    <a:pt x="1" y="22949"/>
                  </a:cubicBezTo>
                  <a:cubicBezTo>
                    <a:pt x="1" y="10061"/>
                    <a:pt x="3284" y="1"/>
                    <a:pt x="7509" y="1"/>
                  </a:cubicBezTo>
                  <a:cubicBezTo>
                    <a:pt x="11734" y="1"/>
                    <a:pt x="15047" y="10061"/>
                    <a:pt x="15047" y="22949"/>
                  </a:cubicBezTo>
                  <a:cubicBezTo>
                    <a:pt x="15077" y="35837"/>
                    <a:pt x="11734" y="45898"/>
                    <a:pt x="7509" y="45898"/>
                  </a:cubicBezTo>
                  <a:close/>
                  <a:moveTo>
                    <a:pt x="7509" y="396"/>
                  </a:moveTo>
                  <a:cubicBezTo>
                    <a:pt x="3557" y="396"/>
                    <a:pt x="366" y="10487"/>
                    <a:pt x="366" y="22949"/>
                  </a:cubicBezTo>
                  <a:cubicBezTo>
                    <a:pt x="366" y="35381"/>
                    <a:pt x="3557" y="45533"/>
                    <a:pt x="7509" y="45533"/>
                  </a:cubicBezTo>
                  <a:cubicBezTo>
                    <a:pt x="11460" y="45533"/>
                    <a:pt x="14652" y="35411"/>
                    <a:pt x="14652" y="22949"/>
                  </a:cubicBezTo>
                  <a:cubicBezTo>
                    <a:pt x="14652" y="10517"/>
                    <a:pt x="11460" y="396"/>
                    <a:pt x="7509" y="39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8519425" y="2613550"/>
              <a:ext cx="183925" cy="1147450"/>
            </a:xfrm>
            <a:custGeom>
              <a:avLst/>
              <a:gdLst/>
              <a:ahLst/>
              <a:cxnLst/>
              <a:rect l="l" t="t" r="r" b="b"/>
              <a:pathLst>
                <a:path w="7357" h="45898" extrusionOk="0">
                  <a:moveTo>
                    <a:pt x="3678" y="45898"/>
                  </a:moveTo>
                  <a:cubicBezTo>
                    <a:pt x="1277" y="45898"/>
                    <a:pt x="0" y="34074"/>
                    <a:pt x="0" y="22949"/>
                  </a:cubicBezTo>
                  <a:cubicBezTo>
                    <a:pt x="0" y="11824"/>
                    <a:pt x="1277" y="1"/>
                    <a:pt x="3678" y="1"/>
                  </a:cubicBezTo>
                  <a:cubicBezTo>
                    <a:pt x="6080" y="1"/>
                    <a:pt x="7356" y="11824"/>
                    <a:pt x="7356" y="22949"/>
                  </a:cubicBezTo>
                  <a:cubicBezTo>
                    <a:pt x="7356" y="34074"/>
                    <a:pt x="6019" y="45898"/>
                    <a:pt x="3678" y="45898"/>
                  </a:cubicBezTo>
                  <a:close/>
                  <a:moveTo>
                    <a:pt x="3678" y="396"/>
                  </a:moveTo>
                  <a:cubicBezTo>
                    <a:pt x="2128" y="396"/>
                    <a:pt x="396" y="9666"/>
                    <a:pt x="396" y="22949"/>
                  </a:cubicBezTo>
                  <a:cubicBezTo>
                    <a:pt x="396" y="36262"/>
                    <a:pt x="2158" y="45533"/>
                    <a:pt x="3678" y="45533"/>
                  </a:cubicBezTo>
                  <a:cubicBezTo>
                    <a:pt x="5198" y="45533"/>
                    <a:pt x="6931" y="36262"/>
                    <a:pt x="6931" y="22949"/>
                  </a:cubicBezTo>
                  <a:cubicBezTo>
                    <a:pt x="6931" y="9666"/>
                    <a:pt x="5198" y="396"/>
                    <a:pt x="3678" y="39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8599200" y="2618100"/>
              <a:ext cx="9150" cy="1138350"/>
            </a:xfrm>
            <a:custGeom>
              <a:avLst/>
              <a:gdLst/>
              <a:ahLst/>
              <a:cxnLst/>
              <a:rect l="l" t="t" r="r" b="b"/>
              <a:pathLst>
                <a:path w="366" h="45534" extrusionOk="0">
                  <a:moveTo>
                    <a:pt x="1" y="1"/>
                  </a:moveTo>
                  <a:lnTo>
                    <a:pt x="366" y="1"/>
                  </a:lnTo>
                  <a:lnTo>
                    <a:pt x="366" y="45533"/>
                  </a:lnTo>
                  <a:lnTo>
                    <a:pt x="1" y="45533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8045250" y="3270100"/>
              <a:ext cx="1116300" cy="9150"/>
            </a:xfrm>
            <a:custGeom>
              <a:avLst/>
              <a:gdLst/>
              <a:ahLst/>
              <a:cxnLst/>
              <a:rect l="l" t="t" r="r" b="b"/>
              <a:pathLst>
                <a:path w="44652" h="366" extrusionOk="0">
                  <a:moveTo>
                    <a:pt x="0" y="0"/>
                  </a:moveTo>
                  <a:lnTo>
                    <a:pt x="44652" y="0"/>
                  </a:lnTo>
                  <a:lnTo>
                    <a:pt x="44652" y="365"/>
                  </a:lnTo>
                  <a:lnTo>
                    <a:pt x="0" y="36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8061200" y="3354450"/>
              <a:ext cx="1086675" cy="9900"/>
            </a:xfrm>
            <a:custGeom>
              <a:avLst/>
              <a:gdLst/>
              <a:ahLst/>
              <a:cxnLst/>
              <a:rect l="l" t="t" r="r" b="b"/>
              <a:pathLst>
                <a:path w="43467" h="396" extrusionOk="0">
                  <a:moveTo>
                    <a:pt x="1" y="0"/>
                  </a:moveTo>
                  <a:lnTo>
                    <a:pt x="43467" y="0"/>
                  </a:lnTo>
                  <a:lnTo>
                    <a:pt x="43467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8095400" y="3438800"/>
              <a:ext cx="1014475" cy="9900"/>
            </a:xfrm>
            <a:custGeom>
              <a:avLst/>
              <a:gdLst/>
              <a:ahLst/>
              <a:cxnLst/>
              <a:rect l="l" t="t" r="r" b="b"/>
              <a:pathLst>
                <a:path w="40579" h="396" extrusionOk="0">
                  <a:moveTo>
                    <a:pt x="1" y="0"/>
                  </a:moveTo>
                  <a:lnTo>
                    <a:pt x="40579" y="0"/>
                  </a:lnTo>
                  <a:lnTo>
                    <a:pt x="40579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8144025" y="3513250"/>
              <a:ext cx="920275" cy="9150"/>
            </a:xfrm>
            <a:custGeom>
              <a:avLst/>
              <a:gdLst/>
              <a:ahLst/>
              <a:cxnLst/>
              <a:rect l="l" t="t" r="r" b="b"/>
              <a:pathLst>
                <a:path w="36811" h="366" extrusionOk="0">
                  <a:moveTo>
                    <a:pt x="1" y="1"/>
                  </a:moveTo>
                  <a:lnTo>
                    <a:pt x="36810" y="1"/>
                  </a:lnTo>
                  <a:lnTo>
                    <a:pt x="36810" y="366"/>
                  </a:lnTo>
                  <a:lnTo>
                    <a:pt x="1" y="366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8201025" y="3581650"/>
              <a:ext cx="804000" cy="9150"/>
            </a:xfrm>
            <a:custGeom>
              <a:avLst/>
              <a:gdLst/>
              <a:ahLst/>
              <a:cxnLst/>
              <a:rect l="l" t="t" r="r" b="b"/>
              <a:pathLst>
                <a:path w="32160" h="366" extrusionOk="0">
                  <a:moveTo>
                    <a:pt x="1" y="0"/>
                  </a:moveTo>
                  <a:lnTo>
                    <a:pt x="32159" y="0"/>
                  </a:lnTo>
                  <a:lnTo>
                    <a:pt x="32159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8270925" y="3643200"/>
              <a:ext cx="663425" cy="9900"/>
            </a:xfrm>
            <a:custGeom>
              <a:avLst/>
              <a:gdLst/>
              <a:ahLst/>
              <a:cxnLst/>
              <a:rect l="l" t="t" r="r" b="b"/>
              <a:pathLst>
                <a:path w="26537" h="396" extrusionOk="0">
                  <a:moveTo>
                    <a:pt x="1" y="1"/>
                  </a:moveTo>
                  <a:lnTo>
                    <a:pt x="26536" y="1"/>
                  </a:lnTo>
                  <a:lnTo>
                    <a:pt x="26536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8349200" y="3691075"/>
              <a:ext cx="509150" cy="9150"/>
            </a:xfrm>
            <a:custGeom>
              <a:avLst/>
              <a:gdLst/>
              <a:ahLst/>
              <a:cxnLst/>
              <a:rect l="l" t="t" r="r" b="b"/>
              <a:pathLst>
                <a:path w="20366" h="366" extrusionOk="0">
                  <a:moveTo>
                    <a:pt x="1" y="0"/>
                  </a:moveTo>
                  <a:lnTo>
                    <a:pt x="20366" y="0"/>
                  </a:lnTo>
                  <a:lnTo>
                    <a:pt x="20366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8034600" y="3189550"/>
              <a:ext cx="1140625" cy="9150"/>
            </a:xfrm>
            <a:custGeom>
              <a:avLst/>
              <a:gdLst/>
              <a:ahLst/>
              <a:cxnLst/>
              <a:rect l="l" t="t" r="r" b="b"/>
              <a:pathLst>
                <a:path w="45625" h="366" extrusionOk="0">
                  <a:moveTo>
                    <a:pt x="1" y="0"/>
                  </a:moveTo>
                  <a:lnTo>
                    <a:pt x="45625" y="0"/>
                  </a:lnTo>
                  <a:lnTo>
                    <a:pt x="45625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8045250" y="3102150"/>
              <a:ext cx="1116300" cy="9150"/>
            </a:xfrm>
            <a:custGeom>
              <a:avLst/>
              <a:gdLst/>
              <a:ahLst/>
              <a:cxnLst/>
              <a:rect l="l" t="t" r="r" b="b"/>
              <a:pathLst>
                <a:path w="44652" h="366" extrusionOk="0">
                  <a:moveTo>
                    <a:pt x="0" y="1"/>
                  </a:moveTo>
                  <a:lnTo>
                    <a:pt x="44652" y="1"/>
                  </a:lnTo>
                  <a:lnTo>
                    <a:pt x="44652" y="366"/>
                  </a:lnTo>
                  <a:lnTo>
                    <a:pt x="0" y="366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8061200" y="3017050"/>
              <a:ext cx="1086675" cy="9900"/>
            </a:xfrm>
            <a:custGeom>
              <a:avLst/>
              <a:gdLst/>
              <a:ahLst/>
              <a:cxnLst/>
              <a:rect l="l" t="t" r="r" b="b"/>
              <a:pathLst>
                <a:path w="43467" h="396" extrusionOk="0">
                  <a:moveTo>
                    <a:pt x="1" y="1"/>
                  </a:moveTo>
                  <a:lnTo>
                    <a:pt x="43467" y="1"/>
                  </a:lnTo>
                  <a:lnTo>
                    <a:pt x="43467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8095400" y="2932700"/>
              <a:ext cx="1014475" cy="9900"/>
            </a:xfrm>
            <a:custGeom>
              <a:avLst/>
              <a:gdLst/>
              <a:ahLst/>
              <a:cxnLst/>
              <a:rect l="l" t="t" r="r" b="b"/>
              <a:pathLst>
                <a:path w="40579" h="396" extrusionOk="0">
                  <a:moveTo>
                    <a:pt x="1" y="1"/>
                  </a:moveTo>
                  <a:lnTo>
                    <a:pt x="40579" y="1"/>
                  </a:lnTo>
                  <a:lnTo>
                    <a:pt x="40579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8144025" y="2858225"/>
              <a:ext cx="920275" cy="9925"/>
            </a:xfrm>
            <a:custGeom>
              <a:avLst/>
              <a:gdLst/>
              <a:ahLst/>
              <a:cxnLst/>
              <a:rect l="l" t="t" r="r" b="b"/>
              <a:pathLst>
                <a:path w="36811" h="397" extrusionOk="0">
                  <a:moveTo>
                    <a:pt x="1" y="1"/>
                  </a:moveTo>
                  <a:lnTo>
                    <a:pt x="36810" y="1"/>
                  </a:lnTo>
                  <a:lnTo>
                    <a:pt x="36810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8201025" y="2789850"/>
              <a:ext cx="804000" cy="9900"/>
            </a:xfrm>
            <a:custGeom>
              <a:avLst/>
              <a:gdLst/>
              <a:ahLst/>
              <a:cxnLst/>
              <a:rect l="l" t="t" r="r" b="b"/>
              <a:pathLst>
                <a:path w="32160" h="396" extrusionOk="0">
                  <a:moveTo>
                    <a:pt x="1" y="0"/>
                  </a:moveTo>
                  <a:lnTo>
                    <a:pt x="32159" y="0"/>
                  </a:lnTo>
                  <a:lnTo>
                    <a:pt x="32159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8270925" y="2728300"/>
              <a:ext cx="663425" cy="9900"/>
            </a:xfrm>
            <a:custGeom>
              <a:avLst/>
              <a:gdLst/>
              <a:ahLst/>
              <a:cxnLst/>
              <a:rect l="l" t="t" r="r" b="b"/>
              <a:pathLst>
                <a:path w="26537" h="396" extrusionOk="0">
                  <a:moveTo>
                    <a:pt x="1" y="0"/>
                  </a:moveTo>
                  <a:lnTo>
                    <a:pt x="26536" y="0"/>
                  </a:lnTo>
                  <a:lnTo>
                    <a:pt x="26536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8349200" y="2681175"/>
              <a:ext cx="509150" cy="9150"/>
            </a:xfrm>
            <a:custGeom>
              <a:avLst/>
              <a:gdLst/>
              <a:ahLst/>
              <a:cxnLst/>
              <a:rect l="l" t="t" r="r" b="b"/>
              <a:pathLst>
                <a:path w="20366" h="366" extrusionOk="0">
                  <a:moveTo>
                    <a:pt x="1" y="1"/>
                  </a:moveTo>
                  <a:lnTo>
                    <a:pt x="20366" y="1"/>
                  </a:lnTo>
                  <a:lnTo>
                    <a:pt x="20366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Google Shape;424;p33"/>
          <p:cNvSpPr/>
          <p:nvPr/>
        </p:nvSpPr>
        <p:spPr>
          <a:xfrm>
            <a:off x="5216513" y="3898775"/>
            <a:ext cx="301828" cy="338622"/>
          </a:xfrm>
          <a:custGeom>
            <a:avLst/>
            <a:gdLst/>
            <a:ahLst/>
            <a:cxnLst/>
            <a:rect l="l" t="t" r="r" b="b"/>
            <a:pathLst>
              <a:path w="22575" h="25327" extrusionOk="0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solidFill>
          <a:schemeClr val="lt2"/>
        </a:solid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4"/>
          <p:cNvSpPr/>
          <p:nvPr/>
        </p:nvSpPr>
        <p:spPr>
          <a:xfrm>
            <a:off x="351128" y="238644"/>
            <a:ext cx="8430000" cy="4666200"/>
          </a:xfrm>
          <a:prstGeom prst="roundRect">
            <a:avLst>
              <a:gd name="adj" fmla="val 4973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34"/>
          <p:cNvGrpSpPr/>
          <p:nvPr/>
        </p:nvGrpSpPr>
        <p:grpSpPr>
          <a:xfrm>
            <a:off x="713100" y="449365"/>
            <a:ext cx="7706069" cy="4249110"/>
            <a:chOff x="2600575" y="-305060"/>
            <a:chExt cx="7706069" cy="4249110"/>
          </a:xfrm>
        </p:grpSpPr>
        <p:sp>
          <p:nvSpPr>
            <p:cNvPr id="428" name="Google Shape;428;p34"/>
            <p:cNvSpPr/>
            <p:nvPr/>
          </p:nvSpPr>
          <p:spPr>
            <a:xfrm>
              <a:off x="2600575" y="3762250"/>
              <a:ext cx="181800" cy="181800"/>
            </a:xfrm>
            <a:prstGeom prst="star4">
              <a:avLst>
                <a:gd name="adj" fmla="val 0"/>
              </a:avLst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10124844" y="-305060"/>
              <a:ext cx="181800" cy="181800"/>
            </a:xfrm>
            <a:prstGeom prst="star4">
              <a:avLst>
                <a:gd name="adj" fmla="val 0"/>
              </a:avLst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0" name="Google Shape;430;p34"/>
          <p:cNvSpPr/>
          <p:nvPr/>
        </p:nvSpPr>
        <p:spPr>
          <a:xfrm>
            <a:off x="7866525" y="4065300"/>
            <a:ext cx="564375" cy="633175"/>
          </a:xfrm>
          <a:custGeom>
            <a:avLst/>
            <a:gdLst/>
            <a:ahLst/>
            <a:cxnLst/>
            <a:rect l="l" t="t" r="r" b="b"/>
            <a:pathLst>
              <a:path w="22575" h="25327" extrusionOk="0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1" name="Google Shape;431;p34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432" name="Google Shape;432;p34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Orbitron"/>
              <a:buNone/>
              <a:defRPr sz="3200" b="1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●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○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■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●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○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■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●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○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■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8" r:id="rId5"/>
    <p:sldLayoutId id="2147483678" r:id="rId6"/>
    <p:sldLayoutId id="2147483679" r:id="rId7"/>
    <p:sldLayoutId id="214748368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 txBox="1">
            <a:spLocks noGrp="1"/>
          </p:cNvSpPr>
          <p:nvPr>
            <p:ph type="subTitle" idx="1"/>
          </p:nvPr>
        </p:nvSpPr>
        <p:spPr>
          <a:xfrm>
            <a:off x="47456" y="4030325"/>
            <a:ext cx="3789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NextHikes</a:t>
            </a:r>
            <a:r>
              <a:rPr lang="en-IN" dirty="0"/>
              <a:t> IT Solutions</a:t>
            </a:r>
            <a:r>
              <a:rPr lang="en" dirty="0"/>
              <a:t> begins</a:t>
            </a:r>
            <a:endParaRPr dirty="0"/>
          </a:p>
        </p:txBody>
      </p:sp>
      <p:sp>
        <p:nvSpPr>
          <p:cNvPr id="451" name="Google Shape;451;p38"/>
          <p:cNvSpPr txBox="1">
            <a:spLocks noGrp="1"/>
          </p:cNvSpPr>
          <p:nvPr>
            <p:ph type="ctrTitle"/>
          </p:nvPr>
        </p:nvSpPr>
        <p:spPr>
          <a:xfrm>
            <a:off x="453250" y="375150"/>
            <a:ext cx="7312887" cy="21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Roboto" panose="02000000000000000000" pitchFamily="2" charset="0"/>
              </a:rPr>
              <a:t>Feature Extraction and Price Prediction for Mobile Phones</a:t>
            </a:r>
            <a:endParaRPr sz="4400" b="1" dirty="0">
              <a:solidFill>
                <a:schemeClr val="bg1">
                  <a:lumMod val="10000"/>
                  <a:lumOff val="90000"/>
                </a:schemeClr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453" name="Google Shape;453;p38"/>
          <p:cNvSpPr txBox="1"/>
          <p:nvPr/>
        </p:nvSpPr>
        <p:spPr>
          <a:xfrm>
            <a:off x="617925" y="4516775"/>
            <a:ext cx="21468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rPr>
              <a:t>Riddhima Maheshwari</a:t>
            </a:r>
            <a:endParaRPr sz="1200" dirty="0">
              <a:solidFill>
                <a:schemeClr val="lt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grpSp>
        <p:nvGrpSpPr>
          <p:cNvPr id="478" name="Google Shape;478;p38"/>
          <p:cNvGrpSpPr/>
          <p:nvPr/>
        </p:nvGrpSpPr>
        <p:grpSpPr>
          <a:xfrm>
            <a:off x="2764725" y="4448400"/>
            <a:ext cx="5666187" cy="318550"/>
            <a:chOff x="2764725" y="4448400"/>
            <a:chExt cx="5666187" cy="318550"/>
          </a:xfrm>
        </p:grpSpPr>
        <p:sp>
          <p:nvSpPr>
            <p:cNvPr id="479" name="Google Shape;479;p38"/>
            <p:cNvSpPr/>
            <p:nvPr/>
          </p:nvSpPr>
          <p:spPr>
            <a:xfrm>
              <a:off x="8146975" y="4448400"/>
              <a:ext cx="283937" cy="318550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0" name="Google Shape;480;p38"/>
            <p:cNvCxnSpPr>
              <a:stCxn id="453" idx="3"/>
            </p:cNvCxnSpPr>
            <p:nvPr/>
          </p:nvCxnSpPr>
          <p:spPr>
            <a:xfrm>
              <a:off x="2764725" y="4607675"/>
              <a:ext cx="5649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AF325E4-084D-5AE9-7EF0-78D693610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463" y="2309501"/>
            <a:ext cx="3655287" cy="204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C0EB-EDA0-D6CA-8E3A-40B027F5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05" y="232524"/>
            <a:ext cx="7704000" cy="572700"/>
          </a:xfrm>
        </p:spPr>
        <p:txBody>
          <a:bodyPr/>
          <a:lstStyle/>
          <a:p>
            <a:r>
              <a:rPr lang="en-IN" sz="2800" dirty="0"/>
              <a:t>Prediction &amp; </a:t>
            </a:r>
            <a:r>
              <a:rPr lang="en-IN" sz="2800" dirty="0">
                <a:solidFill>
                  <a:schemeClr val="bg2">
                    <a:lumMod val="75000"/>
                  </a:schemeClr>
                </a:solidFill>
              </a:rPr>
              <a:t>Visualization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C1FD80A-76B2-24E1-65F4-C02CBB85A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969" y="2668971"/>
            <a:ext cx="82553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3CA9AD8-BDA4-115C-291B-A07F09AA7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968" y="3555364"/>
            <a:ext cx="81280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E5B184E-E78F-BF28-5CEA-C9C36BDC71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0674" y="1377304"/>
            <a:ext cx="8638066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1800" dirty="0"/>
              <a:t>Sample Predictions: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Predicted: [17738, 20489, 10639, 6820, 6321]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Actual:    [18999, 17999, 12499, 6499, 6199]</a:t>
            </a:r>
            <a:endParaRPr kumimoji="0" lang="en-I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IN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I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sz="1800" b="1" dirty="0"/>
              <a:t>Scatter Plot Insight: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Points close to red line → good prediction.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Minor errors in higher price range.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Overall, model performs </a:t>
            </a:r>
            <a:r>
              <a:rPr lang="en-US" sz="1800" b="1" dirty="0">
                <a:solidFill>
                  <a:schemeClr val="bg1">
                    <a:lumMod val="10000"/>
                    <a:lumOff val="90000"/>
                  </a:schemeClr>
                </a:solidFill>
              </a:rPr>
              <a:t>reasonably well</a:t>
            </a:r>
            <a:r>
              <a:rPr lang="en-US" sz="18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17F1D-F1BB-5699-8776-167BF52DA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824" y="1588135"/>
            <a:ext cx="3882175" cy="292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26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2304-A64F-9EFB-3B6E-9EA21F020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09" y="199746"/>
            <a:ext cx="7704000" cy="572700"/>
          </a:xfrm>
        </p:spPr>
        <p:txBody>
          <a:bodyPr/>
          <a:lstStyle/>
          <a:p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Feature Importance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2E9160-F95A-63CE-08B2-A80F812F30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040512"/>
            <a:ext cx="534473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800" b="1" u="sng" dirty="0"/>
              <a:t>Objective:</a:t>
            </a:r>
          </a:p>
          <a:p>
            <a:pPr>
              <a:buNone/>
            </a:pPr>
            <a:r>
              <a:rPr lang="en-US" sz="1800" dirty="0"/>
              <a:t>Identify which features most influence mobile price predictions.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b="1" u="sng" dirty="0"/>
              <a:t>Key Insights:</a:t>
            </a:r>
          </a:p>
          <a:p>
            <a:pPr>
              <a:buNone/>
            </a:pPr>
            <a:endParaRPr lang="en-US" sz="1800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/>
              <a:t>Total_Memory_GB</a:t>
            </a:r>
            <a:r>
              <a:rPr lang="en-US" sz="1800" dirty="0"/>
              <a:t> is the strongest predictor of price.</a:t>
            </a:r>
          </a:p>
          <a:p>
            <a:pPr marL="152400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Brand (e.g., </a:t>
            </a:r>
            <a:r>
              <a:rPr lang="en-US" sz="1800" i="1" dirty="0"/>
              <a:t>iPhone 14 Plus</a:t>
            </a:r>
            <a:r>
              <a:rPr lang="en-US" sz="1800" dirty="0"/>
              <a:t>) and </a:t>
            </a:r>
            <a:r>
              <a:rPr lang="en-US" sz="1800" b="1" dirty="0" err="1"/>
              <a:t>Front_Camera_MP</a:t>
            </a:r>
            <a:r>
              <a:rPr lang="en-US" sz="1800" dirty="0"/>
              <a:t> also play major roles.</a:t>
            </a:r>
          </a:p>
          <a:p>
            <a:pPr marL="152400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Features like </a:t>
            </a:r>
            <a:r>
              <a:rPr lang="en-US" sz="1800" b="1" dirty="0"/>
              <a:t>RAM</a:t>
            </a:r>
            <a:r>
              <a:rPr lang="en-US" sz="1800" dirty="0"/>
              <a:t> and </a:t>
            </a:r>
            <a:r>
              <a:rPr lang="en-US" sz="1800" b="1" dirty="0" err="1"/>
              <a:t>Colour</a:t>
            </a:r>
            <a:r>
              <a:rPr lang="en-US" sz="1800" dirty="0"/>
              <a:t> have surprisingly low individual impact.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797F0-FADA-E853-A6E5-081787362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792" y="1876016"/>
            <a:ext cx="3871128" cy="222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95AF-3A6D-B32C-7D85-4B89CD7C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Feature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 Importance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59DBCE-394D-D3AA-E46F-90845E297E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57162" y="2633719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E54B671-AF11-5DCC-23A6-AE23166AF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506933"/>
              </p:ext>
            </p:extLst>
          </p:nvPr>
        </p:nvGraphicFramePr>
        <p:xfrm>
          <a:off x="557162" y="1935804"/>
          <a:ext cx="7718424" cy="2042160"/>
        </p:xfrm>
        <a:graphic>
          <a:graphicData uri="http://schemas.openxmlformats.org/drawingml/2006/table">
            <a:tbl>
              <a:tblPr/>
              <a:tblGrid>
                <a:gridCol w="2572808">
                  <a:extLst>
                    <a:ext uri="{9D8B030D-6E8A-4147-A177-3AD203B41FA5}">
                      <a16:colId xmlns:a16="http://schemas.microsoft.com/office/drawing/2014/main" val="3090285261"/>
                    </a:ext>
                  </a:extLst>
                </a:gridCol>
                <a:gridCol w="2572808">
                  <a:extLst>
                    <a:ext uri="{9D8B030D-6E8A-4147-A177-3AD203B41FA5}">
                      <a16:colId xmlns:a16="http://schemas.microsoft.com/office/drawing/2014/main" val="3972645260"/>
                    </a:ext>
                  </a:extLst>
                </a:gridCol>
                <a:gridCol w="2572808">
                  <a:extLst>
                    <a:ext uri="{9D8B030D-6E8A-4147-A177-3AD203B41FA5}">
                      <a16:colId xmlns:a16="http://schemas.microsoft.com/office/drawing/2014/main" val="173418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Rank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Importance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9598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Total_Memory_GB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984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Model_APPLE iPhone 14 Plus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241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Front_Camera_MP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634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Total_Camera_MP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28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Battery_Height_Ratio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83122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23DA811-8400-E06C-9738-B9103588C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855111"/>
              </p:ext>
            </p:extLst>
          </p:nvPr>
        </p:nvGraphicFramePr>
        <p:xfrm>
          <a:off x="506569" y="1935804"/>
          <a:ext cx="7478331" cy="2248327"/>
        </p:xfrm>
        <a:graphic>
          <a:graphicData uri="http://schemas.openxmlformats.org/drawingml/2006/table">
            <a:tbl>
              <a:tblPr firstRow="1" bandRow="1">
                <a:tableStyleId>{9C03ECFF-17C7-485A-BD24-0F31DDAD4CCA}</a:tableStyleId>
              </a:tblPr>
              <a:tblGrid>
                <a:gridCol w="2492777">
                  <a:extLst>
                    <a:ext uri="{9D8B030D-6E8A-4147-A177-3AD203B41FA5}">
                      <a16:colId xmlns:a16="http://schemas.microsoft.com/office/drawing/2014/main" val="68982425"/>
                    </a:ext>
                  </a:extLst>
                </a:gridCol>
                <a:gridCol w="2492777">
                  <a:extLst>
                    <a:ext uri="{9D8B030D-6E8A-4147-A177-3AD203B41FA5}">
                      <a16:colId xmlns:a16="http://schemas.microsoft.com/office/drawing/2014/main" val="1014131823"/>
                    </a:ext>
                  </a:extLst>
                </a:gridCol>
                <a:gridCol w="2492777">
                  <a:extLst>
                    <a:ext uri="{9D8B030D-6E8A-4147-A177-3AD203B41FA5}">
                      <a16:colId xmlns:a16="http://schemas.microsoft.com/office/drawing/2014/main" val="1497322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680469"/>
                  </a:ext>
                </a:extLst>
              </a:tr>
              <a:tr h="25625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793660"/>
                  </a:ext>
                </a:extLst>
              </a:tr>
              <a:tr h="4601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01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06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11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943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69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agBrick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19C0-5404-6140-BE36-B8721889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B8EF9-2C4D-652A-7743-5276BD41B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606" y="1950880"/>
            <a:ext cx="7704000" cy="563700"/>
          </a:xfrm>
        </p:spPr>
        <p:txBody>
          <a:bodyPr/>
          <a:lstStyle/>
          <a:p>
            <a:pPr marL="152400" indent="0">
              <a:buNone/>
            </a:pPr>
            <a:r>
              <a:rPr lang="en-IN" sz="1800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Roboto" panose="02000000000000000000" pitchFamily="2" charset="0"/>
              </a:rPr>
              <a:t>https://domino.ai/data-science-dictionary/feature-extraction</a:t>
            </a:r>
            <a:endParaRPr lang="en-IN" sz="18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152400" indent="0">
              <a:buNone/>
            </a:pPr>
            <a:endParaRPr lang="en-IN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152400" indent="0">
              <a:buNone/>
            </a:pPr>
            <a:r>
              <a:rPr lang="en-IN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https://www.geeksforgeeks.org/what-is-feature-engineering</a:t>
            </a: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6F299-F7AE-6632-DBB4-C7956FFA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2065220"/>
            <a:ext cx="189213" cy="1798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66F299-F7AE-6632-DBB4-C7956FFA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99" y="2628920"/>
            <a:ext cx="189214" cy="17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29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37230-DA78-CB3B-C26E-2C348C35B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>
                <a:solidFill>
                  <a:schemeClr val="lt2"/>
                </a:solidFill>
              </a:rPr>
              <a:t>Thank </a:t>
            </a: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you!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9145F-342C-21CC-B584-03776F306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82" y="2292263"/>
            <a:ext cx="8177400" cy="263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7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E1A3-38B6-C461-0569-8559A102E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7392"/>
            <a:ext cx="6625898" cy="572700"/>
          </a:xfrm>
        </p:spPr>
        <p:txBody>
          <a:bodyPr/>
          <a:lstStyle/>
          <a:p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Dataset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03067-D824-7E10-05CA-63C168459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652" y="1820303"/>
            <a:ext cx="3598742" cy="2106607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CB86C07B-1F99-34D4-3F68-9E55D9DAE4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8732" y="1016719"/>
            <a:ext cx="616386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contains 541 mobile records and 12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types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 categorical (e.g.,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Model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Colour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 integer (e.g.,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RAM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Memory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 float (e.g.,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Mobile Height</a:t>
            </a:r>
            <a:r>
              <a:rPr kumimoji="0" lang="en-US" altLang="en-US" sz="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 include: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Model, Color, Memory, 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Rear &amp; Front Camera, AI Lens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Battery capacity and dimensions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Preprocessing Steps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432B6AF5-FEE6-28E1-5172-15C53AD6FDD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8661" y="1017725"/>
            <a:ext cx="8944649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1.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Removed unnecessary columns-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Dropped unnamed index or ID columns.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2.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Checked and confirmed no missing values-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541 rows are complete with no nulls.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3.Converted categorical features using One-Hot Encoding-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pd.get_dummies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drop_first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=True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avoid multicollinearity.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4.Scaled numerical features (optional for linear models)-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StandardScaler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models that require normalization.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5.Split the data-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Performed 70-30 Train-Test split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train_test_split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2"/>
          <p:cNvSpPr txBox="1">
            <a:spLocks noGrp="1"/>
          </p:cNvSpPr>
          <p:nvPr>
            <p:ph type="title"/>
          </p:nvPr>
        </p:nvSpPr>
        <p:spPr>
          <a:xfrm>
            <a:off x="880114" y="564425"/>
            <a:ext cx="4695000" cy="6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Outlier </a:t>
            </a:r>
            <a:r>
              <a:rPr lang="en-IN" sz="3200" dirty="0">
                <a:solidFill>
                  <a:schemeClr val="bg2">
                    <a:lumMod val="75000"/>
                  </a:schemeClr>
                </a:solidFill>
              </a:rPr>
              <a:t>Detection</a:t>
            </a:r>
            <a:endParaRPr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55" name="Google Shape;555;p42"/>
          <p:cNvSpPr/>
          <p:nvPr/>
        </p:nvSpPr>
        <p:spPr>
          <a:xfrm>
            <a:off x="7499950" y="1902875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42"/>
          <p:cNvSpPr/>
          <p:nvPr/>
        </p:nvSpPr>
        <p:spPr>
          <a:xfrm>
            <a:off x="7499950" y="564425"/>
            <a:ext cx="267600" cy="26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2"/>
          <p:cNvSpPr/>
          <p:nvPr/>
        </p:nvSpPr>
        <p:spPr>
          <a:xfrm>
            <a:off x="7946575" y="564425"/>
            <a:ext cx="267600" cy="26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0B2CA633-098E-545C-59BD-4CC340B8646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64765" y="3143703"/>
            <a:ext cx="704313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 dirty="0"/>
              <a:t>Outliers were mainly found in </a:t>
            </a:r>
            <a:r>
              <a:rPr lang="en-US" sz="1800" b="1" dirty="0"/>
              <a:t>battery</a:t>
            </a:r>
            <a:r>
              <a:rPr lang="en-US" sz="1800" dirty="0"/>
              <a:t>, </a:t>
            </a:r>
            <a:r>
              <a:rPr lang="en-US" sz="1800" b="1" dirty="0"/>
              <a:t>memory</a:t>
            </a:r>
            <a:r>
              <a:rPr lang="en-US" sz="1800" dirty="0"/>
              <a:t>, and </a:t>
            </a:r>
            <a:r>
              <a:rPr lang="en-US" sz="1800" b="1" dirty="0"/>
              <a:t>design</a:t>
            </a:r>
            <a:r>
              <a:rPr lang="en-US" sz="1800" dirty="0"/>
              <a:t> columns.</a:t>
            </a:r>
            <a:br>
              <a:rPr lang="en-US" sz="1800" dirty="0"/>
            </a:br>
            <a:r>
              <a:rPr lang="en-US" sz="1800" dirty="0"/>
              <a:t>Capping them preserved model integrity while removing distortions from extreme values.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9D96210-CE32-9D36-7172-9D173D656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765" y="1614330"/>
            <a:ext cx="6920484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IQR (Interquartile Range)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method on all numeric columns.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Formula: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Outlier = value &lt; Q1 - 1.5×IQR or value &gt; Q3 + 1.5×IQR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AAA81-CEC3-0B65-0B4C-B4E3ACA16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39" y="244609"/>
            <a:ext cx="7704000" cy="572700"/>
          </a:xfrm>
        </p:spPr>
        <p:txBody>
          <a:bodyPr/>
          <a:lstStyle/>
          <a:p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Feature Engineering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DFB0E9A-D688-2769-8545-B3F7003E7A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368" y="956834"/>
            <a:ext cx="9313100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 Created: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Total_Camera_MP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Rear + Front camera megapixels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Gives a unified measure of overall camera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Total_Memory_GB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Memory + RAM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Represents total storage capacity perceived by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Battery_Height_Ratio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Battery / Mobile Height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Indicates battery density per phone size.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Rear_Camera_per_GB_RAM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Rear Camera / RAM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Balances camera strength with performance capacity.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Battery_Category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&amp;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Memory_Category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Binned features like Small/Medium/Large for better interpretability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33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4F92-AE9C-C6A4-4BFE-57DB125C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51" y="220339"/>
            <a:ext cx="7704000" cy="572700"/>
          </a:xfrm>
        </p:spPr>
        <p:txBody>
          <a:bodyPr/>
          <a:lstStyle/>
          <a:p>
            <a:r>
              <a:rPr lang="en-IN" sz="2400" dirty="0"/>
              <a:t>Redundant Feature Removal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847C26-A802-DF4B-1E9C-98F84A7B9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934698"/>
            <a:ext cx="57181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0F0F0F3-83EB-9973-3287-AC4C3B6A1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13" y="1167126"/>
            <a:ext cx="802777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 Taken: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Dropped original string-based camera columns: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'Rear Camera'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'Front Camera'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Reason: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had already extracted their numeric values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Rear_Camera_MP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Front_Camera_MP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Also created combined features like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Total_Camera_MP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3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4521-05F5-37E3-CE97-32B3E280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2B1ED19-3CC7-95DC-B44A-7707D40C97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067718"/>
            <a:ext cx="5924282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Heatmap: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Total_Memory_GB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strongest correlation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(0.59)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Front_Camera_MP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also have moderate positive influence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Rear camera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a weaker correlation with price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FD9381E-35E9-B5BB-8976-AC31F679E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7687"/>
            <a:ext cx="6278451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Scatter Plots: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 vs Total Memory</a:t>
            </a:r>
            <a:r>
              <a:rPr kumimoji="0" lang="en-US" altLang="en-US" sz="1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Devices with higher total memory tend to cost more, indicating strong influence.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 vs RAM</a:t>
            </a:r>
            <a:r>
              <a:rPr kumimoji="0" lang="en-US" altLang="en-US" sz="1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RAM slightly increases price, but trend is weaker than total memory.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3EDF23-6B77-6954-CCDF-F1ADE9FD1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451" y="1147070"/>
            <a:ext cx="2318136" cy="17974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A5E133-9A3E-5CD0-4A01-57DAE3C1F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51" y="3160600"/>
            <a:ext cx="2602502" cy="18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5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A929-C180-49E1-B02A-CF68C9E7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68" y="232082"/>
            <a:ext cx="7704000" cy="572700"/>
          </a:xfrm>
        </p:spPr>
        <p:txBody>
          <a:bodyPr/>
          <a:lstStyle/>
          <a:p>
            <a:r>
              <a:rPr lang="en-IN" sz="2800" dirty="0"/>
              <a:t>Data Visualization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2CBE957-D2D2-C0D6-C83A-F019F5C4BE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175" y="1183082"/>
            <a:ext cx="464708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800" u="sng" dirty="0"/>
              <a:t>Boxplot – Price by Model:</a:t>
            </a:r>
          </a:p>
          <a:p>
            <a:pPr>
              <a:buNone/>
            </a:pPr>
            <a:endParaRPr lang="en-US" sz="18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iPhone 14 Plus model has the highest price range</a:t>
            </a:r>
          </a:p>
          <a:p>
            <a:pPr marL="152400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Infinix</a:t>
            </a:r>
            <a:r>
              <a:rPr lang="en-US" sz="1800" dirty="0"/>
              <a:t> HOT 30i shows the lowest price range</a:t>
            </a:r>
          </a:p>
          <a:p>
            <a:pPr marL="152400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Some models (like Realme or Samsung) show wide variance, suggesting multiple variants.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B1E3B5-3B91-E3EF-9664-9588FCA7C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96350"/>
            <a:ext cx="4226453" cy="310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72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D266-843F-5CB0-5C91-DC31749F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Building &amp; Evaluation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5338D5C-9884-B5DF-C7EA-A0AF373532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4489" y="1273531"/>
            <a:ext cx="691949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Imported libraries (pandas, NumPy,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sklearn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matplotlib).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One-hot encoded categorical columns.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 data into training (70%) and testing (30%).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training 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using: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≈ 2492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RMSE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≈ 5590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R² Score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≈ 0.67 (67% accuracy)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86757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Integration Project Plan by Slidesgo">
  <a:themeElements>
    <a:clrScheme name="Simple Light">
      <a:dk1>
        <a:srgbClr val="FFFFFF"/>
      </a:dk1>
      <a:lt1>
        <a:srgbClr val="191919"/>
      </a:lt1>
      <a:dk2>
        <a:srgbClr val="E84987"/>
      </a:dk2>
      <a:lt2>
        <a:srgbClr val="84BDE7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4BDE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752</Words>
  <Application>Microsoft Office PowerPoint</Application>
  <PresentationFormat>On-screen Show (16:9)</PresentationFormat>
  <Paragraphs>143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Roboto</vt:lpstr>
      <vt:lpstr>Arial Unicode MS</vt:lpstr>
      <vt:lpstr>Arial</vt:lpstr>
      <vt:lpstr>Roboto Condensed Light</vt:lpstr>
      <vt:lpstr>Orbitron</vt:lpstr>
      <vt:lpstr>Assistant</vt:lpstr>
      <vt:lpstr>Data Integration Project Plan by Slidesgo</vt:lpstr>
      <vt:lpstr>Feature Extraction and Price Prediction for Mobile Phones</vt:lpstr>
      <vt:lpstr>Dataset Overview</vt:lpstr>
      <vt:lpstr>Data Preprocessing Steps</vt:lpstr>
      <vt:lpstr>Outlier Detection</vt:lpstr>
      <vt:lpstr>Feature Engineering</vt:lpstr>
      <vt:lpstr>Redundant Feature Removal</vt:lpstr>
      <vt:lpstr>Data Visualization</vt:lpstr>
      <vt:lpstr>Data Visualization</vt:lpstr>
      <vt:lpstr>Model Building &amp; Evaluation</vt:lpstr>
      <vt:lpstr>Prediction &amp; Visualization</vt:lpstr>
      <vt:lpstr>Feature Importance Analysis</vt:lpstr>
      <vt:lpstr>Feature Importance Analysis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ridsbuddy</dc:creator>
  <cp:lastModifiedBy>riddhima maheshwari</cp:lastModifiedBy>
  <cp:revision>7</cp:revision>
  <dcterms:modified xsi:type="dcterms:W3CDTF">2025-05-22T15:05:49Z</dcterms:modified>
</cp:coreProperties>
</file>