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67" r:id="rId10"/>
    <p:sldId id="263" r:id="rId11"/>
    <p:sldId id="269" r:id="rId12"/>
    <p:sldId id="268" r:id="rId13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8699-8EF0-3C45-843A-CA8E96C3A814}" type="datetimeFigureOut">
              <a:rPr lang="pl-PL" smtClean="0"/>
              <a:t>25.06.2014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0F16B-E436-4744-94A2-205FBF3535C1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6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0F16B-E436-4744-94A2-205FBF3535C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76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0F16B-E436-4744-94A2-205FBF3535C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12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Kliknij, aby edyt. styl wz. tyt.</a:t>
            </a:r>
            <a:endParaRPr 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noProof="0" smtClean="0"/>
              <a:t>Kliknij, aby edytować styl wzorca podtytułu</a:t>
            </a:r>
            <a:endParaRPr 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255656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148666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624876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0379570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092929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2107560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Kliknij, aby edyt. styl wz. tyt.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542415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222162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Kliknij, aby edytować style wzorca tekstu</a:t>
            </a:r>
          </a:p>
          <a:p>
            <a:pPr lvl="1"/>
            <a:r>
              <a:rPr lang="en-US" smtClean="0"/>
              <a:t>Drugi poziom</a:t>
            </a:r>
          </a:p>
          <a:p>
            <a:pPr lvl="2"/>
            <a:r>
              <a:rPr lang="en-US" smtClean="0"/>
              <a:t>Trzeci poziom</a:t>
            </a:r>
          </a:p>
          <a:p>
            <a:pPr lvl="3"/>
            <a:r>
              <a:rPr lang="en-US" smtClean="0"/>
              <a:t>Czwarty poziom</a:t>
            </a:r>
          </a:p>
          <a:p>
            <a:pPr lvl="4"/>
            <a:r>
              <a:rPr lang="en-US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34275984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Przeciągnij obraz na symbol zastępczy lub kliknij ikonę, aby go dodać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48593789"/>
      </p:ext>
    </p:extLst>
  </p:cSld>
  <p:clrMapOvr>
    <a:masterClrMapping/>
  </p:clrMapOvr>
  <p:transition xmlns:p14="http://schemas.microsoft.com/office/powerpoint/2010/main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Zarządzanie wydatkami w gospodarstwie domowym.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 smtClean="0"/>
              <a:t>Artur Ptaszek</a:t>
            </a:r>
          </a:p>
          <a:p>
            <a:pPr algn="r"/>
            <a:r>
              <a:rPr lang="pl-PL" dirty="0" smtClean="0"/>
              <a:t>Wrocław, dn. 26.06.2014r</a:t>
            </a:r>
            <a:endParaRPr lang="pl-PL" dirty="0"/>
          </a:p>
        </p:txBody>
      </p:sp>
      <p:sp>
        <p:nvSpPr>
          <p:cNvPr id="2" name="PoleTekstowe 1"/>
          <p:cNvSpPr txBox="1"/>
          <p:nvPr/>
        </p:nvSpPr>
        <p:spPr>
          <a:xfrm>
            <a:off x="5622116" y="5363808"/>
            <a:ext cx="333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2"/>
                </a:solidFill>
              </a:rPr>
              <a:t>Promotor: dr Wojciech </a:t>
            </a:r>
            <a:r>
              <a:rPr lang="pl-PL" dirty="0" err="1" smtClean="0">
                <a:solidFill>
                  <a:schemeClr val="accent2"/>
                </a:solidFill>
              </a:rPr>
              <a:t>Macyna</a:t>
            </a:r>
            <a:endParaRPr lang="pl-P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systemu</a:t>
            </a:r>
            <a:endParaRPr lang="pl-PL" dirty="0"/>
          </a:p>
        </p:txBody>
      </p:sp>
      <p:pic>
        <p:nvPicPr>
          <p:cNvPr id="4" name="Symbol zastępczy zawartości 3" descr="Screenshot 2014-05-25 17.26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36" r="-79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515794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Zalety systemu</a:t>
            </a:r>
          </a:p>
          <a:p>
            <a:r>
              <a:rPr lang="pl-PL" dirty="0" smtClean="0"/>
              <a:t>Plan dalszego rozwoju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098001"/>
      </p:ext>
    </p:extLst>
  </p:cSld>
  <p:clrMapOvr>
    <a:masterClrMapping/>
  </p:clrMapOvr>
  <p:transition xmlns:p14="http://schemas.microsoft.com/office/powerpoint/2010/main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88864" y="3104964"/>
            <a:ext cx="4392488" cy="1035050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Dziękuję za uwagę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9469"/>
      </p:ext>
    </p:extLst>
  </p:cSld>
  <p:clrMapOvr>
    <a:masterClrMapping/>
  </p:clrMapOvr>
  <p:transition xmlns:p14="http://schemas.microsoft.com/office/powerpoint/2010/main"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rosta </a:t>
            </a:r>
            <a:r>
              <a:rPr lang="pl-PL" dirty="0" smtClean="0"/>
              <a:t>w </a:t>
            </a:r>
            <a:r>
              <a:rPr lang="pl-PL" dirty="0" smtClean="0"/>
              <a:t>obsłudze aplikacja</a:t>
            </a:r>
            <a:endParaRPr lang="pl-PL" dirty="0" smtClean="0"/>
          </a:p>
          <a:p>
            <a:r>
              <a:rPr lang="pl-PL" dirty="0" smtClean="0"/>
              <a:t>Dostępna na wielu platformach</a:t>
            </a:r>
          </a:p>
          <a:p>
            <a:r>
              <a:rPr lang="pl-PL" dirty="0" smtClean="0"/>
              <a:t>Ułatwiająca zarządzanie wydatkami</a:t>
            </a:r>
          </a:p>
          <a:p>
            <a:r>
              <a:rPr lang="pl-PL" dirty="0" smtClean="0"/>
              <a:t>Pokazująca wiele statystyk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642668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Dodawanie/Edycja/Usuwanie wydatków</a:t>
            </a:r>
          </a:p>
          <a:p>
            <a:r>
              <a:rPr lang="pl-PL" dirty="0" smtClean="0"/>
              <a:t>Kategoryzacja wydatków</a:t>
            </a:r>
          </a:p>
          <a:p>
            <a:r>
              <a:rPr lang="pl-PL" dirty="0" smtClean="0"/>
              <a:t>Tworzenie podsumowań</a:t>
            </a:r>
          </a:p>
          <a:p>
            <a:r>
              <a:rPr lang="pl-PL" dirty="0" smtClean="0"/>
              <a:t>Tworzenie wyzwań</a:t>
            </a:r>
          </a:p>
          <a:p>
            <a:r>
              <a:rPr lang="pl-PL" dirty="0" smtClean="0"/>
              <a:t>Tworzenie symulacji</a:t>
            </a:r>
          </a:p>
          <a:p>
            <a:r>
              <a:rPr lang="pl-PL" dirty="0" smtClean="0"/>
              <a:t>Wyświetlanie predefiniowanych statystyk</a:t>
            </a:r>
          </a:p>
          <a:p>
            <a:r>
              <a:rPr lang="pl-PL" dirty="0" smtClean="0"/>
              <a:t>Logowanie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1699157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C#</a:t>
            </a:r>
          </a:p>
          <a:p>
            <a:r>
              <a:rPr lang="pl-PL" dirty="0" smtClean="0"/>
              <a:t>.</a:t>
            </a:r>
            <a:r>
              <a:rPr lang="pl-PL" dirty="0" smtClean="0"/>
              <a:t>NET Framework</a:t>
            </a:r>
          </a:p>
          <a:p>
            <a:r>
              <a:rPr lang="pl-PL" dirty="0" smtClean="0"/>
              <a:t>ASP.NET</a:t>
            </a:r>
          </a:p>
          <a:p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</a:p>
          <a:p>
            <a:r>
              <a:rPr lang="pl-PL" dirty="0" err="1" smtClean="0"/>
              <a:t>Angular.JS</a:t>
            </a:r>
            <a:endParaRPr lang="pl-PL" dirty="0" smtClean="0"/>
          </a:p>
          <a:p>
            <a:r>
              <a:rPr lang="pl-PL" dirty="0" err="1" smtClean="0"/>
              <a:t>JavaScript</a:t>
            </a:r>
            <a:endParaRPr lang="pl-PL" dirty="0" smtClean="0"/>
          </a:p>
          <a:p>
            <a:r>
              <a:rPr lang="pl-PL" dirty="0" smtClean="0"/>
              <a:t>Grunt</a:t>
            </a:r>
          </a:p>
          <a:p>
            <a:r>
              <a:rPr lang="pl-PL" dirty="0" smtClean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352777613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systemu</a:t>
            </a:r>
            <a:endParaRPr lang="pl-PL" dirty="0"/>
          </a:p>
        </p:txBody>
      </p:sp>
      <p:pic>
        <p:nvPicPr>
          <p:cNvPr id="4" name="Symbol zastępczy zawartości 3" descr="Screenshot 2014-05-25 11.38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4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7546466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systemu	</a:t>
            </a:r>
            <a:endParaRPr lang="pl-PL" dirty="0"/>
          </a:p>
        </p:txBody>
      </p:sp>
      <p:pic>
        <p:nvPicPr>
          <p:cNvPr id="10" name="Symbol zastępczy zawartości 9" descr="Screenshot 2014-05-25 17.25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582" r="-80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96056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systemu</a:t>
            </a:r>
            <a:endParaRPr lang="pl-PL" dirty="0"/>
          </a:p>
        </p:txBody>
      </p:sp>
      <p:pic>
        <p:nvPicPr>
          <p:cNvPr id="4" name="Symbol zastępczy zawartości 3" descr="Screenshot 2014-05-25 11.40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259264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systemu</a:t>
            </a:r>
            <a:endParaRPr lang="pl-PL" dirty="0"/>
          </a:p>
        </p:txBody>
      </p:sp>
      <p:pic>
        <p:nvPicPr>
          <p:cNvPr id="4" name="Symbol zastępczy zawartości 3" descr="Screenshot 2014-05-25 17.26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70" r="-79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6322933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systemu</a:t>
            </a:r>
            <a:endParaRPr lang="pl-PL" dirty="0"/>
          </a:p>
        </p:txBody>
      </p:sp>
      <p:pic>
        <p:nvPicPr>
          <p:cNvPr id="4" name="Symbol zastępczy zawartości 3" descr="Screenshot 2014-05-25 11.42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r="4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896227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Arial"/>
        <a:cs typeface=""/>
      </a:majorFont>
      <a:minorFont>
        <a:latin typeface="Trebuchet MS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szablon1-PL.pot</Template>
  <TotalTime>341</TotalTime>
  <Words>91</Words>
  <Application>Microsoft Macintosh PowerPoint</Application>
  <PresentationFormat>Pokaz na ekranie (4:3)</PresentationFormat>
  <Paragraphs>38</Paragraphs>
  <Slides>12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szablon1-PL</vt:lpstr>
      <vt:lpstr>Zarządzanie wydatkami w gospodarstwie domowym.</vt:lpstr>
      <vt:lpstr>Cel projektu</vt:lpstr>
      <vt:lpstr>Funkcjonalności</vt:lpstr>
      <vt:lpstr>Technologie</vt:lpstr>
      <vt:lpstr>Prezentacja systemu</vt:lpstr>
      <vt:lpstr>Prezentacja systemu </vt:lpstr>
      <vt:lpstr>Prezentacja systemu</vt:lpstr>
      <vt:lpstr>Prezentacja systemu</vt:lpstr>
      <vt:lpstr>Prezentacja systemu</vt:lpstr>
      <vt:lpstr>Prezentacja systemu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rumburak</dc:creator>
  <cp:lastModifiedBy>Artur Ptaszek</cp:lastModifiedBy>
  <cp:revision>39</cp:revision>
  <dcterms:created xsi:type="dcterms:W3CDTF">2004-06-16T08:22:15Z</dcterms:created>
  <dcterms:modified xsi:type="dcterms:W3CDTF">2014-06-25T20:51:11Z</dcterms:modified>
</cp:coreProperties>
</file>