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khosla/papers/fgvc2011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vision.stanford.edu/bibTex/KhoslaJayadevaprakashYaoFeiFei_FGVC2011.bib" TargetMode="External"/><Relationship Id="rId4" Type="http://schemas.openxmlformats.org/officeDocument/2006/relationships/hyperlink" Target="http://vision.stanford.edu/documents/KhoslaJayadevaprakashYaoFeiFei_FGVC201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0800-DD3D-304F-1AD4-9BC9DFF8E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Spot </a:t>
            </a:r>
            <a:br>
              <a:rPr lang="en-US" dirty="0"/>
            </a:br>
            <a:r>
              <a:rPr lang="en-US" dirty="0"/>
              <a:t>The Right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22DB0-FAF5-D7CF-2184-EADE364B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17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Ridley Arp</a:t>
            </a:r>
          </a:p>
          <a:p>
            <a:endParaRPr lang="en-US" dirty="0"/>
          </a:p>
          <a:p>
            <a:r>
              <a:rPr lang="en-US" dirty="0"/>
              <a:t>Machine Learning – Metis</a:t>
            </a:r>
          </a:p>
          <a:p>
            <a:r>
              <a:rPr lang="en-US" dirty="0"/>
              <a:t>April 20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062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F9F-665F-E13F-71AA-E56F665E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E95-0C2D-9238-17E8-0085592E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limitations of computational availability as well a additional data may have rendered VGG16’s convolutional base less effective. Next steps would be Resnet50 with less input image reduction.</a:t>
            </a:r>
          </a:p>
          <a:p>
            <a:r>
              <a:rPr lang="en-US" dirty="0"/>
              <a:t>Look at the effect of including known mixed-breeds  (</a:t>
            </a:r>
            <a:r>
              <a:rPr lang="en-US" dirty="0" err="1"/>
              <a:t>e.g.</a:t>
            </a:r>
            <a:r>
              <a:rPr lang="en-US" err="1"/>
              <a:t>Puggle</a:t>
            </a:r>
            <a:r>
              <a:rPr lang="en-US"/>
              <a:t>:Beagle</a:t>
            </a:r>
            <a:r>
              <a:rPr lang="en-US" dirty="0"/>
              <a:t>/Pug)</a:t>
            </a:r>
          </a:p>
          <a:p>
            <a:r>
              <a:rPr lang="en-US" dirty="0"/>
              <a:t>Build interface to receive an input image and output the soft probability predictions for that image</a:t>
            </a:r>
          </a:p>
        </p:txBody>
      </p:sp>
    </p:spTree>
    <p:extLst>
      <p:ext uri="{BB962C8B-B14F-4D97-AF65-F5344CB8AC3E}">
        <p14:creationId xmlns:p14="http://schemas.microsoft.com/office/powerpoint/2010/main" val="24281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039AC-4A49-4A2A-27C0-7F4DA7F8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3500" dirty="0">
                <a:solidFill>
                  <a:srgbClr val="262626"/>
                </a:solidFill>
              </a:rPr>
              <a:t>Better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23058C-EAF5-7733-9FB6-8019FBC1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Prior Classification Project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Breed</a:t>
            </a:r>
          </a:p>
          <a:p>
            <a:pPr lvl="1"/>
            <a:r>
              <a:rPr lang="en-US" sz="1400" dirty="0" err="1">
                <a:solidFill>
                  <a:srgbClr val="262626"/>
                </a:solidFill>
              </a:rPr>
              <a:t>Tumour</a:t>
            </a:r>
            <a:r>
              <a:rPr lang="en-US" sz="1400" dirty="0">
                <a:solidFill>
                  <a:srgbClr val="262626"/>
                </a:solidFill>
              </a:rPr>
              <a:t> Type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Location</a:t>
            </a:r>
          </a:p>
          <a:p>
            <a:r>
              <a:rPr lang="en-US" sz="1800" dirty="0">
                <a:solidFill>
                  <a:srgbClr val="262626"/>
                </a:solidFill>
              </a:rPr>
              <a:t>Breed information was considerably sparse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More Affordable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Better Preventative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rown and white dog&#10;&#10;Description automatically generated">
            <a:extLst>
              <a:ext uri="{FF2B5EF4-FFF2-40B4-BE49-F238E27FC236}">
                <a16:creationId xmlns:a16="http://schemas.microsoft.com/office/drawing/2014/main" id="{4E7963EB-0233-65B1-25E4-24856F3B8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36" t="12488" r="1069" b="541"/>
          <a:stretch/>
        </p:blipFill>
        <p:spPr>
          <a:xfrm>
            <a:off x="6303353" y="1304791"/>
            <a:ext cx="5885600" cy="55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FB33-5AB0-9C20-D548-E37238BD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27E9-713F-ED59-914D-EE4789FC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Train a CNN to identify individual breeds among various dogs</a:t>
            </a:r>
          </a:p>
          <a:p>
            <a:r>
              <a:rPr lang="en-US" sz="3500" dirty="0"/>
              <a:t>Eventually provide a spectrum output to provide probable breed mixes for mutts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AA6BD7-9A9B-4191-1A2F-5ED9245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89" y="939270"/>
            <a:ext cx="3660056" cy="1325373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rgbClr val="262626"/>
                </a:solidFill>
              </a:rPr>
              <a:t>Dataset &amp; Methods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F1BC27-3741-725B-7B45-8E13D0D7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50" y="2594313"/>
            <a:ext cx="3976975" cy="30575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</a:rPr>
              <a:t>Stanford Dogs Dataset</a:t>
            </a: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20,580 Images</a:t>
            </a: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120 Labeled Breeds</a:t>
            </a: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150+ Images/Breed</a:t>
            </a:r>
          </a:p>
          <a:p>
            <a:pPr lvl="1"/>
            <a:endParaRPr lang="en-US" sz="2100" dirty="0">
              <a:solidFill>
                <a:srgbClr val="262626"/>
              </a:solidFill>
            </a:endParaRPr>
          </a:p>
          <a:p>
            <a:endParaRPr lang="en-US" sz="25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dog jumping in the air&#10;&#10;Description automatically generated with medium confidence">
            <a:extLst>
              <a:ext uri="{FF2B5EF4-FFF2-40B4-BE49-F238E27FC236}">
                <a16:creationId xmlns:a16="http://schemas.microsoft.com/office/drawing/2014/main" id="{7F615E13-6C9D-EA92-A698-C30AFA198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82" y="1788592"/>
            <a:ext cx="5469466" cy="325980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675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2BC3-020E-6651-9C6A-AC0F59B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Start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DB14B3A-C6AC-4714-B243-6AB7173C6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1058" y="2585245"/>
            <a:ext cx="4386792" cy="32900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E4F8-0215-53F5-8541-53139172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225DF-4354-94E7-39AB-DF021CE515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Prior work on Dataset offered some starting help on base metrics</a:t>
            </a:r>
          </a:p>
          <a:p>
            <a:r>
              <a:rPr lang="en-US" dirty="0"/>
              <a:t>Data had a test/train split inbuilt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5FEDC-C56B-C50D-CC16-ACA248F93E9F}"/>
              </a:ext>
            </a:extLst>
          </p:cNvPr>
          <p:cNvSpPr txBox="1"/>
          <p:nvPr/>
        </p:nvSpPr>
        <p:spPr>
          <a:xfrm>
            <a:off x="846670" y="5883806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Aditya Khosla,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Nityananda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Jayadevaprakash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Bangpeng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Yao and Li Fei-Fei. 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Novel dataset for Fine-Grained Image Categorization.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First Workshop on Fine-Grained Visual Categorization (FGVC), IEEE Conference on Computer Vision and Pattern Recognition (CVPR)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2011.  </a:t>
            </a:r>
            <a:r>
              <a:rPr lang="en-US" sz="1000" b="0" i="0" u="none" strike="noStrike" dirty="0">
                <a:effectLst/>
                <a:latin typeface="Georgia" panose="02040502050405020303" pitchFamily="18" charset="0"/>
                <a:hlinkClick r:id="rId3"/>
              </a:rPr>
              <a:t>[pdf]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 </a:t>
            </a:r>
            <a:r>
              <a:rPr lang="en-US" sz="1000" b="0" i="0" u="none" strike="noStrike" dirty="0">
                <a:effectLst/>
                <a:latin typeface="Georgia" panose="02040502050405020303" pitchFamily="18" charset="0"/>
                <a:hlinkClick r:id="rId4"/>
              </a:rPr>
              <a:t>[poster]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 </a:t>
            </a:r>
            <a:r>
              <a:rPr lang="en-US" sz="1000" b="0" i="0" u="none" strike="noStrike" dirty="0">
                <a:effectLst/>
                <a:latin typeface="Georgia" panose="02040502050405020303" pitchFamily="18" charset="0"/>
                <a:hlinkClick r:id="rId5"/>
              </a:rPr>
              <a:t>[BibTex]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034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2B62-7296-8F77-71DE-6AFA7EA8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D23-52B4-CEDD-FA78-89FCE3B6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ImageNet weights transferred in as the convolutional base</a:t>
            </a:r>
          </a:p>
          <a:p>
            <a:pPr lvl="1"/>
            <a:r>
              <a:rPr lang="en-US" dirty="0"/>
              <a:t>Images originated from the ImageNet Dataset</a:t>
            </a:r>
          </a:p>
          <a:p>
            <a:pPr lvl="1"/>
            <a:r>
              <a:rPr lang="en-US" dirty="0"/>
              <a:t>Ease of implementation with transfer learning</a:t>
            </a:r>
          </a:p>
          <a:p>
            <a:r>
              <a:rPr lang="en-US" dirty="0"/>
              <a:t>Optimizers</a:t>
            </a:r>
          </a:p>
          <a:p>
            <a:pPr lvl="1"/>
            <a:r>
              <a:rPr lang="en-US" dirty="0"/>
              <a:t>RMSprop</a:t>
            </a:r>
          </a:p>
          <a:p>
            <a:pPr lvl="1"/>
            <a:r>
              <a:rPr lang="en-US" dirty="0"/>
              <a:t>Adam</a:t>
            </a:r>
          </a:p>
          <a:p>
            <a:r>
              <a:rPr lang="en-US" dirty="0"/>
              <a:t>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14887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A dog with its mouth open&#10;&#10;Description automatically generated with medium confidence">
            <a:extLst>
              <a:ext uri="{FF2B5EF4-FFF2-40B4-BE49-F238E27FC236}">
                <a16:creationId xmlns:a16="http://schemas.microsoft.com/office/drawing/2014/main" id="{788CA5C9-1476-FDD2-24FE-EF2CAA7F9D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7044" r="1" b="14453"/>
          <a:stretch/>
        </p:blipFill>
        <p:spPr>
          <a:xfrm>
            <a:off x="486138" y="336306"/>
            <a:ext cx="12159397" cy="637164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2CEBE-AC48-3D4B-1CF5-44E2F449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Results and Reflections</a:t>
            </a:r>
          </a:p>
        </p:txBody>
      </p:sp>
    </p:spTree>
    <p:extLst>
      <p:ext uri="{BB962C8B-B14F-4D97-AF65-F5344CB8AC3E}">
        <p14:creationId xmlns:p14="http://schemas.microsoft.com/office/powerpoint/2010/main" val="258404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6E12-CE9A-1859-FD24-23579733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Good, The Bad &amp; The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3AB5-9084-6E57-9F20-1D29A5E81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Initial Models were incredibly inaccurate</a:t>
            </a:r>
          </a:p>
          <a:p>
            <a:pPr lvl="1"/>
            <a:r>
              <a:rPr lang="en-US" dirty="0"/>
              <a:t>Accuracy never exceeded 5%</a:t>
            </a:r>
          </a:p>
          <a:p>
            <a:pPr lvl="1"/>
            <a:r>
              <a:rPr lang="en-US" dirty="0"/>
              <a:t>Convergence after 4 Epochs</a:t>
            </a:r>
          </a:p>
          <a:p>
            <a:pPr lvl="1"/>
            <a:r>
              <a:rPr lang="en-US" dirty="0"/>
              <a:t>Lack of data required many hyperparameter tunings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C5DE0-C20B-634E-6E53-0B7DC51E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700" y="910695"/>
            <a:ext cx="4900611" cy="868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Later Models show significant promise: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A7A8A5D-B447-3BCA-F73C-0F4B3E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3" y="1447190"/>
            <a:ext cx="3714750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EAC7-9F2C-A2F8-6FEE-1C8422C3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A97E-0E82-32A2-505C-760E3E59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5F4CD-93AC-D9AB-4986-47C0E408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Despite significant augmentation and tuning, the VGG16 base is only able to meet the Stanford at just over 20%</a:t>
            </a:r>
          </a:p>
        </p:txBody>
      </p:sp>
    </p:spTree>
    <p:extLst>
      <p:ext uri="{BB962C8B-B14F-4D97-AF65-F5344CB8AC3E}">
        <p14:creationId xmlns:p14="http://schemas.microsoft.com/office/powerpoint/2010/main" val="281594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303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Georgia</vt:lpstr>
      <vt:lpstr>Organic</vt:lpstr>
      <vt:lpstr>Can We Spot  The Right Spot</vt:lpstr>
      <vt:lpstr>Better Together</vt:lpstr>
      <vt:lpstr>Primary Goal</vt:lpstr>
      <vt:lpstr>Dataset &amp; Methods</vt:lpstr>
      <vt:lpstr>Stanford Start</vt:lpstr>
      <vt:lpstr>Model Selection</vt:lpstr>
      <vt:lpstr>Results and Reflections</vt:lpstr>
      <vt:lpstr>The Good, The Bad &amp; The Better</vt:lpstr>
      <vt:lpstr>Final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Spot  The Right Spot</dc:title>
  <dc:creator>Ridley Arp</dc:creator>
  <cp:lastModifiedBy>Ridley Arp</cp:lastModifiedBy>
  <cp:revision>1</cp:revision>
  <dcterms:created xsi:type="dcterms:W3CDTF">2022-04-20T13:31:07Z</dcterms:created>
  <dcterms:modified xsi:type="dcterms:W3CDTF">2022-04-20T15:49:38Z</dcterms:modified>
</cp:coreProperties>
</file>