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14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62DE-415B-2345-B42B-0538B1B98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Shrinking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Shrink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4BFB1-4A1E-E74C-927E-A988C320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53712"/>
            <a:ext cx="7315200" cy="914400"/>
          </a:xfrm>
        </p:spPr>
        <p:txBody>
          <a:bodyPr/>
          <a:lstStyle/>
          <a:p>
            <a:r>
              <a:rPr lang="en-US" dirty="0"/>
              <a:t>Data Science Proposal</a:t>
            </a:r>
          </a:p>
          <a:p>
            <a:r>
              <a:rPr lang="en-US" dirty="0"/>
              <a:t>Dec 2021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C73896-F42A-7D4F-BD9C-A71C3561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988" y="-630239"/>
            <a:ext cx="7255906" cy="72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2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CADB-D6E9-9D4B-AA84-F0D89516B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E70FA-4B53-F54A-AD19-F833BD27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time has been appreciated</a:t>
            </a:r>
          </a:p>
        </p:txBody>
      </p:sp>
    </p:spTree>
    <p:extLst>
      <p:ext uri="{BB962C8B-B14F-4D97-AF65-F5344CB8AC3E}">
        <p14:creationId xmlns:p14="http://schemas.microsoft.com/office/powerpoint/2010/main" val="149346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0C65-9113-AF41-BABD-D9CAF789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BC84-155F-D94F-AD08-20D8BDA1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Expiry Shrink</a:t>
            </a:r>
          </a:p>
          <a:p>
            <a:pPr lvl="1"/>
            <a:r>
              <a:rPr lang="en-US" dirty="0"/>
              <a:t>Not able to be salvaged or donated</a:t>
            </a:r>
          </a:p>
          <a:p>
            <a:pPr lvl="2"/>
            <a:r>
              <a:rPr lang="en-US" dirty="0"/>
              <a:t>Loss of both sales as well as write-off potential</a:t>
            </a:r>
          </a:p>
          <a:p>
            <a:pPr lvl="1"/>
            <a:r>
              <a:rPr lang="en-US" dirty="0"/>
              <a:t>Batch visibility isn’t available currently</a:t>
            </a:r>
          </a:p>
          <a:p>
            <a:r>
              <a:rPr lang="en-US" dirty="0"/>
              <a:t>What we aim to do</a:t>
            </a:r>
          </a:p>
          <a:p>
            <a:pPr lvl="1"/>
            <a:r>
              <a:rPr lang="en-US" dirty="0"/>
              <a:t>Obtain transparency on current stock batch levels</a:t>
            </a:r>
          </a:p>
          <a:p>
            <a:pPr lvl="2"/>
            <a:r>
              <a:rPr lang="en-US" dirty="0"/>
              <a:t>Needs to be very User-friendly</a:t>
            </a:r>
          </a:p>
          <a:p>
            <a:pPr lvl="1"/>
            <a:r>
              <a:rPr lang="en-US" dirty="0"/>
              <a:t>Determine volatility of current stock levels</a:t>
            </a:r>
          </a:p>
          <a:p>
            <a:pPr lvl="2"/>
            <a:r>
              <a:rPr lang="en-US" dirty="0"/>
              <a:t>Provided in terms of percentage chance of expiring</a:t>
            </a:r>
          </a:p>
          <a:p>
            <a:r>
              <a:rPr lang="en-US" dirty="0"/>
              <a:t>Impact Hypothesis</a:t>
            </a:r>
          </a:p>
          <a:p>
            <a:pPr lvl="1"/>
            <a:r>
              <a:rPr lang="en-US" dirty="0"/>
              <a:t>By identifying the probability of current stock items expiring out, we can take steps to reduce the level of shrink loss due to expiry. </a:t>
            </a:r>
          </a:p>
        </p:txBody>
      </p:sp>
    </p:spTree>
    <p:extLst>
      <p:ext uri="{BB962C8B-B14F-4D97-AF65-F5344CB8AC3E}">
        <p14:creationId xmlns:p14="http://schemas.microsoft.com/office/powerpoint/2010/main" val="6160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2" end="5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F6CA-81C6-124F-9298-D22A830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5A02-BFC1-F444-9F5D-C9E39B65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Needed</a:t>
            </a:r>
          </a:p>
          <a:p>
            <a:pPr lvl="1"/>
            <a:r>
              <a:rPr lang="en-US" dirty="0"/>
              <a:t>On Hand stock collected by each Outlet</a:t>
            </a:r>
          </a:p>
          <a:p>
            <a:pPr lvl="1"/>
            <a:r>
              <a:rPr lang="en-US" dirty="0"/>
              <a:t>Historical Sales Data for NA Outlets</a:t>
            </a:r>
          </a:p>
          <a:p>
            <a:pPr lvl="1"/>
            <a:r>
              <a:rPr lang="en-US" dirty="0"/>
              <a:t>Historical Shrink Data for NA Outlets</a:t>
            </a:r>
          </a:p>
          <a:p>
            <a:r>
              <a:rPr lang="en-US" dirty="0"/>
              <a:t>Tools Utilized</a:t>
            </a:r>
          </a:p>
          <a:p>
            <a:pPr lvl="1"/>
            <a:r>
              <a:rPr lang="en-US" dirty="0"/>
              <a:t>Excel for data collection, sorting, and cleaning</a:t>
            </a:r>
          </a:p>
          <a:p>
            <a:pPr lvl="1"/>
            <a:r>
              <a:rPr lang="en-US" dirty="0"/>
              <a:t>Tableau for data visualization and ease of access</a:t>
            </a:r>
          </a:p>
          <a:p>
            <a:pPr lvl="1"/>
            <a:r>
              <a:rPr lang="en-US" dirty="0"/>
              <a:t>Python for eventual modeling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10793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0A36-F511-EF47-8BBB-3C06A1E1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DF059-2081-6541-8BA1-268D6AFB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are and</a:t>
            </a:r>
          </a:p>
          <a:p>
            <a:r>
              <a:rPr lang="en-US" dirty="0"/>
              <a:t>Where we want to go</a:t>
            </a:r>
          </a:p>
        </p:txBody>
      </p:sp>
    </p:spTree>
    <p:extLst>
      <p:ext uri="{BB962C8B-B14F-4D97-AF65-F5344CB8AC3E}">
        <p14:creationId xmlns:p14="http://schemas.microsoft.com/office/powerpoint/2010/main" val="234699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B4A5-CED8-C042-B598-30E63FA4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Hand Batch</a:t>
            </a:r>
            <a:br>
              <a:rPr lang="en-US" dirty="0"/>
            </a:br>
            <a:r>
              <a:rPr lang="en-US" dirty="0"/>
              <a:t>Transparency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C5381F-183A-F545-A236-22112D4AE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49" y="1056688"/>
            <a:ext cx="7914643" cy="12750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13425-F7F3-E54F-966F-1F74B5782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have implemented an excel spreadsheet across our shared Microsoft Teams group which enables quick easy access to update current on hand values to all outlets at all times.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B80FDC-D46C-5946-80CB-D1FF2DB9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49" y="3113088"/>
            <a:ext cx="81661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BA9A-ACA9-0B41-9257-4C6B8A1B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31375-B56D-8A4F-90B7-79C7E07D6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131" y="775195"/>
            <a:ext cx="2341154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53CF0-9B11-6B46-895C-53EEF09A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551" y="775195"/>
            <a:ext cx="588153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53B09A-A853-FF45-AB1B-074BC63C2DEF}"/>
              </a:ext>
            </a:extLst>
          </p:cNvPr>
          <p:cNvSpPr txBox="1"/>
          <p:nvPr/>
        </p:nvSpPr>
        <p:spPr>
          <a:xfrm>
            <a:off x="6077918" y="4309110"/>
            <a:ext cx="5603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Takeaways:</a:t>
            </a:r>
          </a:p>
          <a:p>
            <a:r>
              <a:rPr lang="en-US" dirty="0"/>
              <a:t>	Despite being most popular, Shea overwhelmingly is 	also the highest stock at risk</a:t>
            </a:r>
          </a:p>
          <a:p>
            <a:endParaRPr lang="en-US" dirty="0"/>
          </a:p>
          <a:p>
            <a:r>
              <a:rPr lang="en-US" dirty="0"/>
              <a:t>	Hand Care subsegment also consistently at high risk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57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6268-2F61-004E-9C6F-BFEB7832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br>
              <a:rPr lang="en-US" dirty="0"/>
            </a:br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CE6F-A61E-6A4B-926E-A2E288C8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current batch information we can now collect and easily interact with we can build a predictive model that will determine likelihood of product expiry</a:t>
            </a:r>
          </a:p>
          <a:p>
            <a:pPr lvl="1"/>
            <a:r>
              <a:rPr lang="en-US" dirty="0"/>
              <a:t>Promotional Planning for current stock levels</a:t>
            </a:r>
          </a:p>
          <a:p>
            <a:pPr lvl="1"/>
            <a:r>
              <a:rPr lang="en-US" dirty="0"/>
              <a:t>Better informed ordering from producer</a:t>
            </a:r>
          </a:p>
          <a:p>
            <a:pPr lvl="1"/>
            <a:r>
              <a:rPr lang="en-US" dirty="0"/>
              <a:t>Increased information about customer purchase trends</a:t>
            </a:r>
          </a:p>
          <a:p>
            <a:pPr lvl="2"/>
            <a:r>
              <a:rPr lang="en-US" dirty="0"/>
              <a:t>Can be informed by region</a:t>
            </a:r>
          </a:p>
        </p:txBody>
      </p:sp>
    </p:spTree>
    <p:extLst>
      <p:ext uri="{BB962C8B-B14F-4D97-AF65-F5344CB8AC3E}">
        <p14:creationId xmlns:p14="http://schemas.microsoft.com/office/powerpoint/2010/main" val="12662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3491-74DA-994A-9A42-7E01E5D6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BA1B3-4773-FE47-A434-2EE488F5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777740"/>
            <a:ext cx="7315200" cy="12115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7718-F2DD-7F43-BEC9-00EE1DC2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</a:t>
            </a:r>
            <a:br>
              <a:rPr lang="en-US" dirty="0"/>
            </a:br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7484-7FB3-9D44-91F3-B9002CE7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batch information is now available for on-hand stock, steps could be taken to address those prior to their expiry</a:t>
            </a:r>
          </a:p>
          <a:p>
            <a:r>
              <a:rPr lang="en-US" dirty="0"/>
              <a:t>Brand protection of the Most Loved lines may be resulting in high expiry loss at Outlets. A cost-benefit analysis should be made into this in particular to determine how to best address</a:t>
            </a:r>
          </a:p>
          <a:p>
            <a:r>
              <a:rPr lang="en-US" dirty="0"/>
              <a:t>If provided with historical sales and shrink data, a predictive model could be made to determine likelihood of a product expiring, allowing for more preemptive planning to prevent loss</a:t>
            </a:r>
          </a:p>
        </p:txBody>
      </p:sp>
    </p:spTree>
    <p:extLst>
      <p:ext uri="{BB962C8B-B14F-4D97-AF65-F5344CB8AC3E}">
        <p14:creationId xmlns:p14="http://schemas.microsoft.com/office/powerpoint/2010/main" val="31942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369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Shrinking The Shrink</vt:lpstr>
      <vt:lpstr>Introduction</vt:lpstr>
      <vt:lpstr>Methodology</vt:lpstr>
      <vt:lpstr>Results</vt:lpstr>
      <vt:lpstr>On Hand Batch Transparency</vt:lpstr>
      <vt:lpstr>Statistical Data</vt:lpstr>
      <vt:lpstr>Next Steps</vt:lpstr>
      <vt:lpstr>Conclusions</vt:lpstr>
      <vt:lpstr>Insights and Suggestions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Shrinking The Shrink</dc:title>
  <dc:creator>Ridley Arp</dc:creator>
  <cp:lastModifiedBy>Ridley Arp</cp:lastModifiedBy>
  <cp:revision>2</cp:revision>
  <dcterms:created xsi:type="dcterms:W3CDTF">2021-12-15T03:27:44Z</dcterms:created>
  <dcterms:modified xsi:type="dcterms:W3CDTF">2021-12-15T08:57:39Z</dcterms:modified>
</cp:coreProperties>
</file>