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75" r:id="rId6"/>
    <p:sldId id="267" r:id="rId7"/>
    <p:sldId id="268" r:id="rId8"/>
    <p:sldId id="269" r:id="rId9"/>
    <p:sldId id="271" r:id="rId10"/>
    <p:sldId id="273" r:id="rId11"/>
    <p:sldId id="272" r:id="rId12"/>
    <p:sldId id="266" r:id="rId13"/>
    <p:sldId id="27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6D2"/>
    <a:srgbClr val="FA5050"/>
    <a:srgbClr val="0B5C9E"/>
    <a:srgbClr val="EFEFEF"/>
    <a:srgbClr val="2D86AE"/>
    <a:srgbClr val="323232"/>
    <a:srgbClr val="32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2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5C-609F-445C-8537-C54DE3871026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903-2526-4028-9367-71C56C4A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15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5C-609F-445C-8537-C54DE3871026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903-2526-4028-9367-71C56C4A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63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5C-609F-445C-8537-C54DE3871026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903-2526-4028-9367-71C56C4A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66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5C-609F-445C-8537-C54DE3871026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903-2526-4028-9367-71C56C4A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23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5C-609F-445C-8537-C54DE3871026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903-2526-4028-9367-71C56C4A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26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5C-609F-445C-8537-C54DE3871026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903-2526-4028-9367-71C56C4A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57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5C-609F-445C-8537-C54DE3871026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903-2526-4028-9367-71C56C4A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70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5C-609F-445C-8537-C54DE3871026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903-2526-4028-9367-71C56C4A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87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5C-609F-445C-8537-C54DE3871026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903-2526-4028-9367-71C56C4A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14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5C-609F-445C-8537-C54DE3871026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903-2526-4028-9367-71C56C4A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76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5C-609F-445C-8537-C54DE3871026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903-2526-4028-9367-71C56C4A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52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68F5C-609F-445C-8537-C54DE3871026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6903-2526-4028-9367-71C56C4AF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55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C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Jefferson Felipe\Documents\Faculdade - Arquivos\TCC - Wiser\Apresentação\1024x1024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419100"/>
            <a:ext cx="5824537" cy="58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5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54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857600"/>
            <a:ext cx="2058903" cy="409083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54" y="1857600"/>
            <a:ext cx="2058903" cy="409083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09" y="1857599"/>
            <a:ext cx="2058904" cy="40908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08" y="1857600"/>
            <a:ext cx="2058903" cy="409083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562" y="1857600"/>
            <a:ext cx="2058903" cy="40908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036399" y="129551"/>
            <a:ext cx="419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Resultados obtidos</a:t>
            </a:r>
            <a:endParaRPr lang="pt-BR" sz="36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5435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6210300" y="971898"/>
            <a:ext cx="5477186" cy="831502"/>
          </a:xfrm>
          <a:prstGeom prst="roundRect">
            <a:avLst/>
          </a:prstGeom>
          <a:solidFill>
            <a:srgbClr val="197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 aí, quais serão as próximas novidades do Wiser?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21576" y="2070100"/>
            <a:ext cx="5222024" cy="831600"/>
          </a:xfrm>
          <a:prstGeom prst="roundRect">
            <a:avLst/>
          </a:prstGeom>
          <a:solidFill>
            <a:srgbClr val="FA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Bom, ele será disponibilizado na Google Play!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826500" y="2921000"/>
            <a:ext cx="2860986" cy="831600"/>
          </a:xfrm>
          <a:prstGeom prst="roundRect">
            <a:avLst/>
          </a:prstGeom>
          <a:solidFill>
            <a:srgbClr val="197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 bacana! O que mais?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21576" y="3987800"/>
            <a:ext cx="5222024" cy="831600"/>
          </a:xfrm>
          <a:prstGeom prst="roundRect">
            <a:avLst/>
          </a:prstGeom>
          <a:solidFill>
            <a:srgbClr val="FA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 possibilitará o envio e recebimento de mensagens em áudio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194" name="Picture 2" descr="C:\Users\Jefferson Felipe\Documents\Faculdade - Arquivos\TCC - Wiser\Apresentação\ic_envi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0" y="61214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705010" y="6145768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Digite sua mensagem aqui...</a:t>
            </a:r>
            <a:endParaRPr lang="pt-BR" sz="32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721576" y="6731000"/>
            <a:ext cx="104798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0972226" y="17632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22:15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21576" y="287551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22:16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972226" y="371423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22:16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34276" y="47879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22:17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036399" y="129551"/>
            <a:ext cx="39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Trabalhos futuros</a:t>
            </a:r>
            <a:endParaRPr lang="pt-BR" sz="36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9575800" y="4844800"/>
            <a:ext cx="2111686" cy="831600"/>
          </a:xfrm>
          <a:prstGeom prst="roundRect">
            <a:avLst/>
          </a:prstGeom>
          <a:solidFill>
            <a:srgbClr val="197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0927342" y="564413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22:16</a:t>
            </a:r>
          </a:p>
        </p:txBody>
      </p:sp>
      <p:pic>
        <p:nvPicPr>
          <p:cNvPr id="8195" name="Picture 3" descr="C:\Users\Jefferson Felipe\Documents\Faculdade - Arquivos\TCC - Wiser\Apresentação\Emoticons\Sorrind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193" y="5059000"/>
            <a:ext cx="403200" cy="4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Jefferson Felipe\Documents\Faculdade - Arquivos\TCC - Wiser\Apresentação\Emoticons\Sorrind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793" y="5059000"/>
            <a:ext cx="403200" cy="4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Jefferson Felipe\Documents\Faculdade - Arquivos\TCC - Wiser\Apresentação\Emoticons\Pensand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1374800"/>
            <a:ext cx="403200" cy="4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Jefferson Felipe\Documents\Faculdade - Arquivos\TCC - Wiser\Apresentação\Emoticons\Feliz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214" y="5059000"/>
            <a:ext cx="403200" cy="4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Jefferson Felipe\Documents\Faculdade - Arquivos\TCC - Wiser\Apresentação\Emoticons\Microfo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80" y="444795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6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711200" y="1003300"/>
            <a:ext cx="10769600" cy="5435600"/>
          </a:xfrm>
          <a:prstGeom prst="roundRect">
            <a:avLst>
              <a:gd name="adj" fmla="val 405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5435"/>
          </a:xfrm>
          <a:prstGeom prst="rect">
            <a:avLst/>
          </a:prstGeom>
        </p:spPr>
      </p:pic>
      <p:pic>
        <p:nvPicPr>
          <p:cNvPr id="2051" name="Picture 3" descr="C:\Users\Jefferson Felipe\Documents\Faculdade - Arquivos\TCC - Wiser\Apresentação\1024x1024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26" y="1919764"/>
            <a:ext cx="3308349" cy="33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42428" y="1041400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Wiser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513949" y="1550432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Versão 1.0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55354" y="5257800"/>
            <a:ext cx="3081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 2016-2017 Fatec Carapicuíba</a:t>
            </a:r>
            <a:endParaRPr lang="pt-BR" sz="16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319986" y="5740400"/>
            <a:ext cx="155202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Compartilhar</a:t>
            </a:r>
            <a:endParaRPr lang="pt-BR" dirty="0">
              <a:solidFill>
                <a:schemeClr val="bg1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36399" y="129551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Sobre</a:t>
            </a:r>
            <a:endParaRPr lang="pt-BR" sz="36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C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Jefferson Felipe\Documents\Faculdade - Arquivos\TCC - Wiser\Apresentação\1024x1024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419100"/>
            <a:ext cx="5824537" cy="58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6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28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30" y="2009032"/>
            <a:ext cx="755999" cy="75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30" y="2905814"/>
            <a:ext cx="766731" cy="756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8762" y="3812178"/>
            <a:ext cx="756000" cy="75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71" y="5665480"/>
            <a:ext cx="761990" cy="756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31" y="4738829"/>
            <a:ext cx="756000" cy="756000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>
            <a:off x="1044708" y="2838246"/>
            <a:ext cx="10926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268212" y="2099582"/>
            <a:ext cx="7154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Aimã Harnefer de Assis Silva 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BR" sz="1400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1049004" y="3724740"/>
            <a:ext cx="10926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1046856" y="4649868"/>
            <a:ext cx="10926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1044708" y="5587876"/>
            <a:ext cx="10926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318210" y="2986076"/>
            <a:ext cx="7154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Jefferson Felipe Miranda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82881" y="3935782"/>
            <a:ext cx="7154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Jeovanir Alves Teixeira Afonso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BR" sz="1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273308" y="4852954"/>
            <a:ext cx="7154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Lucas Pedrosa Ribeiro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BR" sz="14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273308" y="5726884"/>
            <a:ext cx="7154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Rodrigo Lima Farias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1625600" y="6270171"/>
            <a:ext cx="8984343" cy="602343"/>
          </a:xfrm>
          <a:prstGeom prst="rect">
            <a:avLst/>
          </a:prstGeom>
          <a:solidFill>
            <a:srgbClr val="32323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42" name="Picture 2" descr="C:\Users\Jefferson Felipe\Documents\Faculdade - Arquivos\TCC - Wiser\Apresentação\Integrantes\Machion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9" b="8032"/>
          <a:stretch/>
        </p:blipFill>
        <p:spPr bwMode="auto">
          <a:xfrm>
            <a:off x="1928361" y="6350000"/>
            <a:ext cx="466496" cy="461125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603500" y="6371287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Orientados pela </a:t>
            </a:r>
            <a:r>
              <a:rPr lang="pt-BR" sz="20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Profª</a:t>
            </a:r>
            <a:r>
              <a:rPr lang="pt-BR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Andreia Cristina </a:t>
            </a:r>
            <a:r>
              <a:rPr lang="pt-BR" sz="20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Grisolio</a:t>
            </a:r>
            <a:r>
              <a:rPr lang="pt-BR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20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Machion</a:t>
            </a:r>
            <a:r>
              <a:rPr lang="pt-BR" sz="2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pt-BR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2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288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33600" y="1980608"/>
            <a:ext cx="968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mundo competitivo em que vivemos, o conhecimento de pelo menos uma língua estrangeira é indispensável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133600" y="3435146"/>
            <a:ext cx="96849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2133600" y="5098846"/>
            <a:ext cx="96849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2133600" y="3594152"/>
            <a:ext cx="968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Vários são os fatores que justificam o interesse de grande parte da população mundial em aprender um novo idioma.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33600" y="5235575"/>
            <a:ext cx="9684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Conseguir melhores vagas de emprego, conhecer novas culturas e comunicar-se com pessoas de todas as partes do mundo são alguns deles. </a:t>
            </a:r>
          </a:p>
          <a:p>
            <a:endParaRPr lang="pt-BR" sz="2400" dirty="0"/>
          </a:p>
        </p:txBody>
      </p:sp>
      <p:pic>
        <p:nvPicPr>
          <p:cNvPr id="1026" name="Picture 2" descr="C:\Users\Jefferson Felipe\Documents\Faculdade - Arquivos\TCC - Wiser\Apresentação\facebook-default-no-profile-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873046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Jefferson Felipe\Documents\Faculdade - Arquivos\TCC - Wiser\Apresentação\facebook-default-no-profile-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3530626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Jefferson Felipe\Documents\Faculdade - Arquivos\TCC - Wiser\Apresentação\facebook-default-no-profile-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5260975"/>
            <a:ext cx="12240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0875260" y="474538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10:39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853612" y="644207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12:09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0939380" y="305414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23:40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69900" y="305414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 não lidas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69900" y="4745389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 não lidas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69899" y="644207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 não lida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431800" y="5251450"/>
            <a:ext cx="11277600" cy="1568450"/>
          </a:xfrm>
          <a:prstGeom prst="roundRect">
            <a:avLst>
              <a:gd name="adj" fmla="val 857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444500" y="3554555"/>
            <a:ext cx="11277600" cy="1568450"/>
          </a:xfrm>
          <a:prstGeom prst="roundRect">
            <a:avLst>
              <a:gd name="adj" fmla="val 857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31800" y="1866900"/>
            <a:ext cx="11277600" cy="1568450"/>
          </a:xfrm>
          <a:prstGeom prst="roundRect">
            <a:avLst>
              <a:gd name="adj" fmla="val 857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28800"/>
          </a:xfrm>
          <a:prstGeom prst="rect">
            <a:avLst/>
          </a:prstGeom>
        </p:spPr>
      </p:pic>
      <p:pic>
        <p:nvPicPr>
          <p:cNvPr id="8" name="Picture 2" descr="C:\Users\Jefferson Felipe\Documents\Faculdade - Arquivos\TCC - Wiser\Apresentação\facebook-default-no-profile-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15244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efferson Felipe\Documents\Faculdade - Arquivos\TCC - Wiser\Apresentação\facebook-default-no-profile-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0" y="378969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Jefferson Felipe\Documents\Faculdade - Arquivos\TCC - Wiser\Apresentação\facebook-default-no-profile-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00" y="551794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765300" y="2018708"/>
            <a:ext cx="968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 métodos de ensino de idiomas tradicionais, entretanto, não satisfazem mais os estudantes.</a:t>
            </a:r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65300" y="3662692"/>
            <a:ext cx="968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Cada vez mais pessoas procuram alternativas aos cursos regulares quando se prop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õem a aprender uma nova língua</a:t>
            </a:r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65300" y="5403646"/>
            <a:ext cx="968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Aplicativos para dispositivos móveis podem ser um meio mais rápido, fácil e prático para se atingir esse objetivo.</a:t>
            </a:r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84200" y="3098800"/>
            <a:ext cx="148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Compartilhar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30850" y="6477000"/>
            <a:ext cx="148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Compartilhar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84200" y="4763491"/>
            <a:ext cx="1485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Compartilhar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264150" y="2849705"/>
            <a:ext cx="166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 respostas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791700" y="2791023"/>
            <a:ext cx="191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18/02/2017 08:34:00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238750" y="4493689"/>
            <a:ext cx="166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respostas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9791700" y="4493689"/>
            <a:ext cx="191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17/02/2017 15:37:01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264150" y="6149757"/>
            <a:ext cx="166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respostas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9791700" y="6091075"/>
            <a:ext cx="191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17/02/2017 07:08:58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60400" y="1866900"/>
            <a:ext cx="87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#710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33300" y="5263558"/>
            <a:ext cx="87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#680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35000" y="3534203"/>
            <a:ext cx="87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#682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7" name="Picture 2" descr="C:\Users\Jefferson Felipe\Documents\Faculdade - Arquivos\TCC - Wiser\Apresentação\Emoticons\lingu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844" y="4034384"/>
            <a:ext cx="403888" cy="40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4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543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36399" y="129551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Objetivos</a:t>
            </a:r>
            <a:endParaRPr lang="pt-BR" sz="36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889000" y="1536700"/>
            <a:ext cx="10172700" cy="85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Aplicativo para dispositivos móveis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889000" y="5511800"/>
            <a:ext cx="10172700" cy="850900"/>
          </a:xfrm>
          <a:prstGeom prst="roundRect">
            <a:avLst/>
          </a:prstGeom>
          <a:solidFill>
            <a:srgbClr val="2D86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PROCURAR</a:t>
            </a:r>
            <a:endParaRPr lang="pt-BR" sz="3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39800" y="113613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Desenvolver e documentar</a:t>
            </a:r>
            <a:endParaRPr lang="pt-BR" b="1" dirty="0">
              <a:solidFill>
                <a:schemeClr val="bg1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1708150"/>
            <a:ext cx="508000" cy="508000"/>
          </a:xfrm>
          <a:prstGeom prst="rect">
            <a:avLst/>
          </a:prstGeom>
        </p:spPr>
      </p:pic>
      <p:cxnSp>
        <p:nvCxnSpPr>
          <p:cNvPr id="16" name="Conector reto 15"/>
          <p:cNvCxnSpPr/>
          <p:nvPr/>
        </p:nvCxnSpPr>
        <p:spPr>
          <a:xfrm>
            <a:off x="10083800" y="1625600"/>
            <a:ext cx="0" cy="6794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de cantos arredondados 14"/>
          <p:cNvSpPr/>
          <p:nvPr/>
        </p:nvSpPr>
        <p:spPr>
          <a:xfrm>
            <a:off x="889000" y="2971800"/>
            <a:ext cx="10172700" cy="85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Android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39800" y="2571234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Sistema Operacional</a:t>
            </a:r>
            <a:endParaRPr lang="pt-BR" b="1" dirty="0">
              <a:solidFill>
                <a:schemeClr val="bg1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3143250"/>
            <a:ext cx="508000" cy="508000"/>
          </a:xfrm>
          <a:prstGeom prst="rect">
            <a:avLst/>
          </a:prstGeom>
        </p:spPr>
      </p:pic>
      <p:cxnSp>
        <p:nvCxnSpPr>
          <p:cNvPr id="19" name="Conector reto 18"/>
          <p:cNvCxnSpPr/>
          <p:nvPr/>
        </p:nvCxnSpPr>
        <p:spPr>
          <a:xfrm>
            <a:off x="10083800" y="3060700"/>
            <a:ext cx="0" cy="6794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889000" y="4419600"/>
            <a:ext cx="10172700" cy="85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Praticar idiomas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939800" y="4019034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Possibilidades</a:t>
            </a:r>
            <a:endParaRPr lang="pt-BR" b="1" dirty="0">
              <a:solidFill>
                <a:schemeClr val="bg1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4591050"/>
            <a:ext cx="508000" cy="508000"/>
          </a:xfrm>
          <a:prstGeom prst="rect">
            <a:avLst/>
          </a:prstGeom>
        </p:spPr>
      </p:pic>
      <p:cxnSp>
        <p:nvCxnSpPr>
          <p:cNvPr id="27" name="Conector reto 26"/>
          <p:cNvCxnSpPr/>
          <p:nvPr/>
        </p:nvCxnSpPr>
        <p:spPr>
          <a:xfrm>
            <a:off x="10083800" y="4508500"/>
            <a:ext cx="0" cy="6794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5562903" y="4921000"/>
            <a:ext cx="1324094" cy="1655400"/>
          </a:xfrm>
          <a:prstGeom prst="roundRect">
            <a:avLst>
              <a:gd name="adj" fmla="val 899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457670" y="4950550"/>
            <a:ext cx="1324094" cy="1655400"/>
          </a:xfrm>
          <a:prstGeom prst="roundRect">
            <a:avLst>
              <a:gd name="adj" fmla="val 899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9554259" y="2763064"/>
            <a:ext cx="1324094" cy="1655400"/>
          </a:xfrm>
          <a:prstGeom prst="roundRect">
            <a:avLst>
              <a:gd name="adj" fmla="val 899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5562903" y="2763064"/>
            <a:ext cx="1324094" cy="1655400"/>
          </a:xfrm>
          <a:prstGeom prst="roundRect">
            <a:avLst>
              <a:gd name="adj" fmla="val 899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390953" y="2670900"/>
            <a:ext cx="1324094" cy="1655400"/>
          </a:xfrm>
          <a:prstGeom prst="roundRect">
            <a:avLst>
              <a:gd name="adj" fmla="val 899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9509506" y="5001350"/>
            <a:ext cx="1324094" cy="1655400"/>
          </a:xfrm>
          <a:prstGeom prst="roundRect">
            <a:avLst>
              <a:gd name="adj" fmla="val 899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543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36600" y="1079500"/>
            <a:ext cx="1061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primeira etapa do desenvolvimento deste projeto consistiu em identificar as soluções existentes no mercado e verificar quais eram as principais funcionalidades de cada uma.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36399" y="129551"/>
            <a:ext cx="301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Concorrentes</a:t>
            </a:r>
            <a:endParaRPr lang="pt-BR" sz="36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4099" name="Picture 3" descr="C:\Users\Jefferson Felipe\Documents\Faculdade - Arquivos\TCC - Wiser\Apresentação\Apps de idiomas\Babbel\Babbel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167" y="2763064"/>
            <a:ext cx="885100" cy="88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efferson Felipe\Documents\Faculdade - Arquivos\TCC - Wiser\Apresentação\Apps de idiomas\Speaky\Speaky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950" y="287792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Jefferson Felipe\Documents\Faculdade - Arquivos\TCC - Wiser\Apresentação\Apps de idiomas\Tandem\Tandem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706" y="286636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Jefferson Felipe\Documents\Faculdade - Arquivos\TCC - Wiser\Apresentação\Apps de idiomas\Duolingo\Duolingo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383" y="5122000"/>
            <a:ext cx="66666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Jefferson Felipe\Documents\Faculdade - Arquivos\TCC - Wiser\Apresentação\Apps de idiomas\Busuu\Busuu_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950" y="5050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Jefferson Felipe\Documents\Faculdade - Arquivos\TCC - Wiser\Apresentação\Apps de idiomas\uTandem\uTandem_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906" y="5122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457670" y="3755864"/>
            <a:ext cx="125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Babbel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9447917" y="6144285"/>
            <a:ext cx="166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uTandem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697861" y="6111399"/>
            <a:ext cx="125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Busuu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414827" y="6114735"/>
            <a:ext cx="142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Duolingo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629620" y="3864635"/>
            <a:ext cx="125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Speaky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562217" y="3877334"/>
            <a:ext cx="133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Tandem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de cantos arredondados 23"/>
          <p:cNvSpPr/>
          <p:nvPr/>
        </p:nvSpPr>
        <p:spPr>
          <a:xfrm>
            <a:off x="889000" y="2860218"/>
            <a:ext cx="10172700" cy="2436274"/>
          </a:xfrm>
          <a:prstGeom prst="roundRect">
            <a:avLst>
              <a:gd name="adj" fmla="val 713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Aplicativo:</a:t>
            </a:r>
          </a:p>
          <a:p>
            <a:endParaRPr lang="pt-BR" sz="20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BR" sz="20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---------------------------------------------------------------------------------------------------------------------------------------------</a:t>
            </a:r>
            <a:endParaRPr lang="pt-BR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Servidor:</a:t>
            </a:r>
          </a:p>
          <a:p>
            <a:endParaRPr lang="pt-BR" sz="20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889000" y="1290348"/>
            <a:ext cx="10172700" cy="881352"/>
          </a:xfrm>
          <a:prstGeom prst="roundRect">
            <a:avLst>
              <a:gd name="adj" fmla="val 713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Tecnologias usadas</a:t>
            </a:r>
            <a:endParaRPr lang="pt-BR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543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67" y="4355806"/>
            <a:ext cx="1412133" cy="86505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219" y="4499319"/>
            <a:ext cx="1569381" cy="59113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83" y="4163015"/>
            <a:ext cx="1981672" cy="1024896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036399" y="129551"/>
            <a:ext cx="309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Infraestrutura</a:t>
            </a:r>
            <a:endParaRPr lang="pt-BR" sz="36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13314" name="Picture 2" descr="C:\Users\Jefferson Felipe\Documents\Faculdade - Arquivos\TCC - Wiser\Apresentação\Tecnologias\Androi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27" y="2877496"/>
            <a:ext cx="965674" cy="96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946574" y="92101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Título</a:t>
            </a:r>
            <a:endParaRPr lang="pt-BR" b="1" dirty="0">
              <a:solidFill>
                <a:schemeClr val="bg1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66973" y="244695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Descrição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889000" y="5511800"/>
            <a:ext cx="10172700" cy="850900"/>
          </a:xfrm>
          <a:prstGeom prst="roundRect">
            <a:avLst/>
          </a:prstGeom>
          <a:solidFill>
            <a:srgbClr val="2D86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CRIAR</a:t>
            </a:r>
            <a:endParaRPr lang="pt-BR" sz="3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315" name="Picture 3" descr="C:\Users\Jefferson Felipe\Documents\Faculdade - Arquivos\TCC - Wiser\Apresentação\Tecnologias\Facebook SD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310" y="2934788"/>
            <a:ext cx="851090" cy="8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5445659" y="3067945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MVP</a:t>
            </a:r>
            <a:endParaRPr lang="pt-BR" sz="32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095659" y="3037167"/>
            <a:ext cx="298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Além das APIs Picasso, Retrofit, </a:t>
            </a:r>
            <a:r>
              <a:rPr lang="pt-BR" sz="20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EventBus</a:t>
            </a:r>
            <a:r>
              <a:rPr lang="pt-BR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GSON</a:t>
            </a:r>
            <a:endParaRPr lang="pt-BR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05435"/>
          </a:xfrm>
          <a:prstGeom prst="rect">
            <a:avLst/>
          </a:prstGeom>
        </p:spPr>
      </p:pic>
      <p:pic>
        <p:nvPicPr>
          <p:cNvPr id="12291" name="Picture 3" descr="C:\Users\Jefferson Felipe\Documents\Faculdade - Arquivos\TCC - Wiser\Diagrama_Wiser_Horizont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2" b="1712"/>
          <a:stretch/>
        </p:blipFill>
        <p:spPr bwMode="auto">
          <a:xfrm>
            <a:off x="1214438" y="1228560"/>
            <a:ext cx="9402762" cy="52957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036399" y="129551"/>
            <a:ext cx="224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Conexões</a:t>
            </a:r>
            <a:endParaRPr lang="pt-BR" sz="36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82814" y="1049048"/>
            <a:ext cx="11415486" cy="1998952"/>
          </a:xfrm>
          <a:prstGeom prst="roundRect">
            <a:avLst>
              <a:gd name="adj" fmla="val 713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218" name="Picture 2" descr="C:\Users\Jefferson Felipe\Documents\Faculdade - Arquivos\TCC - Wiser\Apresentação\Formas\back_d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Jefferson Felipe\Documents\Faculdade - Arquivos\TCC - Wiser\Apresentação\facebook-default-no-profile-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1" y="1449449"/>
            <a:ext cx="864507" cy="8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785257" y="1087148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Resultados obtidos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1543" y="2446831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Pessoal, vou listar os resultados obtidos pelo Wiser até o momento!</a:t>
            </a:r>
            <a:endParaRPr lang="pt-BR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Picture 4" descr="C:\Users\Jefferson Felipe\Documents\Faculdade - Arquivos\TCC - Wiser\Apresentação\facebook-default-no-profile-pi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4" y="3671043"/>
            <a:ext cx="1115786" cy="111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275903" y="330171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Respostas</a:t>
            </a:r>
            <a:endParaRPr lang="pt-BR" sz="2400" dirty="0">
              <a:solidFill>
                <a:schemeClr val="bg1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676316" y="3671043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18/02/2017 09:34:00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676316" y="4095547"/>
            <a:ext cx="791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Login utilizando a conta do Facebook.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Localização de estudantes próximos, num raio previamente configurado.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6" name="Picture 4" descr="C:\Users\Jefferson Felipe\Documents\Faculdade - Arquivos\TCC - Wiser\Apresentação\facebook-default-no-profile-pi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2" y="5433160"/>
            <a:ext cx="1115786" cy="111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1785257" y="1512370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18/02/2017 09:33:00</a:t>
            </a:r>
            <a:endParaRPr lang="pt-BR" sz="16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1785257" y="5094514"/>
            <a:ext cx="973908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785256" y="5433160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18/02/2017 09:35:00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785256" y="5883362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Criação do fórum de discussões para a troca de ideias.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Sugestões de assuntos de interesse do usuário.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036399" y="129551"/>
            <a:ext cx="419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Resultados obtidos</a:t>
            </a:r>
            <a:endParaRPr lang="pt-BR" sz="36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55171" y="11125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#827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0807479" y="54331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#2</a:t>
            </a:r>
            <a:endParaRPr lang="pt-BR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0807480" y="36710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#1</a:t>
            </a:r>
            <a:endParaRPr lang="pt-BR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221" name="Picture 5" descr="C:\Users\Jefferson Felipe\Documents\Faculdade - Arquivos\TCC - Wiser\Apresentação\Emoticons\List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2364341"/>
            <a:ext cx="403200" cy="4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369</Words>
  <Application>Microsoft Office PowerPoint</Application>
  <PresentationFormat>Personalizar</PresentationFormat>
  <Paragraphs>91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Felipe</dc:creator>
  <cp:lastModifiedBy>Jefferson Felipe</cp:lastModifiedBy>
  <cp:revision>65</cp:revision>
  <dcterms:created xsi:type="dcterms:W3CDTF">2017-02-16T23:11:10Z</dcterms:created>
  <dcterms:modified xsi:type="dcterms:W3CDTF">2017-02-17T21:17:54Z</dcterms:modified>
</cp:coreProperties>
</file>