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9" r:id="rId4"/>
    <p:sldId id="274" r:id="rId5"/>
    <p:sldId id="273" r:id="rId6"/>
    <p:sldId id="268" r:id="rId7"/>
    <p:sldId id="272" r:id="rId8"/>
    <p:sldId id="271" r:id="rId9"/>
    <p:sldId id="270" r:id="rId10"/>
    <p:sldId id="275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79217B1-CDBE-1F84-2B92-04E84EF9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>
            <a:extLst>
              <a:ext uri="{FF2B5EF4-FFF2-40B4-BE49-F238E27FC236}">
                <a16:creationId xmlns:a16="http://schemas.microsoft.com/office/drawing/2014/main" id="{F5319893-0F89-69F4-CF17-69CEA159D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>
            <a:extLst>
              <a:ext uri="{FF2B5EF4-FFF2-40B4-BE49-F238E27FC236}">
                <a16:creationId xmlns:a16="http://schemas.microsoft.com/office/drawing/2014/main" id="{14CDB7A0-22A1-F531-15A5-B5898C333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28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shan7/Alumn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shan7/Alumn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Implementation of the Alumni Association platform </a:t>
            </a: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the University/Institute.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</a:t>
            </a:r>
            <a:r>
              <a:rPr lang="en-US" alt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CSE_186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Dr./Mr./Ms./Prof.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Professor / Associate Professor / 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Capstone Project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 Tech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Asif Mohammed</a:t>
            </a:r>
            <a:endParaRPr lang="en-US" sz="1800" b="1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Jayavadivel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Ravi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180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Sampath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K , Dr. </a:t>
            </a:r>
            <a:r>
              <a:rPr lang="en-US" sz="180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Geetha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</a:t>
            </a:r>
            <a:endParaRPr sz="180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AC0A3C-1ECC-A1D4-68E6-69868C2D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864856"/>
              </p:ext>
            </p:extLst>
          </p:nvPr>
        </p:nvGraphicFramePr>
        <p:xfrm>
          <a:off x="677325" y="3038082"/>
          <a:ext cx="5418675" cy="109731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1931922327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3924362726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US" sz="1800" u="none" strike="noStrike" cap="none" dirty="0"/>
                        <a:t>20231CSE3033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HARSHAN T 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966848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20231CSE3065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 SRINIVAS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05738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20231CSE3068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ABDUL RAHEEM ALI KHAN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62262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4B69F1CF-25C0-F383-1FB2-BD3F16486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970106-8BF0-F6A4-611D-081A67E9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1" y="1123951"/>
            <a:ext cx="10559423" cy="48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0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Kushan7/Alumni GitHub Repository</a:t>
            </a:r>
            <a:endParaRPr lang="en-US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Alumni Portal – https://alum.mit.edu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Stanford Alumni Association – https://alumni.stanford.edu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on alumni engagement &amp; community platforms</a:t>
            </a:r>
            <a:endParaRPr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085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Innovation or Novel Contributions</a:t>
            </a: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M N Technical Institute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(Hardware / Software / Both) :Software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Alumni associations face challenges in maintaining engagement and fostering continuous interaction.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system for networking, mentorship, and alumni updates.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donations securely and transparently.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alumni achievements and success stories.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job posting and search mechanisms within the alumni network.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Objectives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26720" y="1051560"/>
            <a:ext cx="11186160" cy="451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web &amp; mobile platform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alumni engagement.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alumni registration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profile management.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donation portal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supporting institutional projects.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hub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connect alumni by profession, interest, or location.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alumni directory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advanced search capabilities.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 a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portal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career opportunities and mentorship.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and showcase alumni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stories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 and reunions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online tools.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DB5274-8E52-6355-9FF4-93E84C7D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Background &amp; Related Work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platforms (MIT, Stanford, IIT Alumni portals) provide basic profiles, events, and announcements.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identified: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mobile integration.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personalized networking features.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career-focused tools.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 web &amp; mobile accessibility.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networking, jobs, donations, and events.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 a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and interactive alumni ecosystem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  <a:buSzPct val="100000"/>
            </a:pP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FE32B6-1FF9-C590-ADDD-02891B38F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Analysis 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Stakeholders: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Alumni, current students, institute administration.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needs: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communication.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profile management.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and mentorship opportunities.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donation tracking.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gaps: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Disconnected communication channels, lack of digital engagement tools.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 alumni participation, underutilized potential for collaboration and fundraising</a:t>
            </a:r>
            <a:endParaRPr lang="en-US" sz="3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Innovation / Novel Contribution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integration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Seamless access via web &amp; mobile apps.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alumni search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Filter by year, location, industry, and expertise.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career services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Job postings, internship offers, mentorship matching.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networking hub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Forums, chat, and group discussions.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story showcase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Inspire current students with alumni achievements.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event management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Online announcements, registration, and attendance tracking.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C7F7DA-89A1-5905-F0D5-A5ACFF36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/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8BCF6A-678C-70C4-BEB1-CD3A7B36F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083306"/>
            <a:ext cx="708342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Repository: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Kushan7/Alumni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&amp; backend source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for setup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1: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 gathering &amp; analysis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2: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UI/UX design for web &amp; mobile applications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 development (core modules)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integration (web &amp; mobile)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debugging of developed modules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6: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integration (donations, jobs, events)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7: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testing &amp; deployment of platform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preparation &amp; handover</a:t>
            </a:r>
            <a:endParaRPr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646</Words>
  <Application>Microsoft Office PowerPoint</Application>
  <PresentationFormat>Widescreen</PresentationFormat>
  <Paragraphs>121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Wingdings</vt:lpstr>
      <vt:lpstr>Bioinformatics</vt:lpstr>
      <vt:lpstr>Implementation of the Alumni Association platform  for the University/Institute.</vt:lpstr>
      <vt:lpstr>Content</vt:lpstr>
      <vt:lpstr>Problem Statement </vt:lpstr>
      <vt:lpstr>Objectives</vt:lpstr>
      <vt:lpstr>Background &amp; Related Work</vt:lpstr>
      <vt:lpstr>Analysis of Problem Statement</vt:lpstr>
      <vt:lpstr>Innovation / Novel Contribution</vt:lpstr>
      <vt:lpstr>GitHub Link</vt:lpstr>
      <vt:lpstr>Timeline of the Project (Gantt Chart)</vt:lpstr>
      <vt:lpstr>PowerPoint Presentation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Rider Harshan</cp:lastModifiedBy>
  <cp:revision>43</cp:revision>
  <dcterms:modified xsi:type="dcterms:W3CDTF">2025-08-12T15:29:38Z</dcterms:modified>
</cp:coreProperties>
</file>