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74" r:id="rId5"/>
    <p:sldId id="273" r:id="rId6"/>
    <p:sldId id="268" r:id="rId7"/>
    <p:sldId id="282" r:id="rId8"/>
    <p:sldId id="272" r:id="rId9"/>
    <p:sldId id="271" r:id="rId10"/>
    <p:sldId id="270" r:id="rId11"/>
    <p:sldId id="265" r:id="rId12"/>
    <p:sldId id="279" r:id="rId13"/>
    <p:sldId id="280" r:id="rId14"/>
    <p:sldId id="281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B7FF054-BDC1-25D4-0AFD-F52D505E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B1399CF0-DB0F-CF12-4549-387A3C157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AFE918C0-0DDF-DA96-BE02-53DAF01DE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83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EB44C97-24B3-E8C2-EA84-C7FE84F9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62ED6A8-B132-51FC-C8BC-4F03BB54F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B39893D-40BD-D0AA-CE2E-2360C8E414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4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717947D5-E205-587D-C236-FA8092C5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D45AF557-1F41-D817-D611-CE4636849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36C17A5-7DB0-9EEA-7414-FDAD571CD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22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4CD7535F-8301-65FA-9646-17CECBE4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D8D79972-BEBD-90B3-29EE-54D261384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F7E66E6E-8D5F-FF21-1D78-BFF315145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04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 of the Alumni Association platform </a:t>
            </a:r>
            <a:b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the University/Institute.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CSE_186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</a:t>
            </a:r>
            <a:r>
              <a:rPr lang="en-IN" sz="1600" b="1" dirty="0" err="1"/>
              <a:t>Mr.Gyanesh</a:t>
            </a:r>
            <a:r>
              <a:rPr lang="en-IN" sz="1600" b="1" dirty="0"/>
              <a:t> Verma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/>
              <a:t>Dr. Asif Mohammed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dirty="0"/>
              <a:t>Dr. </a:t>
            </a:r>
            <a:r>
              <a:rPr lang="en-IN" sz="1800" dirty="0" err="1"/>
              <a:t>Jayavadivel</a:t>
            </a:r>
            <a:r>
              <a:rPr lang="en-IN" sz="1800" dirty="0"/>
              <a:t> Ravi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C0A3C-1ECC-A1D4-68E6-69868C2D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64856"/>
              </p:ext>
            </p:extLst>
          </p:nvPr>
        </p:nvGraphicFramePr>
        <p:xfrm>
          <a:off x="677325" y="3038082"/>
          <a:ext cx="5418675" cy="109731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1931922327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3924362726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US" sz="1800" u="none" strike="noStrike" cap="none" dirty="0"/>
                        <a:t>20231CSE3033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HARSHAN T 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66848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20231CSE3065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 SRINIVAS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5738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20231CSE3068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ABDUL RAHEEM ALI KHAN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6226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Modules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Profile Management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Login/Register, alumni verification.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Directory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batch, location, expertise.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Hub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Alumni–Student connections, group creation.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Portal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post jobs, students apply via app.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Stories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share achievements, inspiring juniors.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&amp; Reunions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Schedule, RSVP, notifications.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Alumni Finder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→ “Find alumni near you”.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1-to-1 chat &amp; group chat (Firebase/Socket.IO).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(Web)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moderation, alumni approval, analytics.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Hardware &amp; Software Details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/ Cloud Hosting (AWS / Google Cloud / Firebase).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devices: Smartphones (Android/iOS), PCs for web admin.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(Mobile):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Flutter, Dart.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(Web):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Laravel, HTML/CSS/JS.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APIs, Firebase SDK.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+ Firebase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Maps API, Firebase Cloud Messaging.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Studio, VS Code, Postman, GitHub.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047C0C2-9C8E-975D-81E7-0FFC6E29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2139CB9A-1A86-71EF-5871-5E96C6BAA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Timeline (Gantt Chart)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70106-8BF0-F6A4-611D-081A67E9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252728"/>
            <a:ext cx="10668000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A3ABE3A-9B40-AB25-70C2-ED5F9324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778D536-DA0F-FBD7-DDCD-3B088E299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Expected Outcomes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8B44C013-53E3-F127-0303-F300733C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Mobile App (Flutter)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Portal (Laravel)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university management.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Alumni Data Management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verification system.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support via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job portal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alumni–student interaction via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&amp; networking hub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alumni engagement with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discovery &amp; event management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lv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38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9A51E89-66ED-139C-C26E-FD28019FE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71A3D1A-A695-EE63-DE35-DAD661EEA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4AA41024-150D-9E19-ED21-CCFABD91D9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6168" y="1152145"/>
            <a:ext cx="10668000" cy="48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Q. Sabri, A. M. Ahmad, and M. B. Abdulrazaq, “Design and Implementation of Student and Alumni Web Portal,”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Journal of University of </a:t>
            </a:r>
            <a:r>
              <a:rPr lang="en-IN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Zakho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no. 3, pp. 272–277, Sept. 2017,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10.25271/2017.5.3.395.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Rajini, H. P. B., and U. A., “Alumni Management and Networking System,”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2nd Int. Conf. Advancements in Electrical, Electronics, Communication, Computing and Automation (ICAECA)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2023, pp. 1–5,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10.1109/ICAECA56562.2023.10200060.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M. B. et al., “Design of Alumni Portal With Data Security,”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2nd Int. Conf. Electronics and Sustainable Communication Systems (ICESC)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2021, pp. 1–7,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10.1109/ICESC51422.2021.9532986.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Induja, R.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Robsi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Latha, “Alumni Mentorship Portal Using Cloud Computing,”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1st Int. Conf. Computational Science and Technology (ICCST)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Chennai, India, 2022, pp. 1–5,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10.1109/ICCST55948.2022.10040315.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A. A. Shinu et al., “Customized Alumni Portal implementing Natural Language Processing Techniques,”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Int. Conf. Intelligent Computing and Control Systems (ICCS)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Madurai, India, 2019, pp. 927–931,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10.1109/ICCS45141.2019.9065320.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S. S. Patil et al., “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AlmaHub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Engaging, Supportive Alumni-Students Interaction Platform,”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8th Int. Conf. Convergence in Technology (I2CT)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Lonavla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2023, pp. 1–6,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10.1109/I2CT57861.2023.10126226.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A. D.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Lacasandile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“Fostering Alumni Involvement and Professional Advancement: A User-Centric Perspective on the National University Alumni Portal,” in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15th Int. Conf. Humanoid, Nanotechnology, IT, Communication and Control, Environment, and Management (HNICEM)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Coron, Philippines, 2023, pp. 1–6,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10.1109/HNICEM60674.2023.10589170.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P. Mithun, R. D. Kumar, and S. Dikshit, “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IntelliCampus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College Portal with Auto-Scheduler and News Sharing,” [Online]. Available: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RSPScienceHub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S. M. Rubejes-Silva, “Bridging the Gap Between Universities and Alumni: A User-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of a Digital Alumni Engagement Platform,”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Innovative Technology Convergence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2, 2024, </a:t>
            </a:r>
            <a:r>
              <a:rPr lang="en-I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10.69478/JITC2024v6n002a05.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V. S. Krishna et al., “Alumni Student Interconnect System,”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Innovative Research in Technology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11, pp. 7860–7864, Apr. 2025.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0388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97280"/>
            <a:ext cx="10668000" cy="494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Comparison table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 Line (Gantt Chart)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Expected Outcome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data is often scattered across social media platforms (LinkedIn, Facebook, WhatsApp).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alumni profiles, tracking career progress, and enabling student–alumni networking.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face difficulties in organizing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reunions, events, and job postings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solution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(Admin + Alumni Dashboard) using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(Laravel framework)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alumni and students) using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&amp; Dart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networking, job opportunities, success stories, geolocation, and real-time chat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one system.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Design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alumni can access features via Android/iOS app.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administration, content management, and alumni verification.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Backend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(MySQL/Firebase) for scalable, secure data management.</a:t>
            </a:r>
            <a:endParaRPr lang="en-US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Literature Survey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26720" y="1051560"/>
            <a:ext cx="11186160" cy="47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 Reviewed (10+)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NLP-driven Alumni Portals (ICCS 2019).</a:t>
            </a:r>
          </a:p>
          <a:p>
            <a:pPr lvl="1"/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AlmaHub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Alumni–Student Engagement Platform (I2CT 2023).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Alumni Portal (HNICEM 2023).</a:t>
            </a:r>
          </a:p>
          <a:p>
            <a:pPr lvl="1"/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IntelliCampus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College Portal (ICKECS 2024).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Management for Universities.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Community Apps with Geolocation Features.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Models for Professional Growth (LinkedIn case study).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Event-based Alumni Apps &amp; User Engagement Studies.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Portal Integration with Academic Systems.</a:t>
            </a: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&amp; Security Concerns in Alumni Networking Platforms.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 (based on Alumni Platforms only):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alumni portals focus on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directory services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(name, batch, contact).</a:t>
            </a:r>
          </a:p>
          <a:p>
            <a:pPr lvl="0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provide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lack real-time features like chat or location tracking.</a:t>
            </a:r>
          </a:p>
          <a:p>
            <a:pPr lvl="0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accessibility is limited – majority are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web-only portals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integrate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postings and career support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even when they do, the scope is limited to institutional jobs.</a:t>
            </a:r>
          </a:p>
          <a:p>
            <a:pPr lvl="0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alumni verification are often overlooked → risk of fake profiles.</a:t>
            </a:r>
          </a:p>
          <a:p>
            <a:pPr lvl="0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is different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(Laravel) + Mobile (Flutter)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complete features (jobs, directory, success stories, events, chat, geolocation, push notifications).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5274-8E52-6355-9FF4-93E84C7D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Objectives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&amp; Student Profiles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(update career details, achievements).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Hub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alumni–student and alumni–alumni interaction.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Alumni Directory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(skills, location, batch).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Portal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alumni job postings and student placements.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Stories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alumni achievements.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&amp; Reunions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scheduling, registration, and notifications.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Discovery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(map integration).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&amp; Push Notifications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Mobile-Specific Objective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alumni engagement via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Flutter-based mobile app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simple UI, fast access, and real-time updates</a:t>
            </a:r>
            <a:endParaRPr lang="en-US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FE32B6-1FF9-C590-ADDD-02891B38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Alumni Platforms (Examples from Universities/Research Papers):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AlmaHub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(I2CT 2023):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portal with alumni directory + events,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mobile app and no geolocation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Alumni Portal (HNICEM 2023):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Government-funded alumni data platform,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UI, limited engagement tools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University-specific Portals (various IEEE/Scopus papers):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+ donation management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networking/chat features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Alumni Apps (2022 studies):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provide event notifications,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job integration or map-based alumni discovery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these Systems: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all-in-one solution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(each focuses only on one or two features).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(web + mobile).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is event-driven → alumni lose interest after reunions.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career-oriented features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(jobs, mentorship).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security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academic prototypes.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3CBD8-CFE7-3B37-E438-C12F804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132D3183-DAEE-1611-6777-05C0D258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CDF47290-1597-F378-C720-35414820C9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Comparison Table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D89DD47A-6637-FED4-2661-04BA5E2C2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33124F00-66FF-44E6-B795-2F7A1F563D82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0AEA43-D440-B436-9CE0-CE2C92F2B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AE4C9E-BA47-24C5-E7DD-2BDDFB441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92712"/>
              </p:ext>
            </p:extLst>
          </p:nvPr>
        </p:nvGraphicFramePr>
        <p:xfrm>
          <a:off x="711200" y="990600"/>
          <a:ext cx="10769600" cy="4925569"/>
        </p:xfrm>
        <a:graphic>
          <a:graphicData uri="http://schemas.openxmlformats.org/drawingml/2006/table">
            <a:tbl>
              <a:tblPr firstRow="1" firstCol="1" bandRow="1"/>
              <a:tblGrid>
                <a:gridCol w="2153920">
                  <a:extLst>
                    <a:ext uri="{9D8B030D-6E8A-4147-A177-3AD203B41FA5}">
                      <a16:colId xmlns:a16="http://schemas.microsoft.com/office/drawing/2014/main" val="278850743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213550364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93271097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818046384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631475722"/>
                    </a:ext>
                  </a:extLst>
                </a:gridCol>
              </a:tblGrid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AlmaHub (I2CT 2023)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Alumni Portal (HNICEM 2023)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University Alumni Apps (various papers)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Our Project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09916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Alumni Directory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Yes (basic)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Advanced (search by batch, skills, location)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60814"/>
                  </a:ext>
                </a:extLst>
              </a:tr>
              <a:tr h="295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 Management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With notifications &amp; RSVP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465144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Job Portal / Career Support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Alumni post jobs, students apply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415069"/>
                  </a:ext>
                </a:extLst>
              </a:tr>
              <a:tr h="295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App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(web only)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(web only)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Some (limited)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Flutter app (Android 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926757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Geolocation / Maps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Google Maps API “Find Alumni Near You”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78965"/>
                  </a:ext>
                </a:extLst>
              </a:tr>
              <a:tr h="295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 Chat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One-to-one &amp; group chat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468830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Alumni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Weak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Strong (admin approval + database)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47375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Long-term Engagement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Event-driven only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Event-driven only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Continuous via chat, jobs, stories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79852"/>
                  </a:ext>
                </a:extLst>
              </a:tr>
              <a:tr h="577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Scalability &amp; Cloud Support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Firebase + MySQL (cloud scalable)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9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42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Proposed Method &amp; Feasibility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(Flutter &amp; Dart)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Alumni &amp; Student Interface.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(PHP + Laravel)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Admin Dashboard, Alumni Verification, Event &amp; Job Posting Management.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Database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MySQL + Firebase for data storage, authentication, notifications.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Feasibility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proven frameworks (Laravel + Flutter) and scalable backend (Firebase/MySQL).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tools minimize cost; only hosting &amp; API costs required.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Easy adoption with user-friendly mobile UI and web-based administration.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C7F7DA-89A1-5905-F0D5-A5ACFF36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Architecture Diagram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8BCF6A-678C-70C4-BEB1-CD3A7B36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035608"/>
            <a:ext cx="709676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(Flutter)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Login / Student Login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features: Profile, Jobs, Events, Directory, Chat, Maps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(Laravel)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Panel: Alumni Verification, Job Approvals, Event Management, Analytics</a:t>
            </a:r>
          </a:p>
          <a:p>
            <a:pPr lvl="0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(MySQL + Firebase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(REST APIs via Laravel + Firebase SDKs)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(location-based alumni discovery)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(push notifications)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1921</Words>
  <Application>Microsoft Office PowerPoint</Application>
  <PresentationFormat>Widescreen</PresentationFormat>
  <Paragraphs>233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Segoe UI Emoji</vt:lpstr>
      <vt:lpstr>Times New Roman</vt:lpstr>
      <vt:lpstr>Verdana</vt:lpstr>
      <vt:lpstr>Wingdings</vt:lpstr>
      <vt:lpstr>Bioinformatics</vt:lpstr>
      <vt:lpstr>Implementation of the Alumni Association platform  for the University/Institute.</vt:lpstr>
      <vt:lpstr>Content</vt:lpstr>
      <vt:lpstr>Abstract</vt:lpstr>
      <vt:lpstr>Literature Survey </vt:lpstr>
      <vt:lpstr>Objectives</vt:lpstr>
      <vt:lpstr>Analysis of Problem Statement</vt:lpstr>
      <vt:lpstr>Comparison Table</vt:lpstr>
      <vt:lpstr>Proposed Method &amp; Feasibility </vt:lpstr>
      <vt:lpstr>Architecture Diagram </vt:lpstr>
      <vt:lpstr>Modules</vt:lpstr>
      <vt:lpstr>Hardware &amp; Software Details </vt:lpstr>
      <vt:lpstr>Timeline (Gantt Chart) </vt:lpstr>
      <vt:lpstr>Expected Outcomes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Rider Harshan</cp:lastModifiedBy>
  <cp:revision>45</cp:revision>
  <dcterms:modified xsi:type="dcterms:W3CDTF">2025-09-02T14:19:11Z</dcterms:modified>
</cp:coreProperties>
</file>