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C3232-B5C9-30BA-BC23-E206F46E1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04433-FB67-8ABD-CF75-C46676F33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AF137-71DC-77BE-8E7D-23FEB62B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95BE7-59F1-5011-6E77-80F99608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0C6B6-6A31-34CF-7A93-C3F076D7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85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DD230-9CDD-2D03-8B96-6E7910D0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7C1139-24C8-C3CE-41FA-EC050673D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82C8E0-4DAE-9B44-8CD7-995F226B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1911E-ECE1-726E-FAFB-45A18186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1349E-71E5-6774-0D16-62BFCBFE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A110D8-34D2-5032-D7A7-C82B22B99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1D3218-9B4F-76F8-5E51-598C9E410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93FE8-5D2D-C8EB-9041-E82818FAF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11F9AB-BC94-9AC9-7675-76B25B86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39964-F8AE-F2FD-6734-4591D741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62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CF42D-2ABD-DEE3-B6D2-EB24C9A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E72EB1-3FA5-BE83-5F19-4814536C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165CA8-29F4-AFC5-938C-0966198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AE169F-E646-9A80-7181-CFEC4BA0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EA9C76-840B-CFBF-120B-72DBE85E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43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AFDDF7-D6ED-5D16-F7FE-8C300AB1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99C631-C4CE-7DF0-516B-267E22AE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3B3172-0765-F73C-BBBC-B0376059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245B4B-B4CB-D1F2-C925-73C8776BA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06CA1-377C-3C0C-A225-C5E23D4B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37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75D1B-2B71-1C3B-1E16-926A7043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9C5A6E-BA86-C13E-B52A-1AAEAD3E96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D1AED7-9192-380D-3451-7B0AB5E18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3047BF-3EFC-23FC-FB85-43FF1BB2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867A04-4C36-C942-7E3E-D5EEC88A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ED5658-7C4F-354D-7591-D723086A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09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DF414-7C65-8A4E-FFCD-0CFE0398E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0831FD-A77C-10F7-DBE1-4C65C0A4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B8AA0D-0B46-C98E-C90A-A7D3AB2FA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90A85-CF7E-CF42-F361-C635D7F8D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97F4D25-FE00-46FF-130D-87108DB6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51300E-76E5-80F0-7538-3C759038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6CA4C8-598B-C7AA-4825-2C6FD29CB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B63AE3-4D24-2B52-824E-D30C9AFE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61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132AC-46CA-3212-AF90-84DE41C7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5A7D76-7D60-D81E-11B0-FDACEDD6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354438-F689-7814-25F1-9C0F7D2D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6D3CC94-3D3D-9325-15C4-3145EF54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7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67DFAA-ABC3-375D-E6C9-82304817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D9FD7C-AD79-9321-05C8-A7DF7E85C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4AA247-A2C1-1222-6644-2E43229C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E3B-C392-BB35-4C43-D8453F88C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8298D6-2ABB-A3E9-580E-C2E12C6F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4CF33C-090E-6265-1B06-81907C167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31BF2F-F6BD-972D-7571-588DE117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D68819-C6B9-4399-31BA-9F1850DC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7F39C-A949-B0F3-DC8D-C375D5DE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79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7664D-5B76-A009-02B4-D60F2FE96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19FCEF-3714-DAFA-A948-CAF2467EA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0C3D03-C245-E636-4E78-B2FE78327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4B8A6-AE33-0C24-4FD5-B468B516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6CB1C-E8D6-CA00-A62A-D2D7448D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AF7F2F-D041-96FE-9325-67F4F2E6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5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2084DF-F130-62DD-F16E-503F9618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D4B853-9EC9-1D5B-77A3-42263121B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66DFA-3320-C468-113F-CD50576E9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C5AA5E-B957-4528-8579-13F6DCD292F5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B21FD-D998-98EE-5388-5F3395BF0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B4088-68F2-DEBD-08FE-CF0684E1B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83CCE-8A66-432D-99A3-40B23ED4A6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31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C05B6-F8B3-4CF0-AB80-337D4061F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to conduct a research to evaluate the MBTI of LLMs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B987A4-3133-487B-5B0B-08D8D35DF3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赵思博</a:t>
            </a:r>
          </a:p>
        </p:txBody>
      </p:sp>
    </p:spTree>
    <p:extLst>
      <p:ext uri="{BB962C8B-B14F-4D97-AF65-F5344CB8AC3E}">
        <p14:creationId xmlns:p14="http://schemas.microsoft.com/office/powerpoint/2010/main" val="1087896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B547-24B8-218B-3A9D-F4533042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 corpus and the MBTI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BB3F5-79F9-C8B2-655F-CF3B06CF0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18" y="1444768"/>
            <a:ext cx="7467601" cy="30960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BCD609-0947-0BAE-45BD-6C309D99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6" y="1444768"/>
            <a:ext cx="5057775" cy="4229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9ADD57-7E59-3CFA-EAC2-24A750995AEA}"/>
              </a:ext>
            </a:extLst>
          </p:cNvPr>
          <p:cNvSpPr/>
          <p:nvPr/>
        </p:nvSpPr>
        <p:spPr>
          <a:xfrm>
            <a:off x="8063345" y="3200400"/>
            <a:ext cx="841664" cy="571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FC4D05-FF2F-51D2-E62C-86FFBF389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398" y="1969614"/>
            <a:ext cx="859611" cy="5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3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70442-B86F-1C13-92DB-E3A212E4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2B13F6-07F4-2B83-8F21-DBE57040C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6464"/>
            <a:ext cx="10515600" cy="4351338"/>
          </a:xfrm>
        </p:spPr>
        <p:txBody>
          <a:bodyPr/>
          <a:lstStyle/>
          <a:p>
            <a:r>
              <a:rPr lang="en-US" altLang="zh-CN" dirty="0"/>
              <a:t>No significant rules are observed in E/I, which may indicate that human relationships do not apply to machines</a:t>
            </a:r>
          </a:p>
          <a:p>
            <a:r>
              <a:rPr lang="en-US" altLang="zh-CN" dirty="0"/>
              <a:t>Models with higher J-values possess more significant potential for task decomposition and path planning.</a:t>
            </a:r>
          </a:p>
          <a:p>
            <a:r>
              <a:rPr lang="en-US" altLang="zh-CN" dirty="0"/>
              <a:t>Mathematical corpora increases T and enhance the model’s reasoning capabilities.  </a:t>
            </a:r>
            <a:r>
              <a:rPr lang="en-US" altLang="zh-CN" dirty="0">
                <a:solidFill>
                  <a:srgbClr val="FF0000"/>
                </a:solidFill>
              </a:rPr>
              <a:t>Useful indicators</a:t>
            </a:r>
          </a:p>
          <a:p>
            <a:pPr marL="0" indent="0">
              <a:buNone/>
            </a:pP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121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F56E2-41EE-A049-D19F-3A56D96B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06E9612-C146-D9F7-4358-EDDE8009A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817" y="2201502"/>
            <a:ext cx="6721143" cy="330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5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AA565-FA3C-C37E-B1DC-16AF71FBF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Implementation: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F5C9773-CF3F-FD21-9DE1-D509A3460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23" y="1591901"/>
            <a:ext cx="6005901" cy="8707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D4F5F0-3729-5252-2709-DA0B1A03B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206" y="2527538"/>
            <a:ext cx="8071571" cy="43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0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5DB90-D277-41D4-59B4-E4A501F3F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Code Implementation: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D7DF2E1-E38B-255B-7A51-38C4357B7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827" y="1690688"/>
            <a:ext cx="1971675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1B06B14-9DCF-22C8-ECC8-AC64BAA4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261" y="1564865"/>
            <a:ext cx="4752975" cy="1466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82E036-DC3D-853C-195B-7F0ACE35C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443" y="3265385"/>
            <a:ext cx="580072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2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90CCD72-3F37-491B-61E9-060168F37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812165"/>
            <a:ext cx="10991850" cy="28765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800F93-EA74-392A-A122-AB96133922C9}"/>
              </a:ext>
            </a:extLst>
          </p:cNvPr>
          <p:cNvSpPr txBox="1"/>
          <p:nvPr/>
        </p:nvSpPr>
        <p:spPr>
          <a:xfrm>
            <a:off x="9006349" y="2408903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36 cites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44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B62C4-16DE-5114-1462-FA573DCE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A7769-3068-1956-B320-B8DFDFED8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Without technical thresholds but programing</a:t>
            </a:r>
          </a:p>
          <a:p>
            <a:endParaRPr lang="en-US" altLang="zh-CN" dirty="0"/>
          </a:p>
          <a:p>
            <a:r>
              <a:rPr lang="en-US" altLang="zh-CN" dirty="0"/>
              <a:t>Interesting &amp; Novel</a:t>
            </a:r>
          </a:p>
          <a:p>
            <a:endParaRPr lang="en-US" altLang="zh-CN" dirty="0"/>
          </a:p>
          <a:p>
            <a:r>
              <a:rPr lang="en-US" altLang="zh-CN" dirty="0"/>
              <a:t>Explore of the characteristics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LLMs</a:t>
            </a:r>
          </a:p>
        </p:txBody>
      </p:sp>
    </p:spTree>
    <p:extLst>
      <p:ext uri="{BB962C8B-B14F-4D97-AF65-F5344CB8AC3E}">
        <p14:creationId xmlns:p14="http://schemas.microsoft.com/office/powerpoint/2010/main" val="19172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C791-3694-52BC-2ECE-3EDA62DA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r>
              <a:rPr lang="zh-CN" altLang="en-US" dirty="0"/>
              <a:t>：</a:t>
            </a:r>
            <a:r>
              <a:rPr lang="en-US" altLang="zh-CN" dirty="0"/>
              <a:t>2 things told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B60DDB-75DC-BADA-80BF-437AFC22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Aim</a:t>
            </a:r>
            <a:r>
              <a:rPr lang="en-US" altLang="zh-CN" dirty="0"/>
              <a:t>: Investigate the feasibility of using MBTI as an evaluation metric for LLMs</a:t>
            </a:r>
          </a:p>
          <a:p>
            <a:endParaRPr lang="en-US" altLang="zh-CN" dirty="0"/>
          </a:p>
          <a:p>
            <a:r>
              <a:rPr lang="en-US" altLang="zh-CN" sz="3200" dirty="0"/>
              <a:t>Explore</a:t>
            </a:r>
            <a:r>
              <a:rPr lang="en-US" altLang="zh-CN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personality types of different LLMs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the possibility of changing the personality types by prompt engineering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How does the training dataset affect the model’s personality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64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64BB8-12CA-73B7-6DAB-9CC597B2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1: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69BA397E-BDA8-02BE-7AAE-AFD201C0A9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077" y="2043684"/>
            <a:ext cx="5334000" cy="16097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EF8363-0808-2A3E-2256-B4D4D28B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633" y="230188"/>
            <a:ext cx="7905750" cy="1143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CA453E-494D-366A-8B85-77D888394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077" y="2501614"/>
            <a:ext cx="6526047" cy="1854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D0D993-F175-20D9-BFEF-46AC48477F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077" y="3653409"/>
            <a:ext cx="53054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4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34F7B-0A81-A19A-0600-30C33FB9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 2: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AB7C4-8789-CFB0-5624-4387DD1C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3429000"/>
            <a:ext cx="4461387" cy="3090504"/>
          </a:xfrm>
        </p:spPr>
        <p:txBody>
          <a:bodyPr/>
          <a:lstStyle/>
          <a:p>
            <a:r>
              <a:rPr lang="en-US" altLang="zh-CN" dirty="0"/>
              <a:t>Question-form can be smoothly utilized to evaluate the personality of LLMs.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Building dataset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259A6F-4854-9E4A-46AB-79BE06167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709" y="605042"/>
            <a:ext cx="6046055" cy="84572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1A1D32F-A708-7D89-AC23-4D19CABE3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950" y="2067719"/>
            <a:ext cx="5276850" cy="3867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177028-FC62-5724-BF14-F98FFE80B083}"/>
              </a:ext>
            </a:extLst>
          </p:cNvPr>
          <p:cNvSpPr txBox="1"/>
          <p:nvPr/>
        </p:nvSpPr>
        <p:spPr>
          <a:xfrm>
            <a:off x="6685935" y="1643135"/>
            <a:ext cx="367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常识性问题，基础数学、历史、</a:t>
            </a:r>
            <a:r>
              <a:rPr lang="en-US" altLang="zh-CN" dirty="0"/>
              <a:t>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82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E3378-AEBC-A51A-E539-F10351647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and Analysis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606B409-5E41-6477-0DD8-6AAFBFC3F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784" y="1805960"/>
            <a:ext cx="8577722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F497FD-959B-8160-3141-C053947AAB4C}"/>
              </a:ext>
            </a:extLst>
          </p:cNvPr>
          <p:cNvSpPr txBox="1"/>
          <p:nvPr/>
        </p:nvSpPr>
        <p:spPr>
          <a:xfrm>
            <a:off x="3077497" y="1690688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Answer to Q1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65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C707D-5433-54F1-14D8-7B8C01D68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Feasibility of above tests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CA928C-3E45-BB1F-7738-FDAF94BE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6" y="1481497"/>
            <a:ext cx="10515600" cy="4849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way to prompt may affect the result(Figure)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69FF12-FD1E-BB82-793D-934899B77382}"/>
              </a:ext>
            </a:extLst>
          </p:cNvPr>
          <p:cNvSpPr txBox="1"/>
          <p:nvPr/>
        </p:nvSpPr>
        <p:spPr>
          <a:xfrm>
            <a:off x="1231950" y="1868341"/>
            <a:ext cx="675476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Explicit prompt</a:t>
            </a:r>
            <a:r>
              <a:rPr lang="en-US" altLang="zh-CN" sz="2000" dirty="0"/>
              <a:t>: You possess an outgoing personality, enjoy envisioning innovative concepts, and possess a strong inclination towards spontaneity and improvisation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Implicit prompt: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063CFE-AC1A-1202-5B6F-CAE27DE4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45" y="3082825"/>
            <a:ext cx="4515004" cy="372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81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E98939-2E5E-6188-7D3A-4C7F2F4D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Instruction-tuning Model and other model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AE456D-6E52-5391-722C-0C16D18FA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186" y="1633537"/>
            <a:ext cx="10115550" cy="35909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DFA3910-187A-8365-892A-F16FA9CDD613}"/>
              </a:ext>
            </a:extLst>
          </p:cNvPr>
          <p:cNvSpPr txBox="1"/>
          <p:nvPr/>
        </p:nvSpPr>
        <p:spPr>
          <a:xfrm>
            <a:off x="1766455" y="5340927"/>
            <a:ext cx="9008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the model which can follow the prompt can alter the personality but other can’t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9845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237</Words>
  <Application>Microsoft Office PowerPoint</Application>
  <PresentationFormat>宽屏</PresentationFormat>
  <Paragraphs>38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How to conduct a research to evaluate the MBTI of LLMs</vt:lpstr>
      <vt:lpstr>PowerPoint 演示文稿</vt:lpstr>
      <vt:lpstr>Motivation</vt:lpstr>
      <vt:lpstr>Abstract：2 things told</vt:lpstr>
      <vt:lpstr>Intro 1:</vt:lpstr>
      <vt:lpstr>Intro 2: </vt:lpstr>
      <vt:lpstr>Results and Analysis </vt:lpstr>
      <vt:lpstr>Feasibility of above tests</vt:lpstr>
      <vt:lpstr>Instruction-tuning Model and other model</vt:lpstr>
      <vt:lpstr>Train corpus and the MBTI</vt:lpstr>
      <vt:lpstr>Conclusion:</vt:lpstr>
      <vt:lpstr>Limitations:</vt:lpstr>
      <vt:lpstr>Code Implementation:</vt:lpstr>
      <vt:lpstr>Code Implementation: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思博 赵</dc:creator>
  <cp:lastModifiedBy>Marx Chen</cp:lastModifiedBy>
  <cp:revision>1</cp:revision>
  <dcterms:created xsi:type="dcterms:W3CDTF">2024-09-02T01:50:21Z</dcterms:created>
  <dcterms:modified xsi:type="dcterms:W3CDTF">2024-09-14T18:33:29Z</dcterms:modified>
</cp:coreProperties>
</file>