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01312-F900-4CA4-8BB6-08B2B44DA950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FD1A7-68BD-4E17-B985-8C891C006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3A0FB-DDF5-CDB2-DF25-71E430BC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A979E-6FB7-B751-0111-3426A6C93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55787-82A8-030D-7508-A4F2B500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96CB-7E54-468D-9A3F-07181065060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20C7E-803E-C790-3224-EE7A929F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D1871-B872-CF26-1D4C-152C34AF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5F79-6D1D-B466-57F2-00913BDA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FA376-9CB3-D065-48C7-32E1E35A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29103-CA91-99EC-218A-63EDB68B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A3FE-50FE-49A2-9F5C-5AF387A9E1BB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C4D5-7D68-B1BB-A115-889F6071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D9E83-D52A-45BE-FD45-691FEA27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2B6142-AEC3-9831-90D9-173C5820C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1828F-CC87-D209-8382-9C54F35A4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2C9FA-40C1-8801-38BA-24DD38D6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67C7-175A-480D-9CB9-63AACD37DAC9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6D79B-62E7-6D86-A8F9-ACB57E2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E1FE4-C0A2-C7F9-C640-9092070E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3FA7-A76B-DD0B-1F20-331690DE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38961-A8C4-DD0E-F3C1-C54A661E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4DE25-3CA6-39E4-108A-C61B1D66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B0BFA-3004-BFB7-EFA2-8D0CA842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1A8D7-14C6-54CF-FCD7-8628BC39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7E202-0830-480E-D8BB-BAA727F8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67012-399A-0B8A-F549-C91ABBF9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01C9A-7A0A-1311-CDC4-AFEA54FC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A530-2066-4CCA-A4DC-84B09683693D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D3DB8-E51E-3686-4D3E-4FE654B4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AD46-9295-696F-478D-92E4F9A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70E9C-FAE6-488D-B540-65733A83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50838-396A-A199-030D-A85FA452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BF53E-AABF-B4D9-DCA4-F4E59C56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76D55-CCAA-D93D-889A-1AEA5FF9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BDC-E234-45D3-BF6A-935664E8DEAD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70B28-6693-B57B-8100-F853995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6AED0-9EBA-3E72-0F3D-98DE8692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2E1CE-3981-C542-A53D-76CDF64B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52A24-AC69-7F21-BBEF-BD6F41C2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63D68-84D5-606B-2584-66B123173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8AEEA-D50E-9F97-1311-6BD08997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220824-6E25-96CF-CC58-2DDC63FA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AE3703-082A-56B1-0CF8-7E45F245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F0E-8C76-46ED-B3A4-508261D932BF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0F1C7E-7F2A-23F7-C1C8-C7F7FC0A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1F41B-E9B0-9173-176A-E60C94E7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2E29-E94C-C056-5FA8-24098558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D24AF6-2498-4C3D-B7C6-BA26D4F1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7A59-3BB0-41D6-82F6-404352C3D9FC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6FDF3-B38C-BCB1-7EE2-993F0BA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0293F-9D76-48EB-9C92-A55414FE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4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A27ED1-8CCB-70C5-B722-8904F2D4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81A-380E-472F-92CA-720F3A6470EF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B0A03-F52B-A53F-5D66-AA5FD82A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95C0F-5293-758D-E29B-35BDB1A7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2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1FCD2-CBA3-2682-A0A5-F4392EB6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BD27-F41E-9668-C03E-85E83EC1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F279C-28C9-3130-4968-9563CDC8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B0670-3843-D069-F2F2-B5066C8D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E787-989D-4335-B642-971AFB5C758E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1421C-C80B-F4D3-FF04-BD89BA4B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BDCF0-B425-500A-F28F-F7D1E4A8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9E768-3009-D005-1513-EF7BAE6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6372C-95EC-BE00-CE11-E48456230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410C-BA2B-2A54-6D1E-5EC6C262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4C5A0-DF06-2F0A-A767-2A1242B9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22AE-7F1F-4A12-84FA-350896B1FF0E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8085F-1282-D07F-34A7-051B861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4C2BC-FFBD-1408-00BD-3197DAD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C096D5-4F49-084B-E3D7-487D006E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EFBE5-30CC-79FA-A998-8EF478DC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4D31F-E482-1143-F1EE-19E9309A2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03FE3-5754-4B73-94C0-A8552EB032AD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D1F6B-1151-99C1-FA2B-9175DC6A9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0E23F-428C-9FD4-2E47-66F9B35E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9CA2D-1B83-442F-B1F3-AF6C1D90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0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2F8F-4684-F098-60B9-F55FE8CE5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Supervision in ML and GAN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88245-8F63-0B5D-ADD2-BE4291EF3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Ruichen</a:t>
            </a:r>
            <a:r>
              <a:rPr lang="en-US" altLang="zh-CN" dirty="0"/>
              <a:t> MA, 2024/9/2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2FBE8-965A-B3CA-7FF7-59BFFD12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6002-CC4D-411F-ACAF-3172246417AC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9D033-BDDA-1CB2-45D9-43972BE8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6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C47C0-79D2-6541-7A84-1C7447EA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056"/>
            <a:ext cx="10515600" cy="5728907"/>
          </a:xfrm>
        </p:spPr>
        <p:txBody>
          <a:bodyPr/>
          <a:lstStyle/>
          <a:p>
            <a:r>
              <a:rPr lang="en-US" altLang="zh-CN" sz="3200" dirty="0"/>
              <a:t>predictability minimization: having two neural networks compete, but the second neuro network only tries to predict the value of that hidden unit given the value of all of the other hidden units.</a:t>
            </a:r>
          </a:p>
          <a:p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C387A-61C0-3356-11A0-E73221C9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4BD5F-474B-4417-EA26-9FB6F9F5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内容占位符 6" descr="图示&#10;&#10;描述已自动生成">
            <a:extLst>
              <a:ext uri="{FF2B5EF4-FFF2-40B4-BE49-F238E27FC236}">
                <a16:creationId xmlns:a16="http://schemas.microsoft.com/office/drawing/2014/main" id="{5919367F-647F-CC60-1DBD-BB5AE7BE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09" y="2055048"/>
            <a:ext cx="5285571" cy="388823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BFFEC82-1C56-3774-8A5A-14C7CE14918C}"/>
              </a:ext>
            </a:extLst>
          </p:cNvPr>
          <p:cNvCxnSpPr/>
          <p:nvPr/>
        </p:nvCxnSpPr>
        <p:spPr>
          <a:xfrm>
            <a:off x="3227832" y="3730752"/>
            <a:ext cx="5148072" cy="128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51B6F9-6D69-1254-EA6D-9F3E2AB939EA}"/>
              </a:ext>
            </a:extLst>
          </p:cNvPr>
          <p:cNvSpPr txBox="1"/>
          <p:nvPr/>
        </p:nvSpPr>
        <p:spPr>
          <a:xfrm>
            <a:off x="932688" y="3325403"/>
            <a:ext cx="4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Keep its independence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21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57F9-0C21-341B-03F0-E2C33195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nets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0C62CCB-6C32-B19C-4C7A-68A4F386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927" y="1754061"/>
            <a:ext cx="9866146" cy="75974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10A4-51E2-3A4A-497E-19D289C6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DAB89A-DB93-96B3-ED89-26D3FBAC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8C35D7-11DF-7059-6A65-97EC2ACAA940}"/>
              </a:ext>
            </a:extLst>
          </p:cNvPr>
          <p:cNvSpPr txBox="1"/>
          <p:nvPr/>
        </p:nvSpPr>
        <p:spPr>
          <a:xfrm>
            <a:off x="1162927" y="3145536"/>
            <a:ext cx="945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  <a:ea typeface="+mj-ea"/>
                <a:cs typeface="+mj-cs"/>
              </a:rPr>
              <a:t>D(x) represents the probability that x came from the data rather than </a:t>
            </a:r>
            <a:r>
              <a:rPr lang="en-US" altLang="zh-CN" sz="3600" dirty="0" err="1">
                <a:latin typeface="+mj-lt"/>
                <a:ea typeface="+mj-ea"/>
                <a:cs typeface="+mj-cs"/>
              </a:rPr>
              <a:t>pg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220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3DAC-CE3B-75C4-8C55-5F8748D0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59A97-2A6A-DBB9-A2E8-EAF9A21E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 of formulas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718A1-4428-2DDF-6DE1-72B8F6AB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E5BA3-B624-D052-609D-D7D0DF4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8483F-3149-D61F-34EA-A47A69F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EB403-FD8A-C9DE-BA67-A66204CC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Trained on MNIST,TFD,CIFAR-10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“We estimate probability of the test set data under </a:t>
            </a:r>
            <a:r>
              <a:rPr lang="en-US" altLang="zh-CN" dirty="0" err="1"/>
              <a:t>pg</a:t>
            </a:r>
            <a:r>
              <a:rPr lang="en-US" altLang="zh-CN" dirty="0"/>
              <a:t> by fitting a Gaussian </a:t>
            </a:r>
            <a:r>
              <a:rPr lang="en-US" altLang="zh-CN" dirty="0" err="1"/>
              <a:t>Parzen</a:t>
            </a:r>
            <a:r>
              <a:rPr lang="en-US" altLang="zh-CN" dirty="0"/>
              <a:t> window to the samples generated with G and reporting the log-likelihood under this distribution. ”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334DC-CBB9-22FE-7E2A-AD0B957B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372D9-2201-02F5-1C39-AA8DCFB3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5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8230-2939-AAC0-162D-1C002AF5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5B6A499-128A-77ED-5E06-4D95628BF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25" y="1487296"/>
            <a:ext cx="6585964" cy="476719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44114-B6C8-171C-7071-A427A357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429A1-D99D-9DE6-F064-8E7C14FA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BF53AD-E08D-9FF3-227D-DC1E49F46984}"/>
              </a:ext>
            </a:extLst>
          </p:cNvPr>
          <p:cNvSpPr txBox="1"/>
          <p:nvPr/>
        </p:nvSpPr>
        <p:spPr>
          <a:xfrm>
            <a:off x="8092440" y="1639920"/>
            <a:ext cx="3261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Right columns are samples, left are produced by the model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336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BBFDC-2DB6-6628-3A01-F3321A30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Conclusions and future work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3A2800E-EE1D-693E-CA08-3AE6D542E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952"/>
            <a:ext cx="10713301" cy="362102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F0AF6-222B-AEE7-5874-B5F798B6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564B7-D480-B29F-FFF3-BFB1DAB1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AF40-6BE7-0C5F-906B-EE0518B9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CE1D-B897-0F73-96ED-2C5955E6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Interesting related work: achievements can be made even by combining previous work</a:t>
            </a:r>
          </a:p>
          <a:p>
            <a:endParaRPr lang="en-US" altLang="zh-CN" sz="3200" dirty="0"/>
          </a:p>
          <a:p>
            <a:r>
              <a:rPr lang="en-US" altLang="zh-CN" sz="3200" dirty="0"/>
              <a:t>Find extension to exaggerate achievement 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38FB2-B3F2-D171-1A1C-26D09A20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9C562-0075-34D9-7F3A-1B16C201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6D67B-ABB3-5C20-CA11-1B22683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E430-455E-7E48-8BD8-1F60CD3C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Goodfellow, I.,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Pouget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-Abadie, J., Mirza, M., Xu, B.,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Warde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-Farley, D.,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Ozair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... &amp; Bengio, Y. (2014). Generative adversarial nets.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zh-CN"/>
              <a:t>https://poe.com/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26722-96FF-D0A2-4498-11119D73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BEB12-06CE-B98A-6C9E-81BE0B7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06975-9674-0893-108B-E7B7F100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AE107-5D48-E16F-027D-1147B545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Models trained under different levels of supervision have huge contrast</a:t>
            </a:r>
          </a:p>
          <a:p>
            <a:endParaRPr lang="en-US" altLang="zh-CN" dirty="0"/>
          </a:p>
          <a:p>
            <a:r>
              <a:rPr lang="en-US" altLang="zh-CN" dirty="0"/>
              <a:t>Knowing about differently trained models and their usage helps to better understand the framework of LLM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FA857-EE6C-97F1-06E6-6E6E12D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230D-BEFC-4DA6-85C1-37A266165114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150E4-C487-0356-6FA8-0BBF64A2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78681-270A-C252-9F88-94291D1A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624"/>
            <a:ext cx="7153275" cy="575633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Supervised learning (trained with labeled data )</a:t>
            </a:r>
          </a:p>
          <a:p>
            <a:pPr marL="0" indent="0">
              <a:buNone/>
            </a:pPr>
            <a:r>
              <a:rPr lang="en-US" altLang="zh-CN" sz="3200" dirty="0"/>
              <a:t>Classification Identification </a:t>
            </a:r>
          </a:p>
          <a:p>
            <a:pPr marL="0" indent="0">
              <a:buNone/>
            </a:pPr>
            <a:r>
              <a:rPr lang="en-US" altLang="zh-CN" sz="3200" b="1" dirty="0"/>
              <a:t>(Classification model)</a:t>
            </a:r>
          </a:p>
          <a:p>
            <a:pPr marL="0" indent="0">
              <a:buNone/>
            </a:pPr>
            <a:r>
              <a:rPr lang="en-US" altLang="zh-CN" sz="3200" dirty="0"/>
              <a:t>VS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Unsupervised learning (trained with not-labelled data)</a:t>
            </a:r>
          </a:p>
          <a:p>
            <a:pPr marL="0" indent="0">
              <a:buNone/>
            </a:pPr>
            <a:r>
              <a:rPr lang="en-US" altLang="zh-CN" sz="3200" dirty="0"/>
              <a:t>Clustering feature extracting</a:t>
            </a:r>
          </a:p>
          <a:p>
            <a:pPr marL="0" indent="0">
              <a:buNone/>
            </a:pPr>
            <a:r>
              <a:rPr lang="en-US" altLang="zh-CN" sz="3200" b="1" dirty="0"/>
              <a:t>(Generative model)</a:t>
            </a:r>
            <a:endParaRPr lang="zh-CN" altLang="en-US" sz="32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E3EF7-D5A3-94AB-3A94-0B8CF165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03B6-76F1-4878-B968-B74841F6D0CE}" type="datetime1">
              <a:rPr lang="zh-CN" altLang="en-US" smtClean="0"/>
              <a:t>2024/9/2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A17F2F-1C9C-E60B-FC6A-CCF01F59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ECC98F-E3F5-DE92-8AA7-F7BC9549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669" y="3059625"/>
            <a:ext cx="3334131" cy="3117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94D39F-BDE6-4C8A-B9C6-FC5E8128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514051"/>
            <a:ext cx="4644200" cy="21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686AA-FFFF-D0D9-8E0E-2249809E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levels of 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81A42-2497-626E-E210-3B576AB8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Supervised learning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Semi-supervised learning (Little labelled data)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Self-Supervised Learning (models create label)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Weakly supervised learning (labels are not perfect)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461A0-1525-4195-CD65-E277BFF1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B3AD-B3CB-4FF5-A046-3905ED646E8D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369E8F-F4A1-24C8-D109-B4C5CB6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4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072C-A04D-9AB4-3920-C655F2D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GAN: An example of Unsupervised learning method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AC7B62-9FDD-EB07-6B76-31197F4F4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327" y="1778032"/>
            <a:ext cx="9021081" cy="310896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1A8A-B62C-0964-7286-2D5F3D2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1EC4-640A-4949-BEC2-32E7B785D80C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3AD46-B9D7-F722-EB97-D83E5256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D29832-1111-A96E-6023-C97814AA8C09}"/>
              </a:ext>
            </a:extLst>
          </p:cNvPr>
          <p:cNvSpPr txBox="1"/>
          <p:nvPr/>
        </p:nvSpPr>
        <p:spPr>
          <a:xfrm>
            <a:off x="1216152" y="4974336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71715 cites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3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A86F-4C95-B0DB-1F7B-B51E8078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Parts of the article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CE0ED-C289-F69C-6CD1-865068AC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</a:p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Related work</a:t>
            </a:r>
          </a:p>
          <a:p>
            <a:r>
              <a:rPr lang="en-US" altLang="zh-CN" dirty="0"/>
              <a:t>Adversarial nets</a:t>
            </a:r>
          </a:p>
          <a:p>
            <a:r>
              <a:rPr lang="en-US" altLang="zh-CN" dirty="0"/>
              <a:t>Theoretical results (skipped)</a:t>
            </a:r>
          </a:p>
          <a:p>
            <a:r>
              <a:rPr lang="en-US" altLang="zh-CN" dirty="0"/>
              <a:t>Experiments</a:t>
            </a:r>
          </a:p>
          <a:p>
            <a:r>
              <a:rPr lang="en-US" altLang="zh-CN" dirty="0"/>
              <a:t>Advantage and disadvantages</a:t>
            </a:r>
          </a:p>
          <a:p>
            <a:r>
              <a:rPr lang="en-US" altLang="zh-CN" dirty="0"/>
              <a:t>Conclusions and future work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99FA5-D672-4A73-D7C1-42CD2915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B914-7492-48ED-9042-52D457D47F9F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C3D2D-2E33-5FCE-EC6A-8A6D3253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9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FE8C0-C215-3F1F-1E38-004639A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CFB32-B7B9-B647-C4CA-233A51BC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Core idea: train two adversarial models G 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D, with G imitating the sample,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/>
              <a:t> D trying to distinguish G’s creation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BDCC7-E6F1-EF62-9AA7-1343CDB4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8D0C-CED2-4CB3-B0E0-AD14C8CFCC90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20779-99C2-A3AD-3CF9-4DF7E652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1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5527-7533-2533-6819-F1CD79C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CE32-CF46-385F-6D94-0BFDD0EE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Existing difficulties of deep generalization models </a:t>
            </a:r>
          </a:p>
          <a:p>
            <a:endParaRPr lang="en-US" altLang="zh-CN" sz="3200" dirty="0"/>
          </a:p>
          <a:p>
            <a:r>
              <a:rPr lang="en-US" altLang="zh-CN" sz="3200" dirty="0"/>
              <a:t>New method to overcome it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7C18E-CE3D-D814-D47B-6500A4B6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8DD-9DCD-4DC9-BDE7-7F0FEAF197C5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D61705-30C0-1D0A-E69E-BE61358D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015E8-6322-A402-82A5-281B93D0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7DF43-30FA-28DB-510D-79C6D865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r>
              <a:rPr lang="en-US" altLang="zh-CN" dirty="0"/>
              <a:t>Comparison with </a:t>
            </a:r>
          </a:p>
          <a:p>
            <a:endParaRPr lang="en-US" altLang="zh-CN" dirty="0"/>
          </a:p>
          <a:p>
            <a:r>
              <a:rPr lang="en-US" altLang="zh-CN" dirty="0"/>
              <a:t>VAEs(variational autoencoders): use second neuro network, but it is a recognition model</a:t>
            </a:r>
          </a:p>
          <a:p>
            <a:endParaRPr lang="en-US" altLang="zh-CN" dirty="0"/>
          </a:p>
          <a:p>
            <a:r>
              <a:rPr lang="en-US" altLang="zh-CN" dirty="0"/>
              <a:t>NCE(Noise-contrastive estimation): using a discriminative criterion, but the discriminator is defined by the ratio of the probability densities of the noise distribution and the model distribution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742B1-F8DB-4937-9F89-0D4FBE35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221-AF9F-4A63-A9A3-796AD7257FC8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4220A-5AA1-BF26-78F6-61F868BD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CA2D-1B83-442F-B1F3-AF6C1D909F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441</Words>
  <Application>Microsoft Office PowerPoint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Supervision in ML and GAN</vt:lpstr>
      <vt:lpstr>Motivation</vt:lpstr>
      <vt:lpstr>PowerPoint 演示文稿</vt:lpstr>
      <vt:lpstr>Different levels of supervision</vt:lpstr>
      <vt:lpstr>GAN: An example of Unsupervised learning method</vt:lpstr>
      <vt:lpstr>Parts of the article</vt:lpstr>
      <vt:lpstr>Abstract</vt:lpstr>
      <vt:lpstr>Introduction</vt:lpstr>
      <vt:lpstr>Related work</vt:lpstr>
      <vt:lpstr>PowerPoint 演示文稿</vt:lpstr>
      <vt:lpstr>Adversarial nets</vt:lpstr>
      <vt:lpstr>Theoretical Results</vt:lpstr>
      <vt:lpstr>Experiments</vt:lpstr>
      <vt:lpstr>Outcome</vt:lpstr>
      <vt:lpstr> Conclusions and future work</vt:lpstr>
      <vt:lpstr>Takeaway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12</cp:revision>
  <dcterms:created xsi:type="dcterms:W3CDTF">2024-09-02T12:32:48Z</dcterms:created>
  <dcterms:modified xsi:type="dcterms:W3CDTF">2024-09-02T14:35:59Z</dcterms:modified>
</cp:coreProperties>
</file>