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60B6D-40D0-2A54-1589-246C10F4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F5C4D-F0E0-274C-6DF9-3021CEE4D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FF266-7316-FED3-047A-7A3CD343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482-AF60-4E88-A34D-8CBBF42A26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C49CA-F078-63FB-4A99-2236938B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0CE75-FF3B-0434-529B-E72F5EAD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9C80-D1F6-4A45-9ABC-4698B53E8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4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B71D-2F79-5203-65FB-BAE46160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16B041-1C43-536F-1130-4D3104279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0D9F0-4BA8-3FA6-926A-D50A9B81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482-AF60-4E88-A34D-8CBBF42A26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20333-9F12-B67A-3290-9098EA05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4F3BF-C762-1DC2-45FF-C021D148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9C80-D1F6-4A45-9ABC-4698B53E8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438F11-08B1-50D5-4DC4-1F2E4C308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F9B42-F9C5-F18D-77A7-58D7F24FD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DF8D6-605F-B39B-B309-B68274BF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482-AF60-4E88-A34D-8CBBF42A26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FB609-FDB5-D227-F44A-0582EE4C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82D85-AEF0-5F42-8DAF-19696D40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9C80-D1F6-4A45-9ABC-4698B53E8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3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579CD-03E9-0B84-A8FF-9E1F2504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2DEC9-CBC5-525B-EE0C-D1BDCC381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81B4D-71E5-9858-90FE-0C27CD3B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482-AF60-4E88-A34D-8CBBF42A26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1DE81-5E90-E618-088D-80096986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20FC4-3EE7-D053-3E49-5503E987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9C80-D1F6-4A45-9ABC-4698B53E8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6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9F9AB-37BB-94E1-7249-02DEEBE3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A9623-6746-214D-B1A8-7AE90384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04ECE-4957-E100-2C28-52BBC3DE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482-AF60-4E88-A34D-8CBBF42A26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B9439-7DFC-53F2-1469-D827033D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A4C65-1360-A06F-D1DE-93F831D2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9C80-D1F6-4A45-9ABC-4698B53E8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38901-B3FE-3411-1122-E1853D4B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1ED72-E572-2803-9CAA-E80A4B144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4AACA-7A5C-C422-2A89-9FADE4B08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F6E7A1-BEF2-0020-7113-D87072EE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482-AF60-4E88-A34D-8CBBF42A26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07921-C296-F266-5C40-006C08A0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E5B76-B284-6E9D-8CC4-76FBD5C1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9C80-D1F6-4A45-9ABC-4698B53E8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9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D537D-AD95-22F5-1397-E7BA6A2C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A5330-FAE2-A98D-B42D-DA1CED6B4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4C978D-506D-FAC4-2613-A12146466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76C2AA-953D-F75B-931C-0038CA9B9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AA4D10-FAC3-606E-DBC0-3E7FF0C04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AC3F87-EFED-2327-4FC6-56644372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482-AF60-4E88-A34D-8CBBF42A26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7E0A00-1672-C4CC-D11F-B4C4B7F7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D42812-41A6-3EC1-B694-5D53C827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9C80-D1F6-4A45-9ABC-4698B53E8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7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0B246-201A-A43A-C517-8BA172DD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2B4360-A949-A8AF-BBE7-C796F5DA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482-AF60-4E88-A34D-8CBBF42A26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384BCA-4511-93C1-12CD-47134FCE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08BC54-087F-A87B-420A-6551720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9C80-D1F6-4A45-9ABC-4698B53E8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53C842-ECED-D6DD-4568-0C3750CC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482-AF60-4E88-A34D-8CBBF42A26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1C0A39-A281-E81D-324E-F90AEA1A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49350A-29FB-DEFF-6C14-D96E57AD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9C80-D1F6-4A45-9ABC-4698B53E8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5A0B8-416F-036E-09BD-F72F8C6C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CCE2F-673F-14C9-2FAE-3A8D2ABF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3317FD-F5D5-38C0-AB59-372D59EB7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F3B75-A2A5-1E35-651B-6599E342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482-AF60-4E88-A34D-8CBBF42A26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F8215D-CE06-03DF-6D4F-AFD197A6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BD9299-558C-EDDB-9303-D4DAE0AB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9C80-D1F6-4A45-9ABC-4698B53E8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4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E8D78-9278-298F-F08A-C658FEFC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DA76F0-A24A-F201-FD48-12B9BDCB9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9A254-5457-D7A5-66A3-D89226C66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E6D85-50BF-DC7B-9AC1-D5F8BC4B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482-AF60-4E88-A34D-8CBBF42A26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1B4A65-7AB6-675C-2C03-24A883D1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76AAC-218F-B340-EF13-348C3E51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9C80-D1F6-4A45-9ABC-4698B53E8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5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C05AF4-7298-DFC8-0B7F-378899AB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4C413-29AD-69F7-CE91-F3275EBD5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CB7FF-1AEA-82E9-96A0-8CC8CBAED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06482-AF60-4E88-A34D-8CBBF42A26FA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2D003-A52B-2735-785C-D5147ADDD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6C9D4-A88D-B1C8-DD61-0F8D294C0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7A9C80-D1F6-4A45-9ABC-4698B53E8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4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77914-1456-2C21-B671-DFCEE8843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937857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NUS-Emo at SemEval-2024 Task 3: Instruction-Tuning LLM for Multimodal Emotion-Cause Analysis in Conversations</a:t>
            </a:r>
            <a:endParaRPr lang="zh-CN" altLang="en-US" sz="32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D8372-9B22-47E0-1AAE-9D2CA1BBC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2499EF-D447-95D7-E658-4CD06C9D1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193685"/>
            <a:ext cx="85439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68357-179D-9D98-AFA6-4BB19CDB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85176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Prompting</a:t>
            </a:r>
            <a:br>
              <a:rPr lang="en-US" altLang="zh-CN" dirty="0"/>
            </a:br>
            <a:r>
              <a:rPr lang="en-US" altLang="zh-CN" dirty="0"/>
              <a:t>(GPT3.5 turbo)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6565F-8EAF-195B-8100-5AC806C8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506" y="2506662"/>
            <a:ext cx="2542563" cy="4351338"/>
          </a:xfrm>
        </p:spPr>
        <p:txBody>
          <a:bodyPr/>
          <a:lstStyle/>
          <a:p>
            <a:r>
              <a:rPr lang="en-US" altLang="zh-CN" dirty="0"/>
              <a:t>3 versions of Docter chatbot and 2 versions of patient Chatbot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B3C8DB-07C0-9DFF-DCEC-DFFA90B6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711" y="100668"/>
            <a:ext cx="846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1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9A04D-ED43-9B54-A5A6-C3882BB0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817B4-6EEE-FF25-35FE-D136EF54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bench: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CA51A9-07B2-E605-DAB1-DA8F05C32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08" y="2752594"/>
            <a:ext cx="5362292" cy="30693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F1D27E-1A43-51F2-8919-B995376A7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673" y="2750497"/>
            <a:ext cx="6056479" cy="29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8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F78AC-499C-92B2-58B8-17DCC243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Outcome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737774-ECE6-1AD6-F136-280F7A7BD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4688"/>
            <a:ext cx="5188446" cy="182424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C45AED-25B3-1841-241C-C8D8E7D86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48" y="4034274"/>
            <a:ext cx="4095750" cy="25812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A7D3BD-A1CD-4176-2585-AF51F55B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653" y="1908368"/>
            <a:ext cx="4986811" cy="20768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6BD110-0A00-97F5-E039-BB2832256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304" y="3934261"/>
            <a:ext cx="42195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F398C-75BE-B129-8359-543708D1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vs doctor chatbots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39AA8FB-79E8-148D-E257-5C164C7C4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406" y="1983869"/>
            <a:ext cx="7657187" cy="28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79A4B-3384-77F6-E03D-A6729F5B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reflection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2DB3C-014F-E4AB-7D5A-B7DAEE098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为什么患者评估更喜欢三号，患者只能评价谈话是否舒适，可是医生的诊断能力判断不出来啊</a:t>
            </a:r>
            <a:endParaRPr lang="en-US" altLang="zh-CN" dirty="0"/>
          </a:p>
          <a:p>
            <a:r>
              <a:rPr lang="zh-CN" altLang="en-US" dirty="0"/>
              <a:t>没有横向比较，都是自己的几个模型相互对比，可以引入一些其他模型考量</a:t>
            </a:r>
            <a:endParaRPr lang="en-US" altLang="zh-CN" dirty="0"/>
          </a:p>
          <a:p>
            <a:r>
              <a:rPr lang="zh-CN" altLang="en-US" dirty="0"/>
              <a:t>同时做了医生和患者的模型，能不能搞点联动啥的（具体没想好</a:t>
            </a:r>
          </a:p>
        </p:txBody>
      </p:sp>
    </p:spTree>
    <p:extLst>
      <p:ext uri="{BB962C8B-B14F-4D97-AF65-F5344CB8AC3E}">
        <p14:creationId xmlns:p14="http://schemas.microsoft.com/office/powerpoint/2010/main" val="133963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E1C13-13AF-19B4-0394-8BD11F27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we implement patient bot for evaluation?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2DE28-F864-9D91-0302-5A64DB090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Patient chatbot </a:t>
            </a:r>
            <a:r>
              <a:rPr lang="zh-CN" altLang="en-US" dirty="0"/>
              <a:t>能否用于</a:t>
            </a:r>
            <a:r>
              <a:rPr lang="en-US" altLang="zh-CN" dirty="0"/>
              <a:t>mental LLM training </a:t>
            </a:r>
            <a:r>
              <a:rPr lang="zh-CN" altLang="en-US" dirty="0"/>
              <a:t>或者 </a:t>
            </a:r>
            <a:r>
              <a:rPr lang="en-US" altLang="zh-CN" dirty="0"/>
              <a:t>evaluation</a:t>
            </a:r>
            <a:r>
              <a:rPr lang="zh-CN" altLang="en-US" dirty="0"/>
              <a:t>的环节？</a:t>
            </a:r>
            <a:endParaRPr lang="en-US" altLang="zh-CN" dirty="0"/>
          </a:p>
          <a:p>
            <a:r>
              <a:rPr lang="zh-CN" altLang="en-US" dirty="0"/>
              <a:t>设想：利用</a:t>
            </a:r>
            <a:r>
              <a:rPr lang="en-US" altLang="zh-CN" dirty="0"/>
              <a:t>patient chatbot</a:t>
            </a:r>
            <a:r>
              <a:rPr lang="zh-CN" altLang="en-US" dirty="0"/>
              <a:t>模拟不同病人，可以令其自己填写量表等等，利于判断</a:t>
            </a:r>
            <a:endParaRPr lang="en-US" altLang="zh-CN" dirty="0"/>
          </a:p>
          <a:p>
            <a:r>
              <a:rPr lang="zh-CN" altLang="en-US" dirty="0"/>
              <a:t>为什么他不搞</a:t>
            </a:r>
            <a:r>
              <a:rPr lang="en-US" altLang="zh-CN" dirty="0"/>
              <a:t>human and chatbot patient</a:t>
            </a:r>
            <a:r>
              <a:rPr lang="zh-CN" altLang="en-US" dirty="0"/>
              <a:t>的横向比较啊（</a:t>
            </a:r>
            <a:endParaRPr lang="en-US" altLang="zh-CN" dirty="0"/>
          </a:p>
          <a:p>
            <a:r>
              <a:rPr lang="zh-CN" altLang="en-US" dirty="0"/>
              <a:t>可以对这种做法进行</a:t>
            </a:r>
            <a:r>
              <a:rPr lang="en-US" altLang="zh-CN" dirty="0"/>
              <a:t>evaluation</a:t>
            </a:r>
            <a:r>
              <a:rPr lang="zh-CN" altLang="en-US" dirty="0"/>
              <a:t>：比如针对已有模型，使用</a:t>
            </a:r>
            <a:r>
              <a:rPr lang="en-US" altLang="zh-CN" dirty="0"/>
              <a:t>patient chatbot</a:t>
            </a:r>
            <a:r>
              <a:rPr lang="zh-CN" altLang="en-US" dirty="0"/>
              <a:t>进行</a:t>
            </a:r>
            <a:r>
              <a:rPr lang="en-US" altLang="zh-CN" dirty="0"/>
              <a:t>evaluation</a:t>
            </a:r>
            <a:r>
              <a:rPr lang="zh-CN" altLang="en-US" dirty="0"/>
              <a:t>，结果可以与</a:t>
            </a:r>
            <a:r>
              <a:rPr lang="en-US" altLang="zh-CN" dirty="0"/>
              <a:t>auto matrix </a:t>
            </a:r>
            <a:r>
              <a:rPr lang="zh-CN" altLang="en-US" dirty="0"/>
              <a:t>和</a:t>
            </a:r>
            <a:r>
              <a:rPr lang="en-US" altLang="zh-CN" dirty="0"/>
              <a:t>human</a:t>
            </a:r>
            <a:r>
              <a:rPr lang="zh-CN" altLang="en-US"/>
              <a:t>进行比较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15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8BE7A-A8AE-C033-337E-1732FFEB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401D7-C774-23F4-79C1-A9F65779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multimodal model that can evaluate the emotion of characters in videos and give the causes.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EFA3BA-552E-2EB8-56A1-32364BF0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896954"/>
            <a:ext cx="85534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07FA2-C84D-F904-990E-B1CCC267B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937CE-DE86-4212-7CF3-3847DB91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DBC1EF-9992-FF69-17CD-9A06F39A4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301" y="2794812"/>
            <a:ext cx="4362450" cy="318135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FE811C-19D8-449C-2818-49E68DEFF3EF}"/>
              </a:ext>
            </a:extLst>
          </p:cNvPr>
          <p:cNvSpPr txBox="1"/>
          <p:nvPr/>
        </p:nvSpPr>
        <p:spPr>
          <a:xfrm>
            <a:off x="897622" y="1518407"/>
            <a:ext cx="9437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Carry out an experiment to test base LLM models’ ability for selection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F43850-24ED-10E0-0956-AD98A98826AB}"/>
              </a:ext>
            </a:extLst>
          </p:cNvPr>
          <p:cNvSpPr txBox="1"/>
          <p:nvPr/>
        </p:nvSpPr>
        <p:spPr>
          <a:xfrm>
            <a:off x="6291743" y="2794812"/>
            <a:ext cx="42783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Finally choose ChatGLM6 LLM</a:t>
            </a:r>
          </a:p>
          <a:p>
            <a:endParaRPr lang="en-US" altLang="zh-CN" sz="2800" dirty="0"/>
          </a:p>
          <a:p>
            <a:r>
              <a:rPr lang="en-US" altLang="zh-CN" sz="2800" dirty="0"/>
              <a:t>Employing </a:t>
            </a:r>
            <a:r>
              <a:rPr lang="en-US" altLang="zh-CN" sz="2800" dirty="0" err="1"/>
              <a:t>ImageBind</a:t>
            </a:r>
            <a:r>
              <a:rPr lang="en-US" altLang="zh-CN" sz="2800" dirty="0"/>
              <a:t> for multimodal tasks.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941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7D176-E1FB-D020-F89F-132CE556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Finetuning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6AFA235-D1A1-E7F3-EEAC-3EC00D299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329" y="1873242"/>
            <a:ext cx="4381500" cy="3400425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BD7785-56B7-51C0-B714-D830DDE68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955" y="1978016"/>
            <a:ext cx="42862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20294-1E87-E2C5-F007-EC2C8044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for ECPE task -&gt;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E5505-48EA-0523-B85E-AE0B90AC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Outcome: Final F1 score is 34.71%, ranging the</a:t>
            </a:r>
          </a:p>
          <a:p>
            <a:r>
              <a:rPr lang="en-US" altLang="zh-CN" dirty="0"/>
              <a:t>2rd  place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29C7E9-C27A-F213-0820-63613097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588" y="0"/>
            <a:ext cx="3197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6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1C996-5CA2-0948-175F-6C34AF80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reflection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4B2E4-E116-07CC-24C8-4AADA31E8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Such kinds of project is relatively easy </a:t>
            </a:r>
          </a:p>
          <a:p>
            <a:endParaRPr lang="en-US" altLang="zh-CN" dirty="0"/>
          </a:p>
          <a:p>
            <a:r>
              <a:rPr lang="en-US" altLang="zh-CN" dirty="0"/>
              <a:t>Can multimodal be used in mental health?</a:t>
            </a:r>
          </a:p>
          <a:p>
            <a:endParaRPr lang="en-US" altLang="zh-CN" dirty="0"/>
          </a:p>
          <a:p>
            <a:r>
              <a:rPr lang="en-US" altLang="zh-CN" dirty="0"/>
              <a:t> Can we try to implement semantic emo analysis in </a:t>
            </a:r>
            <a:r>
              <a:rPr lang="en-US" altLang="zh-CN" dirty="0" err="1"/>
              <a:t>mentalhealth</a:t>
            </a:r>
            <a:r>
              <a:rPr lang="en-US" altLang="zh-CN" dirty="0"/>
              <a:t> LLM?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20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997D-EF6F-B9F9-7ADA-87CA24FD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26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LLM-empowered Chatbots for Psychiatrist and Patient Simulation: Application and Evaluation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617329-05B8-B419-1D19-551254F63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10" y="3186316"/>
            <a:ext cx="10936923" cy="2240412"/>
          </a:xfrm>
        </p:spPr>
      </p:pic>
    </p:spTree>
    <p:extLst>
      <p:ext uri="{BB962C8B-B14F-4D97-AF65-F5344CB8AC3E}">
        <p14:creationId xmlns:p14="http://schemas.microsoft.com/office/powerpoint/2010/main" val="167181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39F21-D2DC-AF02-E30F-2585816E2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704E1-795A-99F0-1129-96B90CC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516BF-B69D-F452-3093-3131412D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Designed psychiatrist and patient chatbots under prompted LLMs framework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70DD45-9894-E1F1-4594-DC4EB000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10" y="2643981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4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F1097-CB05-0B92-972A-59079891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the objectives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B1736-25FE-8ADA-5000-B264D27E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Docter:</a:t>
            </a:r>
          </a:p>
          <a:p>
            <a:r>
              <a:rPr lang="en-US" altLang="zh-CN" dirty="0"/>
              <a:t>Comprehensiveness</a:t>
            </a:r>
          </a:p>
          <a:p>
            <a:r>
              <a:rPr lang="en-US" altLang="zh-CN" dirty="0"/>
              <a:t>In-depth Questioning</a:t>
            </a:r>
          </a:p>
          <a:p>
            <a:r>
              <a:rPr lang="en-US" altLang="zh-CN" dirty="0"/>
              <a:t>Empathy</a:t>
            </a:r>
          </a:p>
          <a:p>
            <a:r>
              <a:rPr lang="en-US" altLang="zh-CN" dirty="0"/>
              <a:t>Patient:</a:t>
            </a:r>
          </a:p>
          <a:p>
            <a:r>
              <a:rPr lang="en-US" altLang="zh-CN" dirty="0"/>
              <a:t>Honesty</a:t>
            </a:r>
          </a:p>
          <a:p>
            <a:r>
              <a:rPr lang="en-US" altLang="zh-CN" dirty="0"/>
              <a:t>(Added)expression disorder</a:t>
            </a:r>
          </a:p>
          <a:p>
            <a:r>
              <a:rPr lang="en-US" altLang="zh-CN" dirty="0"/>
              <a:t>(Added)Resistance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0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319</Words>
  <Application>Microsoft Office PowerPoint</Application>
  <PresentationFormat>宽屏</PresentationFormat>
  <Paragraphs>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NUS-Emo at SemEval-2024 Task 3: Instruction-Tuning LLM for Multimodal Emotion-Cause Analysis in Conversations</vt:lpstr>
      <vt:lpstr>Abstract:</vt:lpstr>
      <vt:lpstr>Method</vt:lpstr>
      <vt:lpstr>Finetuning</vt:lpstr>
      <vt:lpstr>Example for ECPE task -&gt;</vt:lpstr>
      <vt:lpstr>My reflection</vt:lpstr>
      <vt:lpstr>LLM-empowered Chatbots for Psychiatrist and Patient Simulation: Application and Evaluation</vt:lpstr>
      <vt:lpstr>Abstract</vt:lpstr>
      <vt:lpstr>Setting the objectives</vt:lpstr>
      <vt:lpstr>Prompting (GPT3.5 turbo)</vt:lpstr>
      <vt:lpstr>Evaluations</vt:lpstr>
      <vt:lpstr>Outcome</vt:lpstr>
      <vt:lpstr>Human vs doctor chatbots</vt:lpstr>
      <vt:lpstr>My reflection</vt:lpstr>
      <vt:lpstr>Can we implement patient bot for evaluation?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Marx Chen</dc:creator>
  <cp:lastModifiedBy>Marx Chen</cp:lastModifiedBy>
  <cp:revision>5</cp:revision>
  <dcterms:created xsi:type="dcterms:W3CDTF">2024-11-22T11:43:11Z</dcterms:created>
  <dcterms:modified xsi:type="dcterms:W3CDTF">2024-11-24T01:27:58Z</dcterms:modified>
</cp:coreProperties>
</file>