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FA1DC-F7EA-4511-B691-D86FA6D7381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74CEC-FFDB-4C7C-B2FC-057220B8A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8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74CEC-FFDB-4C7C-B2FC-057220B8A0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4626-EA50-8208-1068-5506CB810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B8BBD-5627-4EDD-8E3C-EAC3A1D14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26546-E41B-D1F1-088B-F3D6574A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EAF-77AD-4168-AF8E-784B7A973E1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4278-8573-6FD7-B9F4-400B56F5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A159E-D576-1AC3-96F2-321CC9BE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AD1B-3BEE-4346-9761-9EF3419A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4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8E24-604E-310C-EE71-06BB689F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C9CF0-5B5E-40D3-D3A9-E12339451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456A-4703-8ED5-2F87-5727328C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EAF-77AD-4168-AF8E-784B7A973E1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70FC-FADE-42A3-E129-7928BB31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3BFC3-36AC-1008-2DD1-04F20234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AD1B-3BEE-4346-9761-9EF3419A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4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C5DE0F-002F-8A4A-9A6A-CEA24FDCF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C649E-2F3F-DA73-4EEA-C6F9FD910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3018-52F4-EC88-D74B-8F6C994D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EAF-77AD-4168-AF8E-784B7A973E1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B1E3-09A1-FA6D-CB81-EBFE4762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06C07-E49B-AD69-B250-F8F2509D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AD1B-3BEE-4346-9761-9EF3419A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37E1-93B9-DB64-1571-65060289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2D1C-1A91-6D93-4126-8B235B3FC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D8D2-9AAA-A86B-C632-C2A5F9A1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EAF-77AD-4168-AF8E-784B7A973E1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6902-C6B4-7DE3-12F0-B7F07B8D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56AF-EAFA-4667-F9C0-9B9A5749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AD1B-3BEE-4346-9761-9EF3419A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0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04DD-3A5C-36D3-BBF9-49A9C563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E9CDE-282F-AE45-D14D-7AEE9AD6F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4800D-9875-F38E-185D-EC47508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EAF-77AD-4168-AF8E-784B7A973E1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0FC84-27A4-BEED-8A97-4798F1DA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C641-FCDB-9676-520E-A715C6CE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AD1B-3BEE-4346-9761-9EF3419A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2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EE89-8B12-B894-EA08-36788E53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F3C1-3E8A-94B6-246A-EE79265E6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1CD85-1FCE-1D55-B1FF-ED2EC8F53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81740-8F5B-B5A7-8A90-F46BFD93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EAF-77AD-4168-AF8E-784B7A973E1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2731E-FB73-B351-D061-25A81155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08180-78AA-68CF-91C2-81E7D14A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AD1B-3BEE-4346-9761-9EF3419A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9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4F89-B4F9-D761-8E26-9CDDEE31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9C421-0468-FB0B-4719-B910E1B36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9EAB0-B4C1-9853-08C1-E6912EA42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07929-6617-53BB-4F9A-BAF04997B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EED01-4E03-5638-E097-57A2D3E44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F62D5-FEDA-F026-FD68-A406C523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EAF-77AD-4168-AF8E-784B7A973E1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5E47B-FA2A-7455-D9F8-337BF865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38BF7-174D-679B-C03F-30405C28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AD1B-3BEE-4346-9761-9EF3419A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851B-0988-8A1F-ED3A-1AE7FCCF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8F17B1-C60D-9EE9-3BFA-198C291C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EAF-77AD-4168-AF8E-784B7A973E1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E86BB-BBC3-D90C-F5CA-5FEA87FD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43DD4-0073-3BCE-7073-69F78199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AD1B-3BEE-4346-9761-9EF3419A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578C6-5D7E-EE85-AC48-CC79C594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EAF-77AD-4168-AF8E-784B7A973E1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E08BC-34D9-31F5-84FC-AAA230E9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D57AA-6A86-5B76-EB29-C57FF5BD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AD1B-3BEE-4346-9761-9EF3419A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ECA7-51F8-98F8-D888-5FAFF02D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F322-1E1B-BFDD-E2EE-FC28DA45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8F136-2F1F-4460-0B81-F84B68E69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58679-E38C-EC4A-B89F-1147FA76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EAF-77AD-4168-AF8E-784B7A973E1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30C2-F251-B937-EF70-6E8BECD5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01C4-326B-3D01-642D-8E3531B9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AD1B-3BEE-4346-9761-9EF3419A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0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23F4-9DCD-5999-A3AA-3A6111D0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78D91-2199-FA0D-D0F2-EF3A2B65C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F5E92-589A-4B0E-F9B4-0DF829E5C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8EE39-D49B-120E-4544-C40AD921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38EAF-77AD-4168-AF8E-784B7A973E1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D4EF-0A8D-8023-F246-27E3F330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FABC-1A9C-C274-549B-9896C61C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DAD1B-3BEE-4346-9761-9EF3419A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F1751-A537-5E96-6CB0-24F3A61B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DED4-DC55-E801-A333-89C12823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1272-0DF8-419F-7661-4BE07450C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38EAF-77AD-4168-AF8E-784B7A973E1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4712-7AB8-322C-8BD9-351003788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9F8E9-51BB-A448-B70F-6D100B69C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DAD1B-3BEE-4346-9761-9EF3419AC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3z421U7cs/?spm_id_from=333.999.0.0&amp;vd_source=d4a2dc22e7424375f8c07f94cf26d628" TargetMode="External"/><Relationship Id="rId2" Type="http://schemas.openxmlformats.org/officeDocument/2006/relationships/hyperlink" Target="https://arxiv.org/abs/1706.03762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ilibili.com/video/BV1TZ421j7Ke/?spm_id_from=333.999.0.0&amp;vd_source=d4a2dc22e7424375f8c07f94cf26d62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pu411o7BE/?spm_id_from=333.999.0.0&amp;vd_source=d4a2dc22e7424375f8c07f94cf26d62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cn/Softmax%E5%87%BD%E6%95%B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ilibili.com/video/BV1TZ421j7Ke/?spm_id_from=333.999.0.0&amp;vd_source=d4a2dc22e7424375f8c07f94cf26d628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D896-5000-14B4-9361-3957984C5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441" y="956851"/>
            <a:ext cx="10449117" cy="96945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of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C5126-CFEB-8EAE-4E50-78C3A87E6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601119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翁祥翔</a:t>
            </a:r>
            <a:r>
              <a:rPr lang="zh-CN" altLang="en-US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2024.8.23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DB838-7D1F-6B25-2BAA-1E395CF0EDAC}"/>
              </a:ext>
            </a:extLst>
          </p:cNvPr>
          <p:cNvSpPr txBox="1"/>
          <p:nvPr/>
        </p:nvSpPr>
        <p:spPr>
          <a:xfrm>
            <a:off x="10575947" y="6027006"/>
            <a:ext cx="9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75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D896-5000-14B4-9361-3957984C5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662"/>
            <a:ext cx="9144000" cy="92018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C5126-CFEB-8EAE-4E50-78C3A87E6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0145"/>
            <a:ext cx="9144000" cy="4566193"/>
          </a:xfrm>
        </p:spPr>
        <p:txBody>
          <a:bodyPr/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Vaswani, A.,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Shazeer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Parmar, N.,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Uszkoreit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Jones, L., Gomez, A. N., Kaiser, L., &amp;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Polosukhin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(2017, June 12). Attention Is All You Need. ArXiv.org.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https://arxiv.org/abs/1706.03762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被引量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2024.8.23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129974</a:t>
            </a:r>
          </a:p>
          <a:p>
            <a:pPr algn="l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官方双语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GPT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是什么？直观解释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en-US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| 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深度学习第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章</a:t>
            </a:r>
          </a:p>
          <a:p>
            <a:pPr algn="l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https://www.bilibili.com/video/BV13z421U7cs/?spm_id_from=333.999.0.0&amp;vd_source=d4a2dc22e7424375f8c07f94cf26d628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官方双语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直观解释注意力机制，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的核心 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 【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深度学习第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章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pPr algn="l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https://www.bilibili.com/video/BV1TZ421j7Ke/?spm_id_from=333.999.0.0&amp;vd_source=d4a2dc22e7424375f8c07f94cf26d628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E4EEC-99AD-2513-0BFA-1F8074BB4A7E}"/>
              </a:ext>
            </a:extLst>
          </p:cNvPr>
          <p:cNvSpPr txBox="1"/>
          <p:nvPr/>
        </p:nvSpPr>
        <p:spPr>
          <a:xfrm>
            <a:off x="10575947" y="6027006"/>
            <a:ext cx="9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1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D896-5000-14B4-9361-3957984C5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662"/>
            <a:ext cx="9144000" cy="92018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C5126-CFEB-8EAE-4E50-78C3A87E6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0145"/>
            <a:ext cx="9144000" cy="4566193"/>
          </a:xfrm>
        </p:spPr>
        <p:txBody>
          <a:bodyPr/>
          <a:lstStyle/>
          <a:p>
            <a:pPr algn="l"/>
            <a:r>
              <a:rPr lang="en-US" altLang="zh-CN" sz="1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论文逐段精读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论文精读</a:t>
            </a:r>
            <a:r>
              <a:rPr lang="en-US" altLang="zh-CN" sz="16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pPr algn="l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https://www.bilibili.com/video/BV1pu411o7BE/?spm_id_from=333.999.0.0&amp;vd_source=d4a2dc22e7424375f8c07f94cf26d628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E4EEC-99AD-2513-0BFA-1F8074BB4A7E}"/>
              </a:ext>
            </a:extLst>
          </p:cNvPr>
          <p:cNvSpPr txBox="1"/>
          <p:nvPr/>
        </p:nvSpPr>
        <p:spPr>
          <a:xfrm>
            <a:off x="10575947" y="6027006"/>
            <a:ext cx="9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4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D896-5000-14B4-9361-3957984C5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947" y="584934"/>
            <a:ext cx="9144000" cy="8281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C5126-CFEB-8EAE-4E50-78C3A87E6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910" y="1725779"/>
            <a:ext cx="9144000" cy="4104287"/>
          </a:xfrm>
        </p:spPr>
        <p:txBody>
          <a:bodyPr/>
          <a:lstStyle/>
          <a:p>
            <a:pPr algn="l"/>
            <a:r>
              <a:rPr lang="en-US" dirty="0"/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 (Generative Pre-trained Transformer)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风靡全球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Why?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研究大模型，可能需要哪些知识？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引用量，有何过人之处？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03B63-C46E-C076-EF66-F4621EA95C01}"/>
              </a:ext>
            </a:extLst>
          </p:cNvPr>
          <p:cNvSpPr txBox="1"/>
          <p:nvPr/>
        </p:nvSpPr>
        <p:spPr>
          <a:xfrm>
            <a:off x="10575947" y="6027006"/>
            <a:ext cx="9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 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CEED5B-3093-CAFD-C45C-1A2DB8C401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75"/>
          <a:stretch/>
        </p:blipFill>
        <p:spPr>
          <a:xfrm>
            <a:off x="6096000" y="2942988"/>
            <a:ext cx="3709740" cy="2160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7A9C3-248E-5AD1-D627-00DB9454E6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159"/>
          <a:stretch/>
        </p:blipFill>
        <p:spPr>
          <a:xfrm>
            <a:off x="5747493" y="5122041"/>
            <a:ext cx="4406754" cy="108946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C5FF09E-2AAD-9BB2-62C3-F1ACFDB6B831}"/>
              </a:ext>
            </a:extLst>
          </p:cNvPr>
          <p:cNvSpPr/>
          <p:nvPr/>
        </p:nvSpPr>
        <p:spPr>
          <a:xfrm>
            <a:off x="7057449" y="5843372"/>
            <a:ext cx="1166014" cy="2579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C4932-93D2-ED9D-8AB9-603EF7204ECF}"/>
              </a:ext>
            </a:extLst>
          </p:cNvPr>
          <p:cNvSpPr txBox="1"/>
          <p:nvPr/>
        </p:nvSpPr>
        <p:spPr>
          <a:xfrm>
            <a:off x="7000170" y="6114702"/>
            <a:ext cx="3258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截至</a:t>
            </a:r>
            <a:r>
              <a:rPr lang="zh-CN" altLang="en-US" sz="1400" dirty="0"/>
              <a:t> </a:t>
            </a:r>
            <a:r>
              <a:rPr lang="en-US" altLang="zh-CN" sz="1400" dirty="0"/>
              <a:t>2024.8.23 1:26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450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A1FAE2-7759-F83A-6502-3BA1CED4B415}"/>
              </a:ext>
            </a:extLst>
          </p:cNvPr>
          <p:cNvSpPr txBox="1"/>
          <p:nvPr/>
        </p:nvSpPr>
        <p:spPr>
          <a:xfrm>
            <a:off x="10575947" y="6027006"/>
            <a:ext cx="9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 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7714A-87DB-38FC-E3D2-F19CFE6174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5"/>
          <a:stretch/>
        </p:blipFill>
        <p:spPr>
          <a:xfrm>
            <a:off x="526240" y="558459"/>
            <a:ext cx="4756107" cy="2770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D5218-FAF9-AFE1-07A1-5E04ED6920E6}"/>
              </a:ext>
            </a:extLst>
          </p:cNvPr>
          <p:cNvSpPr txBox="1"/>
          <p:nvPr/>
        </p:nvSpPr>
        <p:spPr>
          <a:xfrm>
            <a:off x="5282347" y="558459"/>
            <a:ext cx="1627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论文赏析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33841-4F37-FE20-CABB-BF5BE4DB8A6B}"/>
              </a:ext>
            </a:extLst>
          </p:cNvPr>
          <p:cNvSpPr txBox="1"/>
          <p:nvPr/>
        </p:nvSpPr>
        <p:spPr>
          <a:xfrm>
            <a:off x="5738013" y="1656967"/>
            <a:ext cx="1687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标题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摘要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导言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结论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相关工作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模型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实验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评论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59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D896-5000-14B4-9361-3957984C5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1662"/>
            <a:ext cx="9144000" cy="74221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概念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C5126-CFEB-8EAE-4E50-78C3A87E6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28" y="1235604"/>
            <a:ext cx="5815748" cy="5036505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ttention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Perceptron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matrix / Unembedding matrix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size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/ Key matrix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Matrix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head of Attention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Multi-headed attention block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Matrix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842D9-2BE5-E370-420A-0A73B8F8072F}"/>
              </a:ext>
            </a:extLst>
          </p:cNvPr>
          <p:cNvSpPr txBox="1"/>
          <p:nvPr/>
        </p:nvSpPr>
        <p:spPr>
          <a:xfrm>
            <a:off x="10575947" y="6027006"/>
            <a:ext cx="9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 4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97109-5076-F814-7092-73C2505F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860" y="1815513"/>
            <a:ext cx="5751358" cy="322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3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46B879-1DC0-7861-C900-B8D20940A25A}"/>
              </a:ext>
            </a:extLst>
          </p:cNvPr>
          <p:cNvSpPr txBox="1"/>
          <p:nvPr/>
        </p:nvSpPr>
        <p:spPr>
          <a:xfrm>
            <a:off x="10575947" y="6027006"/>
            <a:ext cx="9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 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D98CF-686B-152E-5CA6-6E6117F0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88" y="539343"/>
            <a:ext cx="4075896" cy="56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5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B06BDD-CB69-3BF6-8E29-112B77F9C670}"/>
              </a:ext>
            </a:extLst>
          </p:cNvPr>
          <p:cNvSpPr txBox="1"/>
          <p:nvPr/>
        </p:nvSpPr>
        <p:spPr>
          <a:xfrm>
            <a:off x="10575947" y="6027006"/>
            <a:ext cx="9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 6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E30C77-A7E0-AD64-0B58-F04BD586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2566"/>
            <a:ext cx="9144000" cy="719061"/>
          </a:xfrm>
        </p:spPr>
        <p:txBody>
          <a:bodyPr>
            <a:normAutofit/>
          </a:bodyPr>
          <a:lstStyle/>
          <a:p>
            <a:r>
              <a:rPr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oftmax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函数简介</a:t>
            </a:r>
            <a:endParaRPr 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6AF157-E7D9-FA4A-5323-3AEF2044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078" y="2006231"/>
            <a:ext cx="8781922" cy="1422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76B9F9-45C6-3A9C-7F1F-1DAD72283614}"/>
              </a:ext>
            </a:extLst>
          </p:cNvPr>
          <p:cNvSpPr txBox="1"/>
          <p:nvPr/>
        </p:nvSpPr>
        <p:spPr>
          <a:xfrm>
            <a:off x="1843119" y="3445877"/>
            <a:ext cx="76113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https://zh.wikipedia.org/zh-cn/Softmax%E5%87%BD%E6%95%B0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0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D896-5000-14B4-9361-3957984C5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3496"/>
            <a:ext cx="9144000" cy="8097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F98E9-819D-73D4-CF6F-28DB7ACDE21F}"/>
              </a:ext>
            </a:extLst>
          </p:cNvPr>
          <p:cNvSpPr txBox="1"/>
          <p:nvPr/>
        </p:nvSpPr>
        <p:spPr>
          <a:xfrm>
            <a:off x="10575947" y="6027006"/>
            <a:ext cx="9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Page 7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087A13-F9AE-C172-72F3-CADEC197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451" y="1897640"/>
            <a:ext cx="6683098" cy="37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1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D896-5000-14B4-9361-3957984C5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5592" y="703941"/>
            <a:ext cx="9144000" cy="78116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注意力机制</a:t>
            </a:r>
            <a:endParaRPr 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5A38F-DADA-56C8-68A5-36A6052A0FF9}"/>
              </a:ext>
            </a:extLst>
          </p:cNvPr>
          <p:cNvSpPr txBox="1"/>
          <p:nvPr/>
        </p:nvSpPr>
        <p:spPr>
          <a:xfrm>
            <a:off x="10575947" y="6027006"/>
            <a:ext cx="9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 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FD05A-92C1-63D2-E978-6F49CC40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750" y="703941"/>
            <a:ext cx="4020113" cy="781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7C0AF9-B543-8C0A-0967-803A10480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416" y="2049978"/>
            <a:ext cx="6039168" cy="3384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7BBFD7-4F00-44DF-B418-B5195399E4B3}"/>
              </a:ext>
            </a:extLst>
          </p:cNvPr>
          <p:cNvSpPr txBox="1"/>
          <p:nvPr/>
        </p:nvSpPr>
        <p:spPr>
          <a:xfrm>
            <a:off x="2953901" y="5449096"/>
            <a:ext cx="6284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https://www.bilibili.com/video/BV1TZ421j7Ke/?spm_id_from=333.999.0.0&amp;vd_source=d4a2dc22e7424375f8c07f94cf26d628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秒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3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D896-5000-14B4-9361-3957984C5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2102"/>
            <a:ext cx="9144000" cy="86377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总结反思</a:t>
            </a:r>
            <a:endParaRPr 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DC5C7-DEC6-A6F2-DDC5-D67CD1AA11E4}"/>
              </a:ext>
            </a:extLst>
          </p:cNvPr>
          <p:cNvSpPr txBox="1"/>
          <p:nvPr/>
        </p:nvSpPr>
        <p:spPr>
          <a:xfrm>
            <a:off x="10575947" y="6027006"/>
            <a:ext cx="99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Page 9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4283D9-9F31-FF86-2A0E-45B31A8FA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910" y="1725779"/>
            <a:ext cx="9144000" cy="4104287"/>
          </a:xfrm>
        </p:spPr>
        <p:txBody>
          <a:bodyPr/>
          <a:lstStyle/>
          <a:p>
            <a:pPr algn="l"/>
            <a:r>
              <a:rPr lang="en-US" dirty="0"/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风靡全球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Why?</a:t>
            </a:r>
            <a:endParaRPr 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研究大模型，可能需要哪些知识？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w+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引用量，有何过人之处？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dirty="0"/>
          </a:p>
          <a:p>
            <a:pPr algn="l"/>
            <a:r>
              <a:rPr lang="en-US" dirty="0"/>
              <a:t>4.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不足之处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86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397</Words>
  <Application>Microsoft Office PowerPoint</Application>
  <PresentationFormat>宽屏</PresentationFormat>
  <Paragraphs>76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Aptos</vt:lpstr>
      <vt:lpstr>Aptos Display</vt:lpstr>
      <vt:lpstr>Arial</vt:lpstr>
      <vt:lpstr>Times New Roman</vt:lpstr>
      <vt:lpstr>Office Theme</vt:lpstr>
      <vt:lpstr>A brief Introduction of Transformer</vt:lpstr>
      <vt:lpstr>Motivation &amp; Topics</vt:lpstr>
      <vt:lpstr>PowerPoint 演示文稿</vt:lpstr>
      <vt:lpstr>概念</vt:lpstr>
      <vt:lpstr>PowerPoint 演示文稿</vt:lpstr>
      <vt:lpstr>softmax 函数简介</vt:lpstr>
      <vt:lpstr>Temperature</vt:lpstr>
      <vt:lpstr>注意力机制</vt:lpstr>
      <vt:lpstr>总结反思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WENG, Xiangxiang</dc:creator>
  <cp:lastModifiedBy>Marx Chen</cp:lastModifiedBy>
  <cp:revision>51</cp:revision>
  <dcterms:created xsi:type="dcterms:W3CDTF">2024-08-22T17:03:27Z</dcterms:created>
  <dcterms:modified xsi:type="dcterms:W3CDTF">2024-09-09T07:52:22Z</dcterms:modified>
</cp:coreProperties>
</file>