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D53DF-0212-28C4-88C1-3E0046F64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988088-C860-C52F-FFDE-6FE70C80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11AE0-A485-CB27-ADDB-367F77E1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7FE-1ADB-4CB4-81E3-530596D838B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DC686-7BF5-C842-4341-7447FB87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FAEE6-1AF7-B06C-B3EA-2CF0791F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0827-5B96-440C-B879-07857725E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6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452D9-3A34-0D81-6AB7-4A222169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B23D89-2CA6-8F05-02CC-9E51045F5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33DA1-493E-F5C4-1C7C-50DAB7BB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7FE-1ADB-4CB4-81E3-530596D838B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59862-D6E2-BFAF-B66E-AADC0411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27A1A-441E-6699-790E-D70DC8AD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0827-5B96-440C-B879-07857725E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5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D4A9D2-7993-DD1A-A1CE-FACB5CDF2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CE0156-2AB6-1E41-9DB9-2B971528B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8658B-1774-037D-4D78-4CB0F394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7FE-1ADB-4CB4-81E3-530596D838B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BAD24-F8F5-2C65-C578-E0A8C82C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3B21C-E7DC-A175-14AE-7F27EAF8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0827-5B96-440C-B879-07857725E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9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C63A0-D683-BDFE-A2AA-32523FF5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07B77-D90C-1FC2-2F91-DD4153EB0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BC256-C0C6-08C6-CAD4-A37A73AC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7FE-1ADB-4CB4-81E3-530596D838B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E1B1C-F184-B316-93AF-B086D39E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57A9C-032A-D2FA-40FE-C581FFA5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0827-5B96-440C-B879-07857725E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EAFCA-1C95-1C33-5A2A-47738D5A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921E8B-2B4E-0FEC-E3CA-F19963CAB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2BBF1-73E5-3143-D66E-04C42E87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7FE-1ADB-4CB4-81E3-530596D838B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E8A2C-2110-5280-B2C3-EC23ED6E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8D43F-BC53-45F2-9C9A-E9A6FE92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0827-5B96-440C-B879-07857725E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2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D35DF-3E86-0A63-0891-08EAC2A2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89D89-BBB7-5742-631C-D0DBDB28F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C6E594-AE88-BA96-3F2F-AD372B517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B4ECD2-E6C3-E95A-6DE3-C4F75441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7FE-1ADB-4CB4-81E3-530596D838B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526E6B-4202-4712-546B-AB024866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61419A-3EAF-D900-6B07-BF7BEB5D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0827-5B96-440C-B879-07857725E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8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49E90-3850-5263-7F9B-A9B096F1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2C9C74-532C-4209-F897-717F9683E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13F59-501E-0EEC-E2A5-B42DA718F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791555-EAB4-4D45-0BAF-3B9284468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FDDD9C-4AD3-484F-48C5-0EF6C0EBE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84EA88-9265-EF74-CA30-B5BAC6E5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7FE-1ADB-4CB4-81E3-530596D838B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AEC902-B11E-1FF2-92D0-931F7D03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EED2CE-AC6D-3EAE-CBF2-A808CB47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0827-5B96-440C-B879-07857725E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2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07FF5-74E6-6696-2BA1-275D7BB6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9B5B3-9FDB-345D-5998-B731A2E3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7FE-1ADB-4CB4-81E3-530596D838B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9F7757-F5B4-B80F-240A-027F6BF4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2450A4-5297-00BA-1171-72FD51D0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0827-5B96-440C-B879-07857725E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3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62C301-46F1-C2DE-05C4-10D08C02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7FE-1ADB-4CB4-81E3-530596D838B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E6A002-D8A2-B415-C1D9-6F495249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658760-E507-8AB5-5D2C-C8D9DE89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0827-5B96-440C-B879-07857725E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7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4842D-B2C8-9519-140C-7E1457B1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212C8-69F9-B26E-3780-3CAC94FD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2DEC47-1A60-D00F-510D-F04EEE412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BC0AAB-B7AC-4F16-8997-2F2D476B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7FE-1ADB-4CB4-81E3-530596D838B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10F30-37AC-572E-AD97-584D26AB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A133D4-3202-4E92-36C4-2B6FEEB8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0827-5B96-440C-B879-07857725E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6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967D3-F667-FE90-177E-75D15056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196AF8-3920-30D8-36CB-193536F45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62A2BB-DD99-009C-F58C-2151A5AA7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C7E139-E9A2-4E4B-54C3-C2C21617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7FE-1ADB-4CB4-81E3-530596D838B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EEC9B5-22D4-5490-1DD8-34178003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9E05F-C65A-A8A4-0628-37DD2B70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0827-5B96-440C-B879-07857725E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9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450988-D94D-E320-6E55-907317F3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6BA72F-4DC1-7655-2F9D-43C836C27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7A864-BA42-1BE6-F108-4CD5C00ED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2607FE-1ADB-4CB4-81E3-530596D838BC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724EB-0150-3E3E-D411-8EA59C116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E4A18-14B7-4340-1745-3432EB91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5E0827-5B96-440C-B879-07857725E7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56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A70F9-C9F4-4DC4-1C27-6B2ED9ADE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to form a mental health dataset: a glimpse into different models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77B70D-BEF9-CD55-07AB-B6CF538AC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Ruichen</a:t>
            </a:r>
            <a:r>
              <a:rPr lang="en-US" altLang="zh-CN" dirty="0"/>
              <a:t> MA, </a:t>
            </a:r>
            <a:r>
              <a:rPr lang="en-US" altLang="zh-CN" dirty="0" err="1"/>
              <a:t>Sibo</a:t>
            </a:r>
            <a:r>
              <a:rPr lang="en-US" altLang="zh-CN" dirty="0"/>
              <a:t> ZHAO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90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0B99D-49FC-779F-6DC7-F9A611BC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processing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FFE3B-8219-08DB-DFDC-0B3B1428C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9752" cy="4351338"/>
          </a:xfrm>
        </p:spPr>
        <p:txBody>
          <a:bodyPr/>
          <a:lstStyle/>
          <a:p>
            <a:r>
              <a:rPr lang="en-US" altLang="zh-CN" dirty="0" err="1"/>
              <a:t>MeChat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Wording cleaning</a:t>
            </a:r>
          </a:p>
          <a:p>
            <a:r>
              <a:rPr lang="en-US" altLang="zh-CN" dirty="0"/>
              <a:t>Break long dialogue with the help of </a:t>
            </a:r>
            <a:r>
              <a:rPr lang="en-US" altLang="zh-CN" dirty="0" err="1"/>
              <a:t>Chatgpt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843F27-7B5F-6B6E-7F57-8458749B9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877" y="36182"/>
            <a:ext cx="5096662" cy="43125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BC397A-4C81-1BAC-EDEF-BE0957531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29" y="4393818"/>
            <a:ext cx="7278018" cy="191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4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74EA4-A0D9-D79F-68D2-229EA287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CF5D7-456C-B341-17B7-0AE06A9E1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619" y="3612480"/>
            <a:ext cx="2148840" cy="4351338"/>
          </a:xfrm>
        </p:spPr>
        <p:txBody>
          <a:bodyPr/>
          <a:lstStyle/>
          <a:p>
            <a:r>
              <a:rPr lang="en-US" altLang="zh-CN" dirty="0" err="1"/>
              <a:t>SoulChat</a:t>
            </a:r>
            <a:r>
              <a:rPr lang="en-US" altLang="zh-CN" dirty="0"/>
              <a:t> tried to improve the prompt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BC53B7-06E9-25AA-29D4-3F2B6F13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22" y="2755558"/>
            <a:ext cx="6286678" cy="41024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D91369-A3A1-7930-CCFE-1E02B037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71" y="167780"/>
            <a:ext cx="86391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5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CEBA0-BD53-C136-DD1E-BD3612F4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9A550-5644-AA91-EBAB-EFEBD189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47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25169-034E-1AE9-7BFE-B3F80EFC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dataset is important?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FB07C-BA72-8625-C6E1-C8D3502EB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Baseline LLMs are the same (mostly ChatGPT)</a:t>
            </a:r>
          </a:p>
          <a:p>
            <a:endParaRPr lang="en-US" altLang="zh-CN" dirty="0"/>
          </a:p>
          <a:p>
            <a:r>
              <a:rPr lang="en-US" altLang="zh-CN" dirty="0"/>
              <a:t>Training data and prompting matter</a:t>
            </a:r>
          </a:p>
          <a:p>
            <a:endParaRPr lang="en-US" altLang="zh-CN" dirty="0"/>
          </a:p>
          <a:p>
            <a:r>
              <a:rPr lang="en-US" altLang="zh-CN" dirty="0"/>
              <a:t>Hard to retrieve authentic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65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7FAE5-FB06-5863-B0AE-1FE13976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aspects of a 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ADA1E-511F-BE6E-1C9A-12F27E9C2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source</a:t>
            </a:r>
          </a:p>
          <a:p>
            <a:endParaRPr lang="en-US" altLang="zh-CN" dirty="0"/>
          </a:p>
          <a:p>
            <a:r>
              <a:rPr lang="en-US" altLang="zh-CN" dirty="0"/>
              <a:t>Data processing</a:t>
            </a:r>
          </a:p>
          <a:p>
            <a:endParaRPr lang="en-US" altLang="zh-CN" dirty="0"/>
          </a:p>
          <a:p>
            <a:r>
              <a:rPr lang="en-US" altLang="zh-CN" dirty="0"/>
              <a:t>Display/Analysis of examples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19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3C5E9-B060-D818-9E13-0EB6E957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source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A19A30-9333-88C1-5E40-41DF34E1B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Chinese models, the range of data source is narrow.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EB25EE-816B-3954-AB27-171BD864F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43" y="2468678"/>
            <a:ext cx="8391525" cy="2809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BE5CBD7-6EC6-DD45-A88E-1DDA669F6C1B}"/>
              </a:ext>
            </a:extLst>
          </p:cNvPr>
          <p:cNvSpPr txBox="1"/>
          <p:nvPr/>
        </p:nvSpPr>
        <p:spPr>
          <a:xfrm>
            <a:off x="998290" y="5511567"/>
            <a:ext cx="903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psyQA</a:t>
            </a:r>
            <a:r>
              <a:rPr lang="en-US" altLang="zh-CN" dirty="0"/>
              <a:t> dataset is crawled from </a:t>
            </a:r>
            <a:r>
              <a:rPr lang="en-US" altLang="zh-CN" dirty="0" err="1"/>
              <a:t>Yixinli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47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29D4C-63F6-8ADF-0E94-990D9CEF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2CB953-7F54-D1A1-806B-3E799203E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36228"/>
            <a:ext cx="10812182" cy="5836155"/>
          </a:xfrm>
        </p:spPr>
      </p:pic>
    </p:spTree>
    <p:extLst>
      <p:ext uri="{BB962C8B-B14F-4D97-AF65-F5344CB8AC3E}">
        <p14:creationId xmlns:p14="http://schemas.microsoft.com/office/powerpoint/2010/main" val="42867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BA086-E45B-5BFA-B315-350DCE7E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source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C385D-EBE6-4D07-A752-FC7B22B24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06600" cy="4351338"/>
          </a:xfrm>
        </p:spPr>
        <p:txBody>
          <a:bodyPr/>
          <a:lstStyle/>
          <a:p>
            <a:r>
              <a:rPr lang="en-US" altLang="zh-CN" dirty="0"/>
              <a:t>Authors annotated some of the QA pairs.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49A339-90D7-45FD-FDEE-B3094C41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65" y="1825625"/>
            <a:ext cx="87915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7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CC0A1F-3801-EFB9-D78C-B72FF8D11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0985" y="289624"/>
            <a:ext cx="5478710" cy="4324057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9EABF7C-1E43-6AB4-889B-AACC8BE4444D}"/>
              </a:ext>
            </a:extLst>
          </p:cNvPr>
          <p:cNvSpPr txBox="1"/>
          <p:nvPr/>
        </p:nvSpPr>
        <p:spPr>
          <a:xfrm>
            <a:off x="385894" y="1090569"/>
            <a:ext cx="48488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dataset is of high quality</a:t>
            </a:r>
          </a:p>
          <a:p>
            <a:endParaRPr lang="en-US" altLang="zh-CN" sz="2800" dirty="0"/>
          </a:p>
          <a:p>
            <a:r>
              <a:rPr lang="en-US" altLang="zh-CN" sz="2800" dirty="0"/>
              <a:t>But its generalizability is still questioned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6000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BEBFA-1B31-BC58-79D7-DA4895B8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data source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BB962-C9BD-C3BD-EA10-5450AAB90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MindChat</a:t>
            </a:r>
            <a:r>
              <a:rPr lang="en-US" altLang="zh-CN" dirty="0"/>
              <a:t>: ChatGPT generation</a:t>
            </a:r>
          </a:p>
          <a:p>
            <a:r>
              <a:rPr lang="en-US" altLang="zh-CN" dirty="0" err="1"/>
              <a:t>QiaoBan</a:t>
            </a:r>
            <a:r>
              <a:rPr lang="en-US" altLang="zh-CN" dirty="0"/>
              <a:t>: Not specified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CF2B3F-B206-EF7F-14CD-488A5168C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57" y="2902749"/>
            <a:ext cx="8565116" cy="395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4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2C369-444D-0216-82A0-31BB2508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E01509-9878-508B-6AF8-A14907A88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3005"/>
            <a:ext cx="7710182" cy="5565711"/>
          </a:xfrm>
        </p:spPr>
      </p:pic>
    </p:spTree>
    <p:extLst>
      <p:ext uri="{BB962C8B-B14F-4D97-AF65-F5344CB8AC3E}">
        <p14:creationId xmlns:p14="http://schemas.microsoft.com/office/powerpoint/2010/main" val="361964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130</Words>
  <Application>Microsoft Office PowerPoint</Application>
  <PresentationFormat>宽屏</PresentationFormat>
  <Paragraphs>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How to form a mental health dataset: a glimpse into different models</vt:lpstr>
      <vt:lpstr>Why dataset is important?</vt:lpstr>
      <vt:lpstr>Three aspects of a dataset</vt:lpstr>
      <vt:lpstr>Data source</vt:lpstr>
      <vt:lpstr>PowerPoint 演示文稿</vt:lpstr>
      <vt:lpstr>Data source</vt:lpstr>
      <vt:lpstr>PowerPoint 演示文稿</vt:lpstr>
      <vt:lpstr>Other data source</vt:lpstr>
      <vt:lpstr>PowerPoint 演示文稿</vt:lpstr>
      <vt:lpstr>Data processing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Marx Chen</dc:creator>
  <cp:lastModifiedBy>Marx Chen</cp:lastModifiedBy>
  <cp:revision>4</cp:revision>
  <dcterms:created xsi:type="dcterms:W3CDTF">2024-09-30T11:03:53Z</dcterms:created>
  <dcterms:modified xsi:type="dcterms:W3CDTF">2024-11-27T13:59:24Z</dcterms:modified>
</cp:coreProperties>
</file>