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50357-5D89-BE66-9596-23DE73604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D6BA4F-D657-9886-F4F7-499498F48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16465-BC28-A61E-0B41-F71BCADD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0498-0EE9-4014-A595-3C041F90ADB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48676-6A0F-9105-05F0-3856930D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673EA-965A-48E7-1F85-3ACAAC34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EC37-AD7F-41B9-A0FC-8879305D3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39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22FDE-0200-0599-00AD-B8375335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FB6194-845E-E8C4-6903-6D8DFD0F6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79833-22D1-E079-C7FC-4A133C81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0498-0EE9-4014-A595-3C041F90ADB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72108-F1C0-8F88-399B-287C8703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9827F-675A-9856-39F8-186E4B69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EC37-AD7F-41B9-A0FC-8879305D3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4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8821D1-B3CF-1082-FCA1-33FA45026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8B23EC-F7AF-0515-FB5D-8664B1B53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10924-482B-D4F7-B3C4-0E6DD9F7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0498-0EE9-4014-A595-3C041F90ADB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9D0CA1-03FE-2F73-DDBA-1290CC0C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44745-715B-1ABA-6A49-08C341FC6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EC37-AD7F-41B9-A0FC-8879305D3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2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10ECE-73C9-F4B6-D82C-D8D02C27E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089385-43DB-242B-148A-3FD39931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C8070C-5103-5880-22A6-DF0785AF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0498-0EE9-4014-A595-3C041F90ADB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CF92F7-C19F-6E75-7217-8C93096A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B742D9-AD7F-E5A4-A128-DD63D9E7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EC37-AD7F-41B9-A0FC-8879305D3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4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44A2E-6567-09B5-147E-C1750295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0E30A6-B534-CBAF-69D3-F6C69F62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3A924-17EE-0E0B-1944-8FC762C25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0498-0EE9-4014-A595-3C041F90ADB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0793E-B8F8-400F-2D42-A3E3CE04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F79972-3F9B-0ACF-176E-B8CB4C1F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EC37-AD7F-41B9-A0FC-8879305D3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7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C3E0D-6204-2FC7-67B3-A706E5B49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D2BF7A-52B2-EF9C-DECF-0932AB9FB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41D9A0-D785-86ED-8458-09F9608D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EA5DB2-B0CF-56DC-7049-5E96C11D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0498-0EE9-4014-A595-3C041F90ADB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4FD6A-8DCA-DD0C-8C55-9D1A8B6C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10D73-4686-47A3-948D-E6AB95F5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EC37-AD7F-41B9-A0FC-8879305D3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30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550B1-FA20-4B36-4C3A-AA0C219D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C622B-5016-7672-42FA-CFC455ED1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0A1215-32B6-E8A0-14EB-562F86F8C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5F9658-B66F-3679-A6C9-05FB0AFBA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705D8F-A554-4118-9C90-2951BCFCEB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B4B45D-F219-CD95-77D5-6F217D7A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0498-0EE9-4014-A595-3C041F90ADB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A15EDA-70A9-5C38-FE04-D2D81252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B643CE-D5C8-7BD5-52C3-14A71C7A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EC37-AD7F-41B9-A0FC-8879305D3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74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9D543-0DB8-9B76-3BD2-7C2BA1D7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D5BE86-43B3-648C-63F6-EDEA9999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0498-0EE9-4014-A595-3C041F90ADB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2C3A96-A0C0-CEFA-54E8-A18338BA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A3CDE7-1F3C-8642-772B-C54A3D0D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EC37-AD7F-41B9-A0FC-8879305D3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57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39A730-FB58-9133-63BC-B086C31E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0498-0EE9-4014-A595-3C041F90ADB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5988A3-6868-59DD-D4D1-4DC22ABF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0EE246-8D1D-511E-9CC0-2B5C8DEB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EC37-AD7F-41B9-A0FC-8879305D3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2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52562-B51E-10B4-5630-20346481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024401-5A08-356F-F425-D7E1F49F7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297A01-D074-A88E-96BC-B6D7F7E16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5B8E0E-6F6F-8348-C28F-8AAA7887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0498-0EE9-4014-A595-3C041F90ADB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1385F4-1DCD-3488-57C6-E58C344C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9921C6-8F62-56DD-277A-71821E9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EC37-AD7F-41B9-A0FC-8879305D3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90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6100B-13A2-4FD8-2FDE-FD4A3294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7AD4E0-9577-CC10-AAFD-B75CD5725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5B0A6A-1B43-2085-38CA-975805E1E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03472-F9BD-7DEF-A684-7192C152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B0498-0EE9-4014-A595-3C041F90ADB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B8DBB4-F47F-55CC-1DBD-BC7BEEFA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A87A0D-5490-001B-1E5C-44202884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CEC37-AD7F-41B9-A0FC-8879305D3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09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8AFEF1-D7B1-833C-BF57-FD4CC649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647317-BD97-6ADF-9817-C12ACE259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06808-0A3B-65B6-0F8E-4F802BE196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B0498-0EE9-4014-A595-3C041F90ADB8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8D1198-B022-B118-B716-7E66C8575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977A9-BA37-BE52-C1F2-F061622DA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CCEC37-AD7F-41B9-A0FC-8879305D34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64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D047B5-E2CB-9504-A720-20433AF53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988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Sentiment analysis in the era of large language models: A reality check</a:t>
            </a:r>
            <a:b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03560-52E4-2C28-8DD2-D8295A27C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2902" y="2408239"/>
            <a:ext cx="5006196" cy="1655762"/>
          </a:xfrm>
        </p:spPr>
        <p:txBody>
          <a:bodyPr/>
          <a:lstStyle/>
          <a:p>
            <a:r>
              <a:rPr lang="en-US" altLang="zh-CN" dirty="0"/>
              <a:t>Compare LLM with SLM in different sentiment analysis (SA) questions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8C1041-EBF0-4B45-2AC8-D947A302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51" y="4171755"/>
            <a:ext cx="81438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0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27CC1-3CD6-642D-BD05-BCB9D899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F2143-6841-FC14-5A37-0DD8AD3DE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897"/>
            <a:ext cx="9144000" cy="1008303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Candidate LLMs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97ABEF-FD00-7437-31E1-F3DAE3D9C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6178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Flan-T5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Flan-UL2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Text-003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ChatGPT(3.5turbo)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C55090-B10D-0402-F07D-72920ACA6892}"/>
              </a:ext>
            </a:extLst>
          </p:cNvPr>
          <p:cNvSpPr txBox="1"/>
          <p:nvPr/>
        </p:nvSpPr>
        <p:spPr>
          <a:xfrm>
            <a:off x="1524000" y="3843578"/>
            <a:ext cx="753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+mj-lt"/>
                <a:ea typeface="+mj-ea"/>
                <a:cs typeface="+mj-cs"/>
              </a:rPr>
              <a:t>SLM:</a:t>
            </a:r>
          </a:p>
          <a:p>
            <a:r>
              <a:rPr lang="en-US" altLang="zh-CN" sz="2400" dirty="0"/>
              <a:t>T5 large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1320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6E24E-E1C6-B7D1-AC98-8654891D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98EC6-B9B6-BEBA-B456-41D42842E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9560"/>
            <a:ext cx="9144000" cy="1008303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Task datasets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64AB74-B210-7376-9402-E0926BA94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7863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Sentiment Classification(SC)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Aspect-based Sentiment Analysis(ABSA)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Multifaceted Analysis of Subjective Text(MAST)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C11AE2-9A43-3771-CE39-51BF9F30E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337" y="2617940"/>
            <a:ext cx="84201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1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5D82B-671C-57C6-8949-CBA469429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D83D5-43A3-A0E8-AEF0-69112FEA4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36" y="0"/>
            <a:ext cx="9144000" cy="1008303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Outcome</a:t>
            </a:r>
            <a:endParaRPr lang="zh-CN" altLang="en-US" sz="4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8D68D1-4380-6120-4FE2-ECDDF01CD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1" y="254824"/>
            <a:ext cx="6965658" cy="63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47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9F5AB-64A7-BC9D-5C67-BE2D714A7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D2921-690B-B449-41CB-B321E3D34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1897"/>
            <a:ext cx="9144000" cy="1008303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/>
              <a:t>Candidate LLMs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C04D34-7F3E-0455-F636-64C7639D9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86178"/>
            <a:ext cx="9144000" cy="165576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Flan-T5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Flan-UL2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Text-003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ChatGPT(3.5turbo)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B6C121-3604-A9FF-4E5B-42D519E4D1E8}"/>
              </a:ext>
            </a:extLst>
          </p:cNvPr>
          <p:cNvSpPr txBox="1"/>
          <p:nvPr/>
        </p:nvSpPr>
        <p:spPr>
          <a:xfrm>
            <a:off x="1524000" y="3843578"/>
            <a:ext cx="7530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+mj-lt"/>
                <a:ea typeface="+mj-ea"/>
                <a:cs typeface="+mj-cs"/>
              </a:rPr>
              <a:t>SLM:</a:t>
            </a:r>
          </a:p>
          <a:p>
            <a:r>
              <a:rPr lang="en-US" altLang="zh-CN" sz="2400" dirty="0"/>
              <a:t>T5 large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26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74</Words>
  <Application>Microsoft Office PowerPoint</Application>
  <PresentationFormat>宽屏</PresentationFormat>
  <Paragraphs>21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Sentiment analysis in the era of large language models: A reality check </vt:lpstr>
      <vt:lpstr>Candidate LLMs</vt:lpstr>
      <vt:lpstr>Task datasets</vt:lpstr>
      <vt:lpstr>Outcome</vt:lpstr>
      <vt:lpstr>Candidate LLMs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Marx Chen</dc:creator>
  <cp:lastModifiedBy>Marx Chen</cp:lastModifiedBy>
  <cp:revision>1</cp:revision>
  <dcterms:created xsi:type="dcterms:W3CDTF">2024-11-15T13:52:36Z</dcterms:created>
  <dcterms:modified xsi:type="dcterms:W3CDTF">2024-11-16T11:39:01Z</dcterms:modified>
</cp:coreProperties>
</file>