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3E3D0-1613-4462-AC25-3925DBA1849A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51F08-5BE8-434C-9B38-E3546566F1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84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51F08-5BE8-434C-9B38-E3546566F12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297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69E5D-A660-F3AF-407B-B3796285F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F4C55E-9BA7-4A43-A56E-734B4CE4E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DA2A3-A5B7-80BC-1B32-D04A3013A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A922-A171-4F97-9E7B-E8FBEEC16D7E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2BF7BB-45AE-AA5F-D021-D9143A02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A993FA-A7C8-8304-B074-41D46FBE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7FB9-4857-42ED-B8AF-062D1D92B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29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B501C-AEE7-AEB5-7C1B-783669A6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AEB892-5135-9E75-CC1E-AECD4A335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F587A1-5510-769C-B562-BF52BBED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68B3-2A43-4CAF-B3C6-9D05F434F821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C80D7A-BF50-5F24-BC9F-42BEC8A9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A0E592-E035-E7F1-E030-0FAE736A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7FB9-4857-42ED-B8AF-062D1D92B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50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95A34F-E29C-8050-C695-7907B783E7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9928F0-AE22-8050-2A4E-5330A02F9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3AFE7-2D63-10BB-2D1F-A2669C035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D22B-9433-4020-9A68-020ACD896778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0A7563-DC24-17A9-C418-F258AE98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FBA5D-0066-27D4-A7CE-DDA5FC22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7FB9-4857-42ED-B8AF-062D1D92B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82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4235F-7F1F-F3CF-1B4C-8A021FFA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8BC69-19D7-8D4B-1165-A1543D470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19A46-81F2-055D-C0C2-85659A99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2AA5-DDD0-4082-9A3D-2187C7268A92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80492-CF24-E9BC-EC92-305718063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8249E-4F3F-9600-472E-E4FBF896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7FB9-4857-42ED-B8AF-062D1D92B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57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C464F-F5BD-D128-2871-84B511E1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364072-1099-0983-A66A-14B8F2761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0223B-CE19-09D4-D2D9-F5EFAB11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7B05-D823-4D17-BF69-EAFC2A09D9B9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113884-8CF1-EB7F-72B1-4FAF780F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5C7311-7E34-5FC9-8A7C-519C90BAC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7FB9-4857-42ED-B8AF-062D1D92B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15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F31FE-A618-2A7E-BB5E-B1D1E4B6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6C20DF-9613-D9B0-05E6-8CCF09D43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97FEFD-A0A2-CFD4-1632-BFEA76798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D2B51A-714D-EAFA-B0EA-F893C53F6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CE77-80D6-4979-86B4-056C32BB5415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B1076E-6F73-7C97-142B-BD3BD071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11B0A1-B102-C328-1DEF-C9EA4D26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7FB9-4857-42ED-B8AF-062D1D92B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40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950FE-98A5-3669-4715-3BEE77EEC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DD93AA-CBF6-56F8-6023-8E962285C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53E930-CEA3-198E-801F-F382DBDCC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C884CE-42B1-4B87-EADC-362AB8D53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096BB1-8947-C11B-E702-FFFCD1166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E192DB-1D52-26D0-1076-5552A31CE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632F0-4156-4559-A0D0-B0C8F8462346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464261-DB8D-2869-7636-81C42E86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2C5C3D-27EB-18C4-A0EC-A6F6D50C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7FB9-4857-42ED-B8AF-062D1D92B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7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4F3F1-64DE-3358-DEEF-FACDCB06F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5AEBB4-E48F-CC29-48E6-D98B0446D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000B4-C74F-44AD-B4BA-E520C9C9FCD0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6B1158-AD3E-227E-80C0-6450CE7E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0213EE-F7A4-2C43-6B61-BDF00434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7FB9-4857-42ED-B8AF-062D1D92B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71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130140-B951-6C35-C84C-90738DD94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432C-807A-41A1-9547-7E11CF313A60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8EEF8A-FBF6-0CB8-B4AC-E2A60C08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69AA8A-9961-52BD-E87A-F9CFB8B9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7FB9-4857-42ED-B8AF-062D1D92B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66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9E9DC-406E-A953-E21D-4E9607F5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CF072A-3664-E52E-0D90-2D5756A62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0DD4FD-9017-0802-7E6B-BB0CC66AB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517399-1424-D179-0722-BAB0706F7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CA44-AF49-432F-B4DB-632F15560095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7476FA-9BB9-3128-3815-EA2E96B8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3CACEB-F8BF-69CC-90AF-7DA16F3B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7FB9-4857-42ED-B8AF-062D1D92B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47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70A6C-6B65-BB58-0999-48071518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6DF0E1-83A9-1D27-0B6C-EF4E218EB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8FA651-DEB5-1AE8-5437-F1C17BE6D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DAB570-8D1F-E54C-FF16-22588368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118F-6096-45F3-A723-B6CD8EC81770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57034B-2E66-FC49-9989-7966AC81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B9AB75-F9C4-D369-124B-305C3CF2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7FB9-4857-42ED-B8AF-062D1D92B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5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F33EC7-C6A8-6DF2-454D-BD0F40B6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EDCA6F-F569-2E3B-5AAF-C55406936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F0DEDA-6C7F-6E74-E1EC-5690D5769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A137EE-8D0F-4110-9699-05846A0EFD2A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03DA3C-FB9F-FE25-761B-C603E6D5D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5B53AC-C2EB-AF6A-16D5-7F3C819DD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567FB9-4857-42ED-B8AF-062D1D92B7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1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9B1AD-219B-4B50-8B07-25B3508A6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 glimpse of LLM prompts: an example of COT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568BE6-F95F-0F6F-D8D7-05C8B5E93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F8217B-F286-BD51-41CA-879C00D6C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C4EF-F4D4-42B6-91EA-1959536BCE1B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360016-5064-4798-34F7-B82EA8C2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7FB9-4857-42ED-B8AF-062D1D92B7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273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C31AB-EACE-DE70-2A17-A41FE74C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GSM8K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33A5BDD-ABC4-E474-83F1-89F900CD6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5552"/>
            <a:ext cx="7910197" cy="2470864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CD41E7-737C-0FDC-5493-C3EADE34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2AA5-DDD0-4082-9A3D-2187C7268A92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6A4A0B-E8A7-0841-44A8-B7AD9CB3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7FB9-4857-42ED-B8AF-062D1D92B7C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9F8929-8836-7EDD-A710-F49225BE19B1}"/>
              </a:ext>
            </a:extLst>
          </p:cNvPr>
          <p:cNvSpPr txBox="1"/>
          <p:nvPr/>
        </p:nvSpPr>
        <p:spPr>
          <a:xfrm>
            <a:off x="9236279" y="3003259"/>
            <a:ext cx="2055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1652 cites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2610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0B02A-804A-AC4E-8CF0-28997E47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benchmark and a verification method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E9A99B2-2C33-0B4A-9534-4DE9293E2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6237"/>
            <a:ext cx="9358171" cy="2975106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17B3E-E396-8508-8519-C7B65FA1B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2AA5-DDD0-4082-9A3D-2187C7268A92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F93D94-ED18-BD5B-AE83-1D422D33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7FB9-4857-42ED-B8AF-062D1D92B7C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365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1DC8D-96E8-8E0B-F981-36B6FEAF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Examination: Arithmetic Reasoning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13DBE-C8C0-31A7-3024-BDBCBBBD6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41440" cy="4351338"/>
          </a:xfrm>
        </p:spPr>
        <p:txBody>
          <a:bodyPr/>
          <a:lstStyle/>
          <a:p>
            <a:r>
              <a:rPr lang="en-US" altLang="zh-CN" dirty="0"/>
              <a:t>Outcome: </a:t>
            </a:r>
          </a:p>
          <a:p>
            <a:r>
              <a:rPr lang="en-US" altLang="zh-CN" dirty="0"/>
              <a:t>Scaling improves the performance</a:t>
            </a:r>
          </a:p>
          <a:p>
            <a:r>
              <a:rPr lang="en-US" altLang="zh-CN" dirty="0"/>
              <a:t>Ablation study showing natural language is necessary in prompting</a:t>
            </a:r>
          </a:p>
          <a:p>
            <a:r>
              <a:rPr lang="en-US" altLang="zh-CN" dirty="0"/>
              <a:t>Good Robustness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59FAFF-4330-DFA2-972F-14DB68C3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2AA5-DDD0-4082-9A3D-2187C7268A92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50483D-C609-E2FA-BB93-9B4D5729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7FB9-4857-42ED-B8AF-062D1D92B7C4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439050B-5B35-1959-67CC-0E6A1169A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847" y="1362009"/>
            <a:ext cx="3353654" cy="527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84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38314-E073-D0F8-6893-959AEB38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Examination: Commonsense </a:t>
            </a:r>
            <a:r>
              <a:rPr lang="en-US" altLang="zh-CN" dirty="0" err="1"/>
              <a:t>Resoning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FDA20-27FC-167A-7CFE-6D5B1A6D8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Benchmarks: CSQA, </a:t>
            </a:r>
            <a:r>
              <a:rPr lang="en-US" altLang="zh-CN" dirty="0" err="1"/>
              <a:t>StrategyQA</a:t>
            </a:r>
            <a:r>
              <a:rPr lang="en-US" altLang="zh-CN" dirty="0"/>
              <a:t>, Date and Sport from BIG-bench, </a:t>
            </a:r>
            <a:r>
              <a:rPr lang="en-US" altLang="zh-CN" dirty="0" err="1"/>
              <a:t>SayCan</a:t>
            </a:r>
            <a:endParaRPr lang="en-US" altLang="zh-CN" dirty="0"/>
          </a:p>
          <a:p>
            <a:r>
              <a:rPr lang="en-US" altLang="zh-CN" dirty="0"/>
              <a:t>LLMs: </a:t>
            </a:r>
            <a:r>
              <a:rPr lang="en-US" altLang="zh-CN" dirty="0" err="1"/>
              <a:t>PaLM</a:t>
            </a:r>
            <a:r>
              <a:rPr lang="en-US" altLang="zh-CN" dirty="0"/>
              <a:t>, LaMDA, GPT-3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1DDED6-2706-795A-85BD-09B6E91C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2AA5-DDD0-4082-9A3D-2187C7268A92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60B16F-9892-934E-708C-9E0CDB17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7FB9-4857-42ED-B8AF-062D1D92B7C4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EA1456-425A-C9B7-5CE5-6DB53BA7C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3232295"/>
            <a:ext cx="71723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89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CEAA6-152D-4DBE-EB48-7D07D177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Examination: Commonsense </a:t>
            </a:r>
            <a:r>
              <a:rPr lang="en-US" altLang="zh-CN" dirty="0" err="1"/>
              <a:t>Resoning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1E4C47-416C-F880-8BB6-97FEF2E81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Outcome(</a:t>
            </a:r>
            <a:r>
              <a:rPr lang="en-US" altLang="zh-CN" dirty="0" err="1"/>
              <a:t>PaLM</a:t>
            </a:r>
            <a:r>
              <a:rPr lang="en-US" altLang="zh-CN" dirty="0"/>
              <a:t>):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2EDB95-9AB7-7A58-71CC-5B9355BF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2AA5-DDD0-4082-9A3D-2187C7268A92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885FB45-4E7D-81EB-0C06-312C99CB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7FB9-4857-42ED-B8AF-062D1D92B7C4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AA608C-9CAF-6A54-D5FC-12527B41B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23" y="2510790"/>
            <a:ext cx="104870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7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B4F36-0B28-D68D-BC89-1CBC904A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Examination: Symbolic Reasoning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296C5-AF76-685F-B5B7-7C25FFC4B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Only two tasks</a:t>
            </a:r>
          </a:p>
          <a:p>
            <a:r>
              <a:rPr lang="en-US" altLang="zh-CN" dirty="0"/>
              <a:t>LLMs: </a:t>
            </a:r>
            <a:r>
              <a:rPr lang="en-US" altLang="zh-CN" dirty="0" err="1"/>
              <a:t>PaLM</a:t>
            </a:r>
            <a:r>
              <a:rPr lang="en-US" altLang="zh-CN" dirty="0"/>
              <a:t>, LaMDA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5CB911-5BB0-7260-60E5-1640F695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2AA5-DDD0-4082-9A3D-2187C7268A92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2B836C-36B3-F5B6-DB7F-6015F06C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7FB9-4857-42ED-B8AF-062D1D92B7C4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1B2DED0-27D4-7A75-4E35-04592FFF1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3272885"/>
            <a:ext cx="71723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53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2CF9A-9D76-98AE-CB40-1AF76D8A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Examination: Symbolic Reasoning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224EA6-85A0-8631-BE8E-2F2E8DC2B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Outcome: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7EEA0-CB48-0412-E167-58DEFF59C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2AA5-DDD0-4082-9A3D-2187C7268A92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0FA993-6B13-C59D-2F6D-1C0EE88A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7FB9-4857-42ED-B8AF-062D1D92B7C4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D24C2A-EDDD-4E69-F4DC-CFE3CDEB1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048" y="1338035"/>
            <a:ext cx="3395751" cy="551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624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EBAEA-5C34-1AEC-481A-7AC81E08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 and Reflection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0331E1-F4B1-F1F4-B87C-8B2D3F18F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Self reflection:</a:t>
            </a:r>
          </a:p>
          <a:p>
            <a:r>
              <a:rPr lang="en-US" altLang="zh-CN" dirty="0"/>
              <a:t>Not proving LLM’s “Reasoning”</a:t>
            </a:r>
          </a:p>
          <a:p>
            <a:r>
              <a:rPr lang="en-US" altLang="zh-CN" dirty="0"/>
              <a:t>More cost</a:t>
            </a:r>
          </a:p>
          <a:p>
            <a:r>
              <a:rPr lang="en-US" altLang="zh-CN" dirty="0"/>
              <a:t>Reasoning path may be wrong</a:t>
            </a:r>
          </a:p>
          <a:p>
            <a:r>
              <a:rPr lang="en-US" altLang="zh-CN" dirty="0"/>
              <a:t>Good performance only on LLMs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7429F8-7E60-170F-5251-26BAB6CD0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2AA5-DDD0-4082-9A3D-2187C7268A92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B1EC76-8B8C-206F-11C0-F60C8A3C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7FB9-4857-42ED-B8AF-062D1D92B7C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05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0A46D-1013-A2D8-90E5-45D5766A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3614DE-45CE-6683-2D73-0AA03344A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Pioneer in prompting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Leading the exploration on LLM thinking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Imply LLM and human thoughts are similar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Benefiting not only producer but user of LLMs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FF2A02-24FD-DE42-55EF-7E284CE1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2AA5-DDD0-4082-9A3D-2187C7268A92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4C214B-4073-3B4B-2E52-5B5579D6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7FB9-4857-42ED-B8AF-062D1D92B7C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088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CCAC2-5F42-7A15-E6D4-0DF30006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4649F-8B5D-B622-6B9B-D5B1FC940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Wei, J., Wang, X., Schuurmans, D.,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Bosma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Xia, F., Chi, E., ... &amp; Zhou, D. (2022). Chain-of-thought prompting elicits reasoning in large language models.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35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24824-24837.</a:t>
            </a:r>
          </a:p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Cobbe, K., Kosaraju, V., Bavarian, M., Chen, M., Jun, H., Kaiser, L., ... &amp; Schulman, J. (2021). Training verifiers to solve math word problems. </a:t>
            </a:r>
            <a:r>
              <a:rPr lang="en-US" altLang="zh-CN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arXiv:2110.14168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4C23C2-E405-E80D-DD51-E6C41DFFE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2AA5-DDD0-4082-9A3D-2187C7268A92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516447-17BA-DA06-EE89-DB28A8ED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7FB9-4857-42ED-B8AF-062D1D92B7C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2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CC568-3FDD-805A-17C9-4BEBEBCB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DCBAD20B-7034-6D02-E7C8-28425275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E7FC9-9D43-4FFC-BFF2-57A62C687993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A3073D8-1987-497E-3A08-C83238C1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7FB9-4857-42ED-B8AF-062D1D92B7C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885E4FB2-8368-2BD2-1A6F-2B3A02AF8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Disclosing the importance of prompts</a:t>
            </a:r>
          </a:p>
          <a:p>
            <a:endParaRPr lang="en-US" altLang="zh-CN" dirty="0"/>
          </a:p>
          <a:p>
            <a:r>
              <a:rPr lang="en-US" altLang="zh-CN" dirty="0"/>
              <a:t>Pioneer in the improvement of LLM’s reasoning</a:t>
            </a:r>
          </a:p>
          <a:p>
            <a:endParaRPr lang="en-US" altLang="zh-CN" dirty="0"/>
          </a:p>
          <a:p>
            <a:r>
              <a:rPr lang="en-US" altLang="zh-CN" dirty="0"/>
              <a:t>Introduction into LLM’s thinking ability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579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AB1DD-A7FD-68A9-B898-EECC6C76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introduction of COT prompting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D856875-3052-3E22-B8A7-29F4BC5B5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9588" y="1535182"/>
            <a:ext cx="4016849" cy="4345501"/>
          </a:xfrm>
          <a:prstGeom prst="rect">
            <a:avLst/>
          </a:pr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A2BD67-28D1-E161-B2D6-E2481A64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652DF-1AA6-449E-A6F0-446699ABE93F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C19E2E-50A0-F54B-0B76-72FAC5B8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7FB9-4857-42ED-B8AF-062D1D92B7C4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2B6F0C3-09BA-9005-E3B4-B3B8167DE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84" y="2428817"/>
            <a:ext cx="7497804" cy="306032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5FA5650-E006-835A-2406-1A07A284560B}"/>
              </a:ext>
            </a:extLst>
          </p:cNvPr>
          <p:cNvSpPr txBox="1"/>
          <p:nvPr/>
        </p:nvSpPr>
        <p:spPr>
          <a:xfrm>
            <a:off x="1182848" y="1690688"/>
            <a:ext cx="3498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7071 cites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66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B70F4-0C41-B931-FC86-D0F1EE96D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73C681-0024-0B60-7545-21138C6AF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</a:p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Method</a:t>
            </a:r>
          </a:p>
          <a:p>
            <a:r>
              <a:rPr lang="en-US" altLang="zh-CN" dirty="0"/>
              <a:t>Arithmetic Reasoning examination</a:t>
            </a:r>
          </a:p>
          <a:p>
            <a:r>
              <a:rPr lang="en-US" altLang="zh-CN" dirty="0"/>
              <a:t>Commonsense Reasoning examination</a:t>
            </a:r>
          </a:p>
          <a:p>
            <a:r>
              <a:rPr lang="en-US" altLang="zh-CN" dirty="0"/>
              <a:t>Symbolic Reasoning examination</a:t>
            </a:r>
          </a:p>
          <a:p>
            <a:r>
              <a:rPr lang="en-US" altLang="zh-CN" dirty="0"/>
              <a:t>Discussion and reflection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CBBEB-E6CA-F62B-415F-B711E3F8B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8DC2F-A7BD-4894-924A-C47A0D16A378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8E7A6D-72DF-E0A5-D206-DE539623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7FB9-4857-42ED-B8AF-062D1D92B7C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49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B3275-C594-7CE0-4B7A-6C40B3200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09E06F-DAE0-34FE-5B0F-367AC115C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Introduced COT prompting</a:t>
            </a:r>
          </a:p>
          <a:p>
            <a:endParaRPr lang="en-US" altLang="zh-CN" dirty="0"/>
          </a:p>
          <a:p>
            <a:r>
              <a:rPr lang="en-US" altLang="zh-CN" dirty="0"/>
              <a:t>Examination on up to five LLMs</a:t>
            </a:r>
          </a:p>
          <a:p>
            <a:endParaRPr lang="en-US" altLang="zh-CN" dirty="0"/>
          </a:p>
          <a:p>
            <a:r>
              <a:rPr lang="en-US" altLang="zh-CN" dirty="0"/>
              <a:t>Good performance in three kinds of tasks: Arithmetic Reasoning, Commonsense Reasoning and Symbolic Reasoning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A280A5-4928-0BA6-CA60-F55D15D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FBA2-A5AC-4125-AFE3-5E29E0D38798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C9CAB-3542-223D-C55B-D8B1AFD0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7FB9-4857-42ED-B8AF-062D1D92B7C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701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4292F-C929-8A4A-5BB7-37C95DEA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34AAB-9554-A41C-8C6B-FCE73853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2AA5-DDD0-4082-9A3D-2187C7268A92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0DB9A7-0463-1346-2F41-040FF8007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7FB9-4857-42ED-B8AF-062D1D92B7C4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0529BD6C-C7FC-CA80-8F75-8B01F4048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891" y="1236400"/>
            <a:ext cx="10650217" cy="499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90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1292A-93F4-5420-9D7A-738B2C0A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(Related work)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D2A0C-BA5A-BA64-A793-3382AABCC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Comparison with two existing method:</a:t>
            </a:r>
          </a:p>
          <a:p>
            <a:pPr marL="0" indent="0">
              <a:buNone/>
            </a:pPr>
            <a:r>
              <a:rPr lang="en-US" altLang="zh-CN" dirty="0"/>
              <a:t>Finetuning to generate natural language rationale</a:t>
            </a:r>
          </a:p>
          <a:p>
            <a:pPr marL="0" indent="0">
              <a:buNone/>
            </a:pPr>
            <a:r>
              <a:rPr lang="en-US" altLang="zh-CN" dirty="0"/>
              <a:t>And few shot learning via prompting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DCA7F-097E-D44F-C7C8-4E75F8F3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2AA5-DDD0-4082-9A3D-2187C7268A92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866F05-36F2-6E61-0647-43055617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7FB9-4857-42ED-B8AF-062D1D92B7C4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35E272-81D5-5B43-B9A0-1BB06F12C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679" y="2797014"/>
            <a:ext cx="3982679" cy="369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1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FBD3A-831D-89BF-F855-C65662F8B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F2164-623F-4C2E-62A4-A177E7644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“It is typical to decompose the problem into intermediate steps and solve each before giving the final answer.”</a:t>
            </a:r>
          </a:p>
          <a:p>
            <a:endParaRPr lang="en-US" altLang="zh-CN" dirty="0"/>
          </a:p>
          <a:p>
            <a:r>
              <a:rPr lang="en-US" altLang="zh-CN" dirty="0"/>
              <a:t>Better distribution of computation</a:t>
            </a:r>
          </a:p>
          <a:p>
            <a:r>
              <a:rPr lang="en-US" altLang="zh-CN" dirty="0"/>
              <a:t>More interpretable</a:t>
            </a:r>
          </a:p>
          <a:p>
            <a:r>
              <a:rPr lang="en-US" altLang="zh-CN" dirty="0"/>
              <a:t>Wide usage</a:t>
            </a:r>
          </a:p>
          <a:p>
            <a:r>
              <a:rPr lang="en-US" altLang="zh-CN" dirty="0"/>
              <a:t>Easy to apply for LLMs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F5141-2A7F-6E3E-C376-510301D3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2AA5-DDD0-4082-9A3D-2187C7268A92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33AE45-14CB-9077-76A2-155BAB2B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7FB9-4857-42ED-B8AF-062D1D92B7C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34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71F2D-B867-EFFE-7508-210397414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Examination: Arithmetic Reasoning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B091C-6F0D-8206-6AA8-D3D3D6E43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Benchmarks: GSM8K, SVAMP, </a:t>
            </a:r>
            <a:r>
              <a:rPr lang="en-US" altLang="zh-CN" dirty="0" err="1"/>
              <a:t>ASDiv</a:t>
            </a:r>
            <a:r>
              <a:rPr lang="en-US" altLang="zh-CN" dirty="0"/>
              <a:t>, </a:t>
            </a:r>
            <a:r>
              <a:rPr lang="en-US" altLang="zh-CN" dirty="0" err="1"/>
              <a:t>AQuA</a:t>
            </a:r>
            <a:r>
              <a:rPr lang="en-US" altLang="zh-CN" dirty="0"/>
              <a:t>, MAWPS</a:t>
            </a:r>
          </a:p>
          <a:p>
            <a:r>
              <a:rPr lang="en-US" altLang="zh-CN" dirty="0"/>
              <a:t>LLMs: GPT-3, LaMDA, </a:t>
            </a:r>
            <a:r>
              <a:rPr lang="en-US" altLang="zh-CN" dirty="0" err="1"/>
              <a:t>PaLM</a:t>
            </a:r>
            <a:r>
              <a:rPr lang="en-US" altLang="zh-CN" dirty="0"/>
              <a:t>, UL2 20B, Codex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8E3109-28F0-C4FF-E0F9-FA6BAAE98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2AA5-DDD0-4082-9A3D-2187C7268A92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E720D6-E282-8C3D-F8AE-32AA586B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67FB9-4857-42ED-B8AF-062D1D92B7C4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F1B1F5-7D3E-537E-12A5-C1C7C2306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162" y="3075177"/>
            <a:ext cx="71342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7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432</Words>
  <Application>Microsoft Office PowerPoint</Application>
  <PresentationFormat>宽屏</PresentationFormat>
  <Paragraphs>108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A glimpse of LLM prompts: an example of COT</vt:lpstr>
      <vt:lpstr>Motivation</vt:lpstr>
      <vt:lpstr>The introduction of COT prompting</vt:lpstr>
      <vt:lpstr>Content</vt:lpstr>
      <vt:lpstr>Abstract</vt:lpstr>
      <vt:lpstr>PowerPoint 演示文稿</vt:lpstr>
      <vt:lpstr>Introduction (Related work)</vt:lpstr>
      <vt:lpstr>Method</vt:lpstr>
      <vt:lpstr>Examination: Arithmetic Reasoning </vt:lpstr>
      <vt:lpstr>What is GSM8K</vt:lpstr>
      <vt:lpstr>A benchmark and a verification method</vt:lpstr>
      <vt:lpstr>Examination: Arithmetic Reasoning </vt:lpstr>
      <vt:lpstr>Examination: Commonsense Resoning</vt:lpstr>
      <vt:lpstr>Examination: Commonsense Resoning</vt:lpstr>
      <vt:lpstr>Examination: Symbolic Reasoning</vt:lpstr>
      <vt:lpstr>Examination: Symbolic Reasoning</vt:lpstr>
      <vt:lpstr>Discussion and Reflection</vt:lpstr>
      <vt:lpstr>Reflection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Marx Chen</dc:creator>
  <cp:lastModifiedBy>Marx Chen</cp:lastModifiedBy>
  <cp:revision>9</cp:revision>
  <dcterms:created xsi:type="dcterms:W3CDTF">2024-09-16T12:02:00Z</dcterms:created>
  <dcterms:modified xsi:type="dcterms:W3CDTF">2024-09-17T07:35:25Z</dcterms:modified>
</cp:coreProperties>
</file>