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5D5A0-6647-4E57-A772-CE6A71B9F829}" v="6" dt="2024-11-01T09:10:11.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88901" autoAdjust="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ge Tagala" userId="5ffc9095-75db-4892-8899-bd665929b7e1" providerId="ADAL" clId="{2015D5A0-6647-4E57-A772-CE6A71B9F829}"/>
    <pc:docChg chg="undo redo custSel addSld delSld modSld sldOrd">
      <pc:chgData name="Ridge Tagala" userId="5ffc9095-75db-4892-8899-bd665929b7e1" providerId="ADAL" clId="{2015D5A0-6647-4E57-A772-CE6A71B9F829}" dt="2024-11-01T09:05:48.972" v="8488" actId="20577"/>
      <pc:docMkLst>
        <pc:docMk/>
      </pc:docMkLst>
      <pc:sldChg chg="addSp delSp modSp mod setBg setClrOvrMap">
        <pc:chgData name="Ridge Tagala" userId="5ffc9095-75db-4892-8899-bd665929b7e1" providerId="ADAL" clId="{2015D5A0-6647-4E57-A772-CE6A71B9F829}" dt="2024-10-31T12:37:29.815" v="3140" actId="14100"/>
        <pc:sldMkLst>
          <pc:docMk/>
          <pc:sldMk cId="486315265" sldId="256"/>
        </pc:sldMkLst>
        <pc:spChg chg="mod ord">
          <ac:chgData name="Ridge Tagala" userId="5ffc9095-75db-4892-8899-bd665929b7e1" providerId="ADAL" clId="{2015D5A0-6647-4E57-A772-CE6A71B9F829}" dt="2024-10-31T12:37:22.343" v="3138" actId="1076"/>
          <ac:spMkLst>
            <pc:docMk/>
            <pc:sldMk cId="486315265" sldId="256"/>
            <ac:spMk id="2" creationId="{EA13E4B7-ACB2-DCFA-F417-B5936BDD75B4}"/>
          </ac:spMkLst>
        </pc:spChg>
        <pc:spChg chg="mod">
          <ac:chgData name="Ridge Tagala" userId="5ffc9095-75db-4892-8899-bd665929b7e1" providerId="ADAL" clId="{2015D5A0-6647-4E57-A772-CE6A71B9F829}" dt="2024-10-31T12:37:29.815" v="3140" actId="14100"/>
          <ac:spMkLst>
            <pc:docMk/>
            <pc:sldMk cId="486315265" sldId="256"/>
            <ac:spMk id="3" creationId="{0C35BD8D-6BA6-1920-5E40-E6B9331B03D3}"/>
          </ac:spMkLst>
        </pc:spChg>
        <pc:spChg chg="add del">
          <ac:chgData name="Ridge Tagala" userId="5ffc9095-75db-4892-8899-bd665929b7e1" providerId="ADAL" clId="{2015D5A0-6647-4E57-A772-CE6A71B9F829}" dt="2024-10-31T03:04:21.342" v="202" actId="26606"/>
          <ac:spMkLst>
            <pc:docMk/>
            <pc:sldMk cId="486315265" sldId="256"/>
            <ac:spMk id="9" creationId="{A7244538-290E-40DA-A93A-14BB3E6CF173}"/>
          </ac:spMkLst>
        </pc:spChg>
        <pc:spChg chg="add del">
          <ac:chgData name="Ridge Tagala" userId="5ffc9095-75db-4892-8899-bd665929b7e1" providerId="ADAL" clId="{2015D5A0-6647-4E57-A772-CE6A71B9F829}" dt="2024-10-31T03:04:22.461" v="204" actId="26606"/>
          <ac:spMkLst>
            <pc:docMk/>
            <pc:sldMk cId="486315265" sldId="256"/>
            <ac:spMk id="10" creationId="{637BD688-14A6-4B96-B8A2-3CD81C054FCE}"/>
          </ac:spMkLst>
        </pc:spChg>
        <pc:spChg chg="add del">
          <ac:chgData name="Ridge Tagala" userId="5ffc9095-75db-4892-8899-bd665929b7e1" providerId="ADAL" clId="{2015D5A0-6647-4E57-A772-CE6A71B9F829}" dt="2024-10-31T03:04:21.342" v="202" actId="26606"/>
          <ac:spMkLst>
            <pc:docMk/>
            <pc:sldMk cId="486315265" sldId="256"/>
            <ac:spMk id="11" creationId="{AB1DF3B3-9DBC-445D-AE4E-A62E5A9B85D5}"/>
          </ac:spMkLst>
        </pc:spChg>
        <pc:spChg chg="add del">
          <ac:chgData name="Ridge Tagala" userId="5ffc9095-75db-4892-8899-bd665929b7e1" providerId="ADAL" clId="{2015D5A0-6647-4E57-A772-CE6A71B9F829}" dt="2024-10-31T03:04:22.461" v="204" actId="26606"/>
          <ac:spMkLst>
            <pc:docMk/>
            <pc:sldMk cId="486315265" sldId="256"/>
            <ac:spMk id="12" creationId="{B7B2544F-CA5E-40F6-9525-716A90C83FC5}"/>
          </ac:spMkLst>
        </pc:spChg>
        <pc:spChg chg="add del">
          <ac:chgData name="Ridge Tagala" userId="5ffc9095-75db-4892-8899-bd665929b7e1" providerId="ADAL" clId="{2015D5A0-6647-4E57-A772-CE6A71B9F829}" dt="2024-10-31T03:04:21.342" v="202" actId="26606"/>
          <ac:spMkLst>
            <pc:docMk/>
            <pc:sldMk cId="486315265" sldId="256"/>
            <ac:spMk id="13" creationId="{F51F80E8-0CAC-410E-B59A-29FDDC357ED4}"/>
          </ac:spMkLst>
        </pc:spChg>
        <pc:spChg chg="add del">
          <ac:chgData name="Ridge Tagala" userId="5ffc9095-75db-4892-8899-bd665929b7e1" providerId="ADAL" clId="{2015D5A0-6647-4E57-A772-CE6A71B9F829}" dt="2024-10-31T03:04:24.120" v="206" actId="26606"/>
          <ac:spMkLst>
            <pc:docMk/>
            <pc:sldMk cId="486315265" sldId="256"/>
            <ac:spMk id="17" creationId="{26A3F16E-CC60-4737-8CBB-9568A351D30B}"/>
          </ac:spMkLst>
        </pc:spChg>
        <pc:spChg chg="add del">
          <ac:chgData name="Ridge Tagala" userId="5ffc9095-75db-4892-8899-bd665929b7e1" providerId="ADAL" clId="{2015D5A0-6647-4E57-A772-CE6A71B9F829}" dt="2024-10-31T03:04:24.120" v="206" actId="26606"/>
          <ac:spMkLst>
            <pc:docMk/>
            <pc:sldMk cId="486315265" sldId="256"/>
            <ac:spMk id="18" creationId="{C0DABE73-66EA-42B0-AB0A-9FB1C0AD7AEB}"/>
          </ac:spMkLst>
        </pc:spChg>
        <pc:spChg chg="add del">
          <ac:chgData name="Ridge Tagala" userId="5ffc9095-75db-4892-8899-bd665929b7e1" providerId="ADAL" clId="{2015D5A0-6647-4E57-A772-CE6A71B9F829}" dt="2024-10-31T03:04:25.496" v="208" actId="26606"/>
          <ac:spMkLst>
            <pc:docMk/>
            <pc:sldMk cId="486315265" sldId="256"/>
            <ac:spMk id="22" creationId="{934B872D-6FE9-472A-9E92-342E41DA7C2B}"/>
          </ac:spMkLst>
        </pc:spChg>
        <pc:spChg chg="add del">
          <ac:chgData name="Ridge Tagala" userId="5ffc9095-75db-4892-8899-bd665929b7e1" providerId="ADAL" clId="{2015D5A0-6647-4E57-A772-CE6A71B9F829}" dt="2024-10-31T03:04:25.496" v="208" actId="26606"/>
          <ac:spMkLst>
            <pc:docMk/>
            <pc:sldMk cId="486315265" sldId="256"/>
            <ac:spMk id="23" creationId="{488DEBA6-2ED2-4FED-8AAB-2F855348DDCC}"/>
          </ac:spMkLst>
        </pc:spChg>
        <pc:spChg chg="add del">
          <ac:chgData name="Ridge Tagala" userId="5ffc9095-75db-4892-8899-bd665929b7e1" providerId="ADAL" clId="{2015D5A0-6647-4E57-A772-CE6A71B9F829}" dt="2024-10-31T03:04:26.863" v="210" actId="26606"/>
          <ac:spMkLst>
            <pc:docMk/>
            <pc:sldMk cId="486315265" sldId="256"/>
            <ac:spMk id="27" creationId="{A38A195E-584A-485A-BECD-66468900B947}"/>
          </ac:spMkLst>
        </pc:spChg>
        <pc:spChg chg="add del">
          <ac:chgData name="Ridge Tagala" userId="5ffc9095-75db-4892-8899-bd665929b7e1" providerId="ADAL" clId="{2015D5A0-6647-4E57-A772-CE6A71B9F829}" dt="2024-10-31T03:04:26.863" v="210" actId="26606"/>
          <ac:spMkLst>
            <pc:docMk/>
            <pc:sldMk cId="486315265" sldId="256"/>
            <ac:spMk id="28" creationId="{840177A7-740C-43C7-8F2D-BD7067F12C9C}"/>
          </ac:spMkLst>
        </pc:spChg>
        <pc:spChg chg="add del">
          <ac:chgData name="Ridge Tagala" userId="5ffc9095-75db-4892-8899-bd665929b7e1" providerId="ADAL" clId="{2015D5A0-6647-4E57-A772-CE6A71B9F829}" dt="2024-10-31T03:04:28.657" v="212" actId="26606"/>
          <ac:spMkLst>
            <pc:docMk/>
            <pc:sldMk cId="486315265" sldId="256"/>
            <ac:spMk id="32" creationId="{6184FA60-56E6-4C39-B1D1-F8DA36DE1F3E}"/>
          </ac:spMkLst>
        </pc:spChg>
        <pc:spChg chg="add del">
          <ac:chgData name="Ridge Tagala" userId="5ffc9095-75db-4892-8899-bd665929b7e1" providerId="ADAL" clId="{2015D5A0-6647-4E57-A772-CE6A71B9F829}" dt="2024-10-31T03:04:33.357" v="214" actId="26606"/>
          <ac:spMkLst>
            <pc:docMk/>
            <pc:sldMk cId="486315265" sldId="256"/>
            <ac:spMk id="36" creationId="{24C41CF4-4A13-4AA9-9300-CB7A2E37C861}"/>
          </ac:spMkLst>
        </pc:spChg>
        <pc:picChg chg="add del">
          <ac:chgData name="Ridge Tagala" userId="5ffc9095-75db-4892-8899-bd665929b7e1" providerId="ADAL" clId="{2015D5A0-6647-4E57-A772-CE6A71B9F829}" dt="2024-10-31T03:04:21.342" v="202" actId="26606"/>
          <ac:picMkLst>
            <pc:docMk/>
            <pc:sldMk cId="486315265" sldId="256"/>
            <ac:picMk id="5" creationId="{1B14E3BF-F1DE-A37E-7814-832E06AB3123}"/>
          </ac:picMkLst>
        </pc:picChg>
        <pc:picChg chg="add del">
          <ac:chgData name="Ridge Tagala" userId="5ffc9095-75db-4892-8899-bd665929b7e1" providerId="ADAL" clId="{2015D5A0-6647-4E57-A772-CE6A71B9F829}" dt="2024-10-31T03:04:22.461" v="204" actId="26606"/>
          <ac:picMkLst>
            <pc:docMk/>
            <pc:sldMk cId="486315265" sldId="256"/>
            <ac:picMk id="8" creationId="{9A22DDE2-FB2D-421B-B377-F9AD495CE9BB}"/>
          </ac:picMkLst>
        </pc:picChg>
        <pc:picChg chg="add del">
          <ac:chgData name="Ridge Tagala" userId="5ffc9095-75db-4892-8899-bd665929b7e1" providerId="ADAL" clId="{2015D5A0-6647-4E57-A772-CE6A71B9F829}" dt="2024-10-31T03:04:22.461" v="204" actId="26606"/>
          <ac:picMkLst>
            <pc:docMk/>
            <pc:sldMk cId="486315265" sldId="256"/>
            <ac:picMk id="14" creationId="{D2B93162-635C-46F5-97EC-E98C1659F1F0}"/>
          </ac:picMkLst>
        </pc:picChg>
        <pc:picChg chg="add del">
          <ac:chgData name="Ridge Tagala" userId="5ffc9095-75db-4892-8899-bd665929b7e1" providerId="ADAL" clId="{2015D5A0-6647-4E57-A772-CE6A71B9F829}" dt="2024-10-31T03:04:24.120" v="206" actId="26606"/>
          <ac:picMkLst>
            <pc:docMk/>
            <pc:sldMk cId="486315265" sldId="256"/>
            <ac:picMk id="16" creationId="{9A22DDE2-FB2D-421B-B377-F9AD495CE9BB}"/>
          </ac:picMkLst>
        </pc:picChg>
        <pc:picChg chg="add del">
          <ac:chgData name="Ridge Tagala" userId="5ffc9095-75db-4892-8899-bd665929b7e1" providerId="ADAL" clId="{2015D5A0-6647-4E57-A772-CE6A71B9F829}" dt="2024-10-31T03:04:24.120" v="206" actId="26606"/>
          <ac:picMkLst>
            <pc:docMk/>
            <pc:sldMk cId="486315265" sldId="256"/>
            <ac:picMk id="19" creationId="{1E4917B9-5D95-4999-9E13-3568EDD42343}"/>
          </ac:picMkLst>
        </pc:picChg>
        <pc:picChg chg="add del">
          <ac:chgData name="Ridge Tagala" userId="5ffc9095-75db-4892-8899-bd665929b7e1" providerId="ADAL" clId="{2015D5A0-6647-4E57-A772-CE6A71B9F829}" dt="2024-10-31T03:04:25.496" v="208" actId="26606"/>
          <ac:picMkLst>
            <pc:docMk/>
            <pc:sldMk cId="486315265" sldId="256"/>
            <ac:picMk id="21" creationId="{9A22DDE2-FB2D-421B-B377-F9AD495CE9BB}"/>
          </ac:picMkLst>
        </pc:picChg>
        <pc:picChg chg="add del">
          <ac:chgData name="Ridge Tagala" userId="5ffc9095-75db-4892-8899-bd665929b7e1" providerId="ADAL" clId="{2015D5A0-6647-4E57-A772-CE6A71B9F829}" dt="2024-10-31T03:04:25.496" v="208" actId="26606"/>
          <ac:picMkLst>
            <pc:docMk/>
            <pc:sldMk cId="486315265" sldId="256"/>
            <ac:picMk id="24" creationId="{32162F0F-A9B7-409A-AD12-ADD441861C0B}"/>
          </ac:picMkLst>
        </pc:picChg>
        <pc:picChg chg="add del">
          <ac:chgData name="Ridge Tagala" userId="5ffc9095-75db-4892-8899-bd665929b7e1" providerId="ADAL" clId="{2015D5A0-6647-4E57-A772-CE6A71B9F829}" dt="2024-10-31T03:04:26.863" v="210" actId="26606"/>
          <ac:picMkLst>
            <pc:docMk/>
            <pc:sldMk cId="486315265" sldId="256"/>
            <ac:picMk id="26" creationId="{9A22DDE2-FB2D-421B-B377-F9AD495CE9BB}"/>
          </ac:picMkLst>
        </pc:picChg>
        <pc:picChg chg="add del">
          <ac:chgData name="Ridge Tagala" userId="5ffc9095-75db-4892-8899-bd665929b7e1" providerId="ADAL" clId="{2015D5A0-6647-4E57-A772-CE6A71B9F829}" dt="2024-10-31T03:04:26.863" v="210" actId="26606"/>
          <ac:picMkLst>
            <pc:docMk/>
            <pc:sldMk cId="486315265" sldId="256"/>
            <ac:picMk id="29" creationId="{FF525AAA-82CE-4027-A26C-B0EFFD856F2E}"/>
          </ac:picMkLst>
        </pc:picChg>
        <pc:picChg chg="add del">
          <ac:chgData name="Ridge Tagala" userId="5ffc9095-75db-4892-8899-bd665929b7e1" providerId="ADAL" clId="{2015D5A0-6647-4E57-A772-CE6A71B9F829}" dt="2024-10-31T03:04:28.657" v="212" actId="26606"/>
          <ac:picMkLst>
            <pc:docMk/>
            <pc:sldMk cId="486315265" sldId="256"/>
            <ac:picMk id="31" creationId="{9A22DDE2-FB2D-421B-B377-F9AD495CE9BB}"/>
          </ac:picMkLst>
        </pc:picChg>
        <pc:picChg chg="add del">
          <ac:chgData name="Ridge Tagala" userId="5ffc9095-75db-4892-8899-bd665929b7e1" providerId="ADAL" clId="{2015D5A0-6647-4E57-A772-CE6A71B9F829}" dt="2024-10-31T03:04:28.657" v="212" actId="26606"/>
          <ac:picMkLst>
            <pc:docMk/>
            <pc:sldMk cId="486315265" sldId="256"/>
            <ac:picMk id="33" creationId="{287356FD-82C7-4E0B-9494-355CAE397DA9}"/>
          </ac:picMkLst>
        </pc:picChg>
        <pc:picChg chg="add del">
          <ac:chgData name="Ridge Tagala" userId="5ffc9095-75db-4892-8899-bd665929b7e1" providerId="ADAL" clId="{2015D5A0-6647-4E57-A772-CE6A71B9F829}" dt="2024-10-31T03:04:33.357" v="214" actId="26606"/>
          <ac:picMkLst>
            <pc:docMk/>
            <pc:sldMk cId="486315265" sldId="256"/>
            <ac:picMk id="35" creationId="{9A22DDE2-FB2D-421B-B377-F9AD495CE9BB}"/>
          </ac:picMkLst>
        </pc:picChg>
        <pc:picChg chg="add mod">
          <ac:chgData name="Ridge Tagala" userId="5ffc9095-75db-4892-8899-bd665929b7e1" providerId="ADAL" clId="{2015D5A0-6647-4E57-A772-CE6A71B9F829}" dt="2024-10-31T12:37:19.210" v="3137" actId="1076"/>
          <ac:picMkLst>
            <pc:docMk/>
            <pc:sldMk cId="486315265" sldId="256"/>
            <ac:picMk id="39" creationId="{A0B58D9D-3266-F51F-33A7-3B30416F0DD9}"/>
          </ac:picMkLst>
        </pc:picChg>
        <pc:cxnChg chg="add del">
          <ac:chgData name="Ridge Tagala" userId="5ffc9095-75db-4892-8899-bd665929b7e1" providerId="ADAL" clId="{2015D5A0-6647-4E57-A772-CE6A71B9F829}" dt="2024-10-31T03:04:33.357" v="214" actId="26606"/>
          <ac:cxnSpMkLst>
            <pc:docMk/>
            <pc:sldMk cId="486315265" sldId="256"/>
            <ac:cxnSpMk id="37" creationId="{7A77B115-9FF3-46AE-AE08-826DEB9A6246}"/>
          </ac:cxnSpMkLst>
        </pc:cxnChg>
      </pc:sldChg>
      <pc:sldChg chg="addSp delSp modSp new mod setBg">
        <pc:chgData name="Ridge Tagala" userId="5ffc9095-75db-4892-8899-bd665929b7e1" providerId="ADAL" clId="{2015D5A0-6647-4E57-A772-CE6A71B9F829}" dt="2024-10-31T12:41:29.596" v="3302" actId="1076"/>
        <pc:sldMkLst>
          <pc:docMk/>
          <pc:sldMk cId="974796782" sldId="257"/>
        </pc:sldMkLst>
        <pc:spChg chg="mod">
          <ac:chgData name="Ridge Tagala" userId="5ffc9095-75db-4892-8899-bd665929b7e1" providerId="ADAL" clId="{2015D5A0-6647-4E57-A772-CE6A71B9F829}" dt="2024-10-31T05:34:31.354" v="1444" actId="20577"/>
          <ac:spMkLst>
            <pc:docMk/>
            <pc:sldMk cId="974796782" sldId="257"/>
            <ac:spMk id="2" creationId="{3D33F4A8-B29A-F1FA-BBD6-5A7728363889}"/>
          </ac:spMkLst>
        </pc:spChg>
        <pc:spChg chg="mod">
          <ac:chgData name="Ridge Tagala" userId="5ffc9095-75db-4892-8899-bd665929b7e1" providerId="ADAL" clId="{2015D5A0-6647-4E57-A772-CE6A71B9F829}" dt="2024-10-31T12:40:35.250" v="3287" actId="20577"/>
          <ac:spMkLst>
            <pc:docMk/>
            <pc:sldMk cId="974796782" sldId="257"/>
            <ac:spMk id="3" creationId="{441020BD-8A57-04F0-3E8D-86EE943D2687}"/>
          </ac:spMkLst>
        </pc:spChg>
        <pc:spChg chg="add">
          <ac:chgData name="Ridge Tagala" userId="5ffc9095-75db-4892-8899-bd665929b7e1" providerId="ADAL" clId="{2015D5A0-6647-4E57-A772-CE6A71B9F829}" dt="2024-10-31T03:04:50.300" v="216" actId="26606"/>
          <ac:spMkLst>
            <pc:docMk/>
            <pc:sldMk cId="974796782" sldId="257"/>
            <ac:spMk id="8" creationId="{FB0F52CA-65A7-4535-BF3C-22D126766D12}"/>
          </ac:spMkLst>
        </pc:spChg>
        <pc:spChg chg="add">
          <ac:chgData name="Ridge Tagala" userId="5ffc9095-75db-4892-8899-bd665929b7e1" providerId="ADAL" clId="{2015D5A0-6647-4E57-A772-CE6A71B9F829}" dt="2024-10-31T03:04:50.300" v="216" actId="26606"/>
          <ac:spMkLst>
            <pc:docMk/>
            <pc:sldMk cId="974796782" sldId="257"/>
            <ac:spMk id="10" creationId="{B2525B01-FF71-4E47-84A9-6A8029A113FD}"/>
          </ac:spMkLst>
        </pc:spChg>
        <pc:picChg chg="add del mod">
          <ac:chgData name="Ridge Tagala" userId="5ffc9095-75db-4892-8899-bd665929b7e1" providerId="ADAL" clId="{2015D5A0-6647-4E57-A772-CE6A71B9F829}" dt="2024-10-31T12:39:58.505" v="3255" actId="478"/>
          <ac:picMkLst>
            <pc:docMk/>
            <pc:sldMk cId="974796782" sldId="257"/>
            <ac:picMk id="5" creationId="{54955823-D416-696F-2F18-EB8C02908F87}"/>
          </ac:picMkLst>
        </pc:picChg>
        <pc:picChg chg="add del mod">
          <ac:chgData name="Ridge Tagala" userId="5ffc9095-75db-4892-8899-bd665929b7e1" providerId="ADAL" clId="{2015D5A0-6647-4E57-A772-CE6A71B9F829}" dt="2024-10-31T12:39:57.424" v="3254" actId="478"/>
          <ac:picMkLst>
            <pc:docMk/>
            <pc:sldMk cId="974796782" sldId="257"/>
            <ac:picMk id="7" creationId="{541C446E-FF2B-896A-9A13-4B490E458247}"/>
          </ac:picMkLst>
        </pc:picChg>
        <pc:picChg chg="add mod">
          <ac:chgData name="Ridge Tagala" userId="5ffc9095-75db-4892-8899-bd665929b7e1" providerId="ADAL" clId="{2015D5A0-6647-4E57-A772-CE6A71B9F829}" dt="2024-10-31T12:41:22.351" v="3298" actId="1076"/>
          <ac:picMkLst>
            <pc:docMk/>
            <pc:sldMk cId="974796782" sldId="257"/>
            <ac:picMk id="11" creationId="{7A578693-FAAD-8AF4-CD3E-F6BAD4F158CB}"/>
          </ac:picMkLst>
        </pc:picChg>
        <pc:picChg chg="add mod">
          <ac:chgData name="Ridge Tagala" userId="5ffc9095-75db-4892-8899-bd665929b7e1" providerId="ADAL" clId="{2015D5A0-6647-4E57-A772-CE6A71B9F829}" dt="2024-10-31T12:41:29.596" v="3302" actId="1076"/>
          <ac:picMkLst>
            <pc:docMk/>
            <pc:sldMk cId="974796782" sldId="257"/>
            <ac:picMk id="13" creationId="{BD4455ED-31A1-1C87-9094-F0CD95BFFCF2}"/>
          </ac:picMkLst>
        </pc:picChg>
      </pc:sldChg>
      <pc:sldChg chg="addSp delSp modSp new mod setBg">
        <pc:chgData name="Ridge Tagala" userId="5ffc9095-75db-4892-8899-bd665929b7e1" providerId="ADAL" clId="{2015D5A0-6647-4E57-A772-CE6A71B9F829}" dt="2024-10-31T12:42:09.701" v="3307" actId="1076"/>
        <pc:sldMkLst>
          <pc:docMk/>
          <pc:sldMk cId="3003433845" sldId="258"/>
        </pc:sldMkLst>
        <pc:spChg chg="mod">
          <ac:chgData name="Ridge Tagala" userId="5ffc9095-75db-4892-8899-bd665929b7e1" providerId="ADAL" clId="{2015D5A0-6647-4E57-A772-CE6A71B9F829}" dt="2024-10-31T05:50:05.639" v="1632" actId="1076"/>
          <ac:spMkLst>
            <pc:docMk/>
            <pc:sldMk cId="3003433845" sldId="258"/>
            <ac:spMk id="2" creationId="{C0F26A77-2547-175F-6CC1-FE9C88C2B3A4}"/>
          </ac:spMkLst>
        </pc:spChg>
        <pc:spChg chg="mod">
          <ac:chgData name="Ridge Tagala" userId="5ffc9095-75db-4892-8899-bd665929b7e1" providerId="ADAL" clId="{2015D5A0-6647-4E57-A772-CE6A71B9F829}" dt="2024-10-31T05:52:41.793" v="1984" actId="20577"/>
          <ac:spMkLst>
            <pc:docMk/>
            <pc:sldMk cId="3003433845" sldId="258"/>
            <ac:spMk id="3" creationId="{84F2D0DB-54BE-46A0-6F4D-E5A5E40F41B1}"/>
          </ac:spMkLst>
        </pc:spChg>
        <pc:spChg chg="add del">
          <ac:chgData name="Ridge Tagala" userId="5ffc9095-75db-4892-8899-bd665929b7e1" providerId="ADAL" clId="{2015D5A0-6647-4E57-A772-CE6A71B9F829}" dt="2024-10-31T05:49:52.684" v="1629" actId="26606"/>
          <ac:spMkLst>
            <pc:docMk/>
            <pc:sldMk cId="3003433845" sldId="258"/>
            <ac:spMk id="8" creationId="{FB0F52CA-65A7-4535-BF3C-22D126766D12}"/>
          </ac:spMkLst>
        </pc:spChg>
        <pc:spChg chg="add del">
          <ac:chgData name="Ridge Tagala" userId="5ffc9095-75db-4892-8899-bd665929b7e1" providerId="ADAL" clId="{2015D5A0-6647-4E57-A772-CE6A71B9F829}" dt="2024-10-31T05:49:52.684" v="1629" actId="26606"/>
          <ac:spMkLst>
            <pc:docMk/>
            <pc:sldMk cId="3003433845" sldId="258"/>
            <ac:spMk id="10" creationId="{B2525B01-FF71-4E47-84A9-6A8029A113FD}"/>
          </ac:spMkLst>
        </pc:spChg>
        <pc:spChg chg="add del">
          <ac:chgData name="Ridge Tagala" userId="5ffc9095-75db-4892-8899-bd665929b7e1" providerId="ADAL" clId="{2015D5A0-6647-4E57-A772-CE6A71B9F829}" dt="2024-10-31T05:49:37.495" v="1616" actId="26606"/>
          <ac:spMkLst>
            <pc:docMk/>
            <pc:sldMk cId="3003433845" sldId="258"/>
            <ac:spMk id="15" creationId="{CD94F7C0-1344-4B3C-AFCB-E7F006BB5348}"/>
          </ac:spMkLst>
        </pc:spChg>
        <pc:picChg chg="add del mod">
          <ac:chgData name="Ridge Tagala" userId="5ffc9095-75db-4892-8899-bd665929b7e1" providerId="ADAL" clId="{2015D5A0-6647-4E57-A772-CE6A71B9F829}" dt="2024-10-31T12:42:06.328" v="3306" actId="478"/>
          <ac:picMkLst>
            <pc:docMk/>
            <pc:sldMk cId="3003433845" sldId="258"/>
            <ac:picMk id="5" creationId="{23DEE7CC-A88E-1AB1-7BDF-8C991684761D}"/>
          </ac:picMkLst>
        </pc:picChg>
        <pc:picChg chg="add mod">
          <ac:chgData name="Ridge Tagala" userId="5ffc9095-75db-4892-8899-bd665929b7e1" providerId="ADAL" clId="{2015D5A0-6647-4E57-A772-CE6A71B9F829}" dt="2024-10-31T12:42:09.701" v="3307" actId="1076"/>
          <ac:picMkLst>
            <pc:docMk/>
            <pc:sldMk cId="3003433845" sldId="258"/>
            <ac:picMk id="7" creationId="{784530B5-4A52-801E-F07D-AA436D183887}"/>
          </ac:picMkLst>
        </pc:picChg>
        <pc:picChg chg="add del">
          <ac:chgData name="Ridge Tagala" userId="5ffc9095-75db-4892-8899-bd665929b7e1" providerId="ADAL" clId="{2015D5A0-6647-4E57-A772-CE6A71B9F829}" dt="2024-10-31T05:49:37.495" v="1616" actId="26606"/>
          <ac:picMkLst>
            <pc:docMk/>
            <pc:sldMk cId="3003433845" sldId="258"/>
            <ac:picMk id="17" creationId="{4EC584A2-4215-4DB8-AE1F-E3768D77E8DE}"/>
          </ac:picMkLst>
        </pc:picChg>
      </pc:sldChg>
      <pc:sldChg chg="addSp delSp modSp new mod setBg">
        <pc:chgData name="Ridge Tagala" userId="5ffc9095-75db-4892-8899-bd665929b7e1" providerId="ADAL" clId="{2015D5A0-6647-4E57-A772-CE6A71B9F829}" dt="2024-11-01T03:09:17.376" v="6838" actId="1076"/>
        <pc:sldMkLst>
          <pc:docMk/>
          <pc:sldMk cId="4106324852" sldId="259"/>
        </pc:sldMkLst>
        <pc:spChg chg="mod">
          <ac:chgData name="Ridge Tagala" userId="5ffc9095-75db-4892-8899-bd665929b7e1" providerId="ADAL" clId="{2015D5A0-6647-4E57-A772-CE6A71B9F829}" dt="2024-11-01T03:09:00.331" v="6831" actId="26606"/>
          <ac:spMkLst>
            <pc:docMk/>
            <pc:sldMk cId="4106324852" sldId="259"/>
            <ac:spMk id="2" creationId="{BA9AFB2A-B655-0ACD-5E22-F39D70EE4725}"/>
          </ac:spMkLst>
        </pc:spChg>
        <pc:spChg chg="mod">
          <ac:chgData name="Ridge Tagala" userId="5ffc9095-75db-4892-8899-bd665929b7e1" providerId="ADAL" clId="{2015D5A0-6647-4E57-A772-CE6A71B9F829}" dt="2024-11-01T03:09:17.376" v="6838" actId="1076"/>
          <ac:spMkLst>
            <pc:docMk/>
            <pc:sldMk cId="4106324852" sldId="259"/>
            <ac:spMk id="3" creationId="{8FE52557-67FF-EEF6-6F87-F2DB2F852DD2}"/>
          </ac:spMkLst>
        </pc:spChg>
        <pc:spChg chg="add del">
          <ac:chgData name="Ridge Tagala" userId="5ffc9095-75db-4892-8899-bd665929b7e1" providerId="ADAL" clId="{2015D5A0-6647-4E57-A772-CE6A71B9F829}" dt="2024-11-01T03:09:00.331" v="6831" actId="26606"/>
          <ac:spMkLst>
            <pc:docMk/>
            <pc:sldMk cId="4106324852" sldId="259"/>
            <ac:spMk id="8" creationId="{FB0F52CA-65A7-4535-BF3C-22D126766D12}"/>
          </ac:spMkLst>
        </pc:spChg>
        <pc:spChg chg="add del">
          <ac:chgData name="Ridge Tagala" userId="5ffc9095-75db-4892-8899-bd665929b7e1" providerId="ADAL" clId="{2015D5A0-6647-4E57-A772-CE6A71B9F829}" dt="2024-11-01T03:09:00.331" v="6831" actId="26606"/>
          <ac:spMkLst>
            <pc:docMk/>
            <pc:sldMk cId="4106324852" sldId="259"/>
            <ac:spMk id="10" creationId="{B2525B01-FF71-4E47-84A9-6A8029A113FD}"/>
          </ac:spMkLst>
        </pc:spChg>
        <pc:picChg chg="add mod">
          <ac:chgData name="Ridge Tagala" userId="5ffc9095-75db-4892-8899-bd665929b7e1" providerId="ADAL" clId="{2015D5A0-6647-4E57-A772-CE6A71B9F829}" dt="2024-11-01T03:09:14.710" v="6837" actId="1076"/>
          <ac:picMkLst>
            <pc:docMk/>
            <pc:sldMk cId="4106324852" sldId="259"/>
            <ac:picMk id="5" creationId="{0CEE0DE0-7CB3-2159-193C-4A8E7345D29B}"/>
          </ac:picMkLst>
        </pc:picChg>
      </pc:sldChg>
      <pc:sldChg chg="addSp modSp new mod setBg">
        <pc:chgData name="Ridge Tagala" userId="5ffc9095-75db-4892-8899-bd665929b7e1" providerId="ADAL" clId="{2015D5A0-6647-4E57-A772-CE6A71B9F829}" dt="2024-11-01T02:48:51.923" v="6476" actId="20577"/>
        <pc:sldMkLst>
          <pc:docMk/>
          <pc:sldMk cId="1974864563" sldId="260"/>
        </pc:sldMkLst>
        <pc:spChg chg="mod">
          <ac:chgData name="Ridge Tagala" userId="5ffc9095-75db-4892-8899-bd665929b7e1" providerId="ADAL" clId="{2015D5A0-6647-4E57-A772-CE6A71B9F829}" dt="2024-10-31T12:31:43.322" v="3117" actId="20577"/>
          <ac:spMkLst>
            <pc:docMk/>
            <pc:sldMk cId="1974864563" sldId="260"/>
            <ac:spMk id="2" creationId="{789A5441-83D5-1AA8-F68B-A33C3F0D93E3}"/>
          </ac:spMkLst>
        </pc:spChg>
        <pc:spChg chg="mod">
          <ac:chgData name="Ridge Tagala" userId="5ffc9095-75db-4892-8899-bd665929b7e1" providerId="ADAL" clId="{2015D5A0-6647-4E57-A772-CE6A71B9F829}" dt="2024-11-01T02:48:51.923" v="6476" actId="20577"/>
          <ac:spMkLst>
            <pc:docMk/>
            <pc:sldMk cId="1974864563" sldId="260"/>
            <ac:spMk id="3" creationId="{D200C01D-9E93-8728-6A7E-A95FBF9A68C3}"/>
          </ac:spMkLst>
        </pc:spChg>
        <pc:spChg chg="add">
          <ac:chgData name="Ridge Tagala" userId="5ffc9095-75db-4892-8899-bd665929b7e1" providerId="ADAL" clId="{2015D5A0-6647-4E57-A772-CE6A71B9F829}" dt="2024-10-31T03:04:58.766" v="219" actId="26606"/>
          <ac:spMkLst>
            <pc:docMk/>
            <pc:sldMk cId="1974864563" sldId="260"/>
            <ac:spMk id="8" creationId="{FB0F52CA-65A7-4535-BF3C-22D126766D12}"/>
          </ac:spMkLst>
        </pc:spChg>
        <pc:spChg chg="add">
          <ac:chgData name="Ridge Tagala" userId="5ffc9095-75db-4892-8899-bd665929b7e1" providerId="ADAL" clId="{2015D5A0-6647-4E57-A772-CE6A71B9F829}" dt="2024-10-31T03:04:58.766" v="219" actId="26606"/>
          <ac:spMkLst>
            <pc:docMk/>
            <pc:sldMk cId="1974864563" sldId="260"/>
            <ac:spMk id="10" creationId="{B2525B01-FF71-4E47-84A9-6A8029A113FD}"/>
          </ac:spMkLst>
        </pc:spChg>
      </pc:sldChg>
      <pc:sldChg chg="addSp delSp modSp new mod setBg">
        <pc:chgData name="Ridge Tagala" userId="5ffc9095-75db-4892-8899-bd665929b7e1" providerId="ADAL" clId="{2015D5A0-6647-4E57-A772-CE6A71B9F829}" dt="2024-10-31T13:01:19.903" v="3968" actId="20577"/>
        <pc:sldMkLst>
          <pc:docMk/>
          <pc:sldMk cId="1583866030" sldId="261"/>
        </pc:sldMkLst>
        <pc:spChg chg="mod">
          <ac:chgData name="Ridge Tagala" userId="5ffc9095-75db-4892-8899-bd665929b7e1" providerId="ADAL" clId="{2015D5A0-6647-4E57-A772-CE6A71B9F829}" dt="2024-10-31T12:43:50.419" v="3363" actId="26606"/>
          <ac:spMkLst>
            <pc:docMk/>
            <pc:sldMk cId="1583866030" sldId="261"/>
            <ac:spMk id="2" creationId="{C35CCA62-D218-2969-B285-098A438BE7D3}"/>
          </ac:spMkLst>
        </pc:spChg>
        <pc:spChg chg="del mod">
          <ac:chgData name="Ridge Tagala" userId="5ffc9095-75db-4892-8899-bd665929b7e1" providerId="ADAL" clId="{2015D5A0-6647-4E57-A772-CE6A71B9F829}" dt="2024-10-31T12:43:45.273" v="3360" actId="22"/>
          <ac:spMkLst>
            <pc:docMk/>
            <pc:sldMk cId="1583866030" sldId="261"/>
            <ac:spMk id="3" creationId="{07AE6347-FE70-7D2C-B839-458A8CF212D4}"/>
          </ac:spMkLst>
        </pc:spChg>
        <pc:spChg chg="add del">
          <ac:chgData name="Ridge Tagala" userId="5ffc9095-75db-4892-8899-bd665929b7e1" providerId="ADAL" clId="{2015D5A0-6647-4E57-A772-CE6A71B9F829}" dt="2024-10-31T12:43:50.419" v="3363" actId="26606"/>
          <ac:spMkLst>
            <pc:docMk/>
            <pc:sldMk cId="1583866030" sldId="261"/>
            <ac:spMk id="8" creationId="{FB0F52CA-65A7-4535-BF3C-22D126766D12}"/>
          </ac:spMkLst>
        </pc:spChg>
        <pc:spChg chg="add del">
          <ac:chgData name="Ridge Tagala" userId="5ffc9095-75db-4892-8899-bd665929b7e1" providerId="ADAL" clId="{2015D5A0-6647-4E57-A772-CE6A71B9F829}" dt="2024-10-31T12:43:50.419" v="3363" actId="26606"/>
          <ac:spMkLst>
            <pc:docMk/>
            <pc:sldMk cId="1583866030" sldId="261"/>
            <ac:spMk id="10" creationId="{B2525B01-FF71-4E47-84A9-6A8029A113FD}"/>
          </ac:spMkLst>
        </pc:spChg>
        <pc:spChg chg="add del">
          <ac:chgData name="Ridge Tagala" userId="5ffc9095-75db-4892-8899-bd665929b7e1" providerId="ADAL" clId="{2015D5A0-6647-4E57-A772-CE6A71B9F829}" dt="2024-10-31T12:43:50.411" v="3362" actId="26606"/>
          <ac:spMkLst>
            <pc:docMk/>
            <pc:sldMk cId="1583866030" sldId="261"/>
            <ac:spMk id="14" creationId="{5E5916DE-DDF1-2387-666A-E43E2C86F94A}"/>
          </ac:spMkLst>
        </pc:spChg>
        <pc:spChg chg="add del">
          <ac:chgData name="Ridge Tagala" userId="5ffc9095-75db-4892-8899-bd665929b7e1" providerId="ADAL" clId="{2015D5A0-6647-4E57-A772-CE6A71B9F829}" dt="2024-10-31T12:43:50.411" v="3362" actId="26606"/>
          <ac:spMkLst>
            <pc:docMk/>
            <pc:sldMk cId="1583866030" sldId="261"/>
            <ac:spMk id="17" creationId="{8B836880-BF75-4385-9994-9270F8ACF1A7}"/>
          </ac:spMkLst>
        </pc:spChg>
        <pc:spChg chg="add del">
          <ac:chgData name="Ridge Tagala" userId="5ffc9095-75db-4892-8899-bd665929b7e1" providerId="ADAL" clId="{2015D5A0-6647-4E57-A772-CE6A71B9F829}" dt="2024-10-31T12:43:50.411" v="3362" actId="26606"/>
          <ac:spMkLst>
            <pc:docMk/>
            <pc:sldMk cId="1583866030" sldId="261"/>
            <ac:spMk id="21" creationId="{38D32B90-922C-4411-A898-3F03AA808A09}"/>
          </ac:spMkLst>
        </pc:spChg>
        <pc:spChg chg="add mod">
          <ac:chgData name="Ridge Tagala" userId="5ffc9095-75db-4892-8899-bd665929b7e1" providerId="ADAL" clId="{2015D5A0-6647-4E57-A772-CE6A71B9F829}" dt="2024-10-31T13:01:19.903" v="3968" actId="20577"/>
          <ac:spMkLst>
            <pc:docMk/>
            <pc:sldMk cId="1583866030" sldId="261"/>
            <ac:spMk id="23" creationId="{CA868F5C-6F5E-EDC8-C296-830115061F31}"/>
          </ac:spMkLst>
        </pc:spChg>
        <pc:picChg chg="add mod ord">
          <ac:chgData name="Ridge Tagala" userId="5ffc9095-75db-4892-8899-bd665929b7e1" providerId="ADAL" clId="{2015D5A0-6647-4E57-A772-CE6A71B9F829}" dt="2024-10-31T12:44:04.036" v="3367" actId="1076"/>
          <ac:picMkLst>
            <pc:docMk/>
            <pc:sldMk cId="1583866030" sldId="261"/>
            <ac:picMk id="5" creationId="{053BF1B3-9678-9DCA-1CF9-14785138723F}"/>
          </ac:picMkLst>
        </pc:picChg>
        <pc:picChg chg="add del">
          <ac:chgData name="Ridge Tagala" userId="5ffc9095-75db-4892-8899-bd665929b7e1" providerId="ADAL" clId="{2015D5A0-6647-4E57-A772-CE6A71B9F829}" dt="2024-10-31T12:43:50.411" v="3362" actId="26606"/>
          <ac:picMkLst>
            <pc:docMk/>
            <pc:sldMk cId="1583866030" sldId="261"/>
            <ac:picMk id="19" creationId="{26BCFBE2-C65F-42E3-A14A-5D04B9842E44}"/>
          </ac:picMkLst>
        </pc:picChg>
      </pc:sldChg>
      <pc:sldChg chg="addSp delSp modSp new mod setBg">
        <pc:chgData name="Ridge Tagala" userId="5ffc9095-75db-4892-8899-bd665929b7e1" providerId="ADAL" clId="{2015D5A0-6647-4E57-A772-CE6A71B9F829}" dt="2024-11-01T02:49:05.023" v="6478" actId="1076"/>
        <pc:sldMkLst>
          <pc:docMk/>
          <pc:sldMk cId="2886644424" sldId="262"/>
        </pc:sldMkLst>
        <pc:spChg chg="mod">
          <ac:chgData name="Ridge Tagala" userId="5ffc9095-75db-4892-8899-bd665929b7e1" providerId="ADAL" clId="{2015D5A0-6647-4E57-A772-CE6A71B9F829}" dt="2024-10-31T13:02:14.972" v="3981" actId="20577"/>
          <ac:spMkLst>
            <pc:docMk/>
            <pc:sldMk cId="2886644424" sldId="262"/>
            <ac:spMk id="2" creationId="{B4E7AF64-17FB-2AEF-973E-522E3B55A742}"/>
          </ac:spMkLst>
        </pc:spChg>
        <pc:spChg chg="add del mod">
          <ac:chgData name="Ridge Tagala" userId="5ffc9095-75db-4892-8899-bd665929b7e1" providerId="ADAL" clId="{2015D5A0-6647-4E57-A772-CE6A71B9F829}" dt="2024-11-01T01:49:34.759" v="5144" actId="20577"/>
          <ac:spMkLst>
            <pc:docMk/>
            <pc:sldMk cId="2886644424" sldId="262"/>
            <ac:spMk id="3" creationId="{08974534-6DF0-F54B-952B-1E39B554DF8F}"/>
          </ac:spMkLst>
        </pc:spChg>
        <pc:spChg chg="add">
          <ac:chgData name="Ridge Tagala" userId="5ffc9095-75db-4892-8899-bd665929b7e1" providerId="ADAL" clId="{2015D5A0-6647-4E57-A772-CE6A71B9F829}" dt="2024-10-31T03:05:06.708" v="221" actId="26606"/>
          <ac:spMkLst>
            <pc:docMk/>
            <pc:sldMk cId="2886644424" sldId="262"/>
            <ac:spMk id="8" creationId="{FB0F52CA-65A7-4535-BF3C-22D126766D12}"/>
          </ac:spMkLst>
        </pc:spChg>
        <pc:spChg chg="add">
          <ac:chgData name="Ridge Tagala" userId="5ffc9095-75db-4892-8899-bd665929b7e1" providerId="ADAL" clId="{2015D5A0-6647-4E57-A772-CE6A71B9F829}" dt="2024-10-31T03:05:06.708" v="221" actId="26606"/>
          <ac:spMkLst>
            <pc:docMk/>
            <pc:sldMk cId="2886644424" sldId="262"/>
            <ac:spMk id="10" creationId="{B2525B01-FF71-4E47-84A9-6A8029A113FD}"/>
          </ac:spMkLst>
        </pc:spChg>
        <pc:picChg chg="add del mod ord">
          <ac:chgData name="Ridge Tagala" userId="5ffc9095-75db-4892-8899-bd665929b7e1" providerId="ADAL" clId="{2015D5A0-6647-4E57-A772-CE6A71B9F829}" dt="2024-10-31T13:02:22.224" v="3985" actId="22"/>
          <ac:picMkLst>
            <pc:docMk/>
            <pc:sldMk cId="2886644424" sldId="262"/>
            <ac:picMk id="5" creationId="{0892B71F-C4B1-C409-D9EB-1E6F19B1181F}"/>
          </ac:picMkLst>
        </pc:picChg>
        <pc:picChg chg="add mod">
          <ac:chgData name="Ridge Tagala" userId="5ffc9095-75db-4892-8899-bd665929b7e1" providerId="ADAL" clId="{2015D5A0-6647-4E57-A772-CE6A71B9F829}" dt="2024-11-01T02:49:05.023" v="6478" actId="1076"/>
          <ac:picMkLst>
            <pc:docMk/>
            <pc:sldMk cId="2886644424" sldId="262"/>
            <ac:picMk id="7" creationId="{FF83A421-2EF6-09EC-872F-DEE3DA843C89}"/>
          </ac:picMkLst>
        </pc:picChg>
      </pc:sldChg>
      <pc:sldChg chg="addSp modSp new mod setBg">
        <pc:chgData name="Ridge Tagala" userId="5ffc9095-75db-4892-8899-bd665929b7e1" providerId="ADAL" clId="{2015D5A0-6647-4E57-A772-CE6A71B9F829}" dt="2024-11-01T09:04:32.180" v="8474" actId="20577"/>
        <pc:sldMkLst>
          <pc:docMk/>
          <pc:sldMk cId="2538943433" sldId="263"/>
        </pc:sldMkLst>
        <pc:spChg chg="mod">
          <ac:chgData name="Ridge Tagala" userId="5ffc9095-75db-4892-8899-bd665929b7e1" providerId="ADAL" clId="{2015D5A0-6647-4E57-A772-CE6A71B9F829}" dt="2024-11-01T01:49:45.948" v="5160" actId="20577"/>
          <ac:spMkLst>
            <pc:docMk/>
            <pc:sldMk cId="2538943433" sldId="263"/>
            <ac:spMk id="2" creationId="{3F021F4F-5146-0D79-F502-F8BEB541719D}"/>
          </ac:spMkLst>
        </pc:spChg>
        <pc:spChg chg="mod">
          <ac:chgData name="Ridge Tagala" userId="5ffc9095-75db-4892-8899-bd665929b7e1" providerId="ADAL" clId="{2015D5A0-6647-4E57-A772-CE6A71B9F829}" dt="2024-11-01T09:04:32.180" v="8474" actId="20577"/>
          <ac:spMkLst>
            <pc:docMk/>
            <pc:sldMk cId="2538943433" sldId="263"/>
            <ac:spMk id="3" creationId="{68EDD0DB-E2C5-A539-7E5C-DBE71456AE6F}"/>
          </ac:spMkLst>
        </pc:spChg>
        <pc:spChg chg="add">
          <ac:chgData name="Ridge Tagala" userId="5ffc9095-75db-4892-8899-bd665929b7e1" providerId="ADAL" clId="{2015D5A0-6647-4E57-A772-CE6A71B9F829}" dt="2024-10-31T03:05:08.956" v="222" actId="26606"/>
          <ac:spMkLst>
            <pc:docMk/>
            <pc:sldMk cId="2538943433" sldId="263"/>
            <ac:spMk id="8" creationId="{FB0F52CA-65A7-4535-BF3C-22D126766D12}"/>
          </ac:spMkLst>
        </pc:spChg>
        <pc:spChg chg="add">
          <ac:chgData name="Ridge Tagala" userId="5ffc9095-75db-4892-8899-bd665929b7e1" providerId="ADAL" clId="{2015D5A0-6647-4E57-A772-CE6A71B9F829}" dt="2024-10-31T03:05:08.956" v="222" actId="26606"/>
          <ac:spMkLst>
            <pc:docMk/>
            <pc:sldMk cId="2538943433" sldId="263"/>
            <ac:spMk id="10" creationId="{B2525B01-FF71-4E47-84A9-6A8029A113FD}"/>
          </ac:spMkLst>
        </pc:spChg>
      </pc:sldChg>
      <pc:sldChg chg="addSp delSp modSp new del mod setBg">
        <pc:chgData name="Ridge Tagala" userId="5ffc9095-75db-4892-8899-bd665929b7e1" providerId="ADAL" clId="{2015D5A0-6647-4E57-A772-CE6A71B9F829}" dt="2024-11-01T02:24:00.541" v="5213" actId="2696"/>
        <pc:sldMkLst>
          <pc:docMk/>
          <pc:sldMk cId="1496512467" sldId="264"/>
        </pc:sldMkLst>
        <pc:spChg chg="mod">
          <ac:chgData name="Ridge Tagala" userId="5ffc9095-75db-4892-8899-bd665929b7e1" providerId="ADAL" clId="{2015D5A0-6647-4E57-A772-CE6A71B9F829}" dt="2024-11-01T02:22:19.267" v="5174" actId="20577"/>
          <ac:spMkLst>
            <pc:docMk/>
            <pc:sldMk cId="1496512467" sldId="264"/>
            <ac:spMk id="2" creationId="{89309450-4225-ACCF-409D-4AAD9063A488}"/>
          </ac:spMkLst>
        </pc:spChg>
        <pc:spChg chg="add del mod">
          <ac:chgData name="Ridge Tagala" userId="5ffc9095-75db-4892-8899-bd665929b7e1" providerId="ADAL" clId="{2015D5A0-6647-4E57-A772-CE6A71B9F829}" dt="2024-11-01T02:22:41.082" v="5183" actId="20577"/>
          <ac:spMkLst>
            <pc:docMk/>
            <pc:sldMk cId="1496512467" sldId="264"/>
            <ac:spMk id="3" creationId="{9C5037D4-0849-D7AA-59C3-B9D4E4FC9DFB}"/>
          </ac:spMkLst>
        </pc:spChg>
        <pc:spChg chg="add">
          <ac:chgData name="Ridge Tagala" userId="5ffc9095-75db-4892-8899-bd665929b7e1" providerId="ADAL" clId="{2015D5A0-6647-4E57-A772-CE6A71B9F829}" dt="2024-10-31T03:05:10.658" v="223" actId="26606"/>
          <ac:spMkLst>
            <pc:docMk/>
            <pc:sldMk cId="1496512467" sldId="264"/>
            <ac:spMk id="8" creationId="{FB0F52CA-65A7-4535-BF3C-22D126766D12}"/>
          </ac:spMkLst>
        </pc:spChg>
        <pc:spChg chg="add">
          <ac:chgData name="Ridge Tagala" userId="5ffc9095-75db-4892-8899-bd665929b7e1" providerId="ADAL" clId="{2015D5A0-6647-4E57-A772-CE6A71B9F829}" dt="2024-10-31T03:05:10.658" v="223" actId="26606"/>
          <ac:spMkLst>
            <pc:docMk/>
            <pc:sldMk cId="1496512467" sldId="264"/>
            <ac:spMk id="10" creationId="{B2525B01-FF71-4E47-84A9-6A8029A113FD}"/>
          </ac:spMkLst>
        </pc:spChg>
        <pc:picChg chg="add del mod ord">
          <ac:chgData name="Ridge Tagala" userId="5ffc9095-75db-4892-8899-bd665929b7e1" providerId="ADAL" clId="{2015D5A0-6647-4E57-A772-CE6A71B9F829}" dt="2024-11-01T02:22:35.923" v="5178" actId="22"/>
          <ac:picMkLst>
            <pc:docMk/>
            <pc:sldMk cId="1496512467" sldId="264"/>
            <ac:picMk id="5" creationId="{B84FE410-8B70-9653-0BB4-6A607DFDECD0}"/>
          </ac:picMkLst>
        </pc:picChg>
        <pc:picChg chg="add del">
          <ac:chgData name="Ridge Tagala" userId="5ffc9095-75db-4892-8899-bd665929b7e1" providerId="ADAL" clId="{2015D5A0-6647-4E57-A772-CE6A71B9F829}" dt="2024-11-01T02:23:06.441" v="5185" actId="478"/>
          <ac:picMkLst>
            <pc:docMk/>
            <pc:sldMk cId="1496512467" sldId="264"/>
            <ac:picMk id="7" creationId="{8A6B5EFD-EF45-50EA-6D4E-F8160B9288E5}"/>
          </ac:picMkLst>
        </pc:picChg>
        <pc:picChg chg="add del mod">
          <ac:chgData name="Ridge Tagala" userId="5ffc9095-75db-4892-8899-bd665929b7e1" providerId="ADAL" clId="{2015D5A0-6647-4E57-A772-CE6A71B9F829}" dt="2024-11-01T02:23:31.939" v="5191" actId="21"/>
          <ac:picMkLst>
            <pc:docMk/>
            <pc:sldMk cId="1496512467" sldId="264"/>
            <ac:picMk id="11" creationId="{030D78B5-7042-0B83-FBD3-C0EE5179AC9C}"/>
          </ac:picMkLst>
        </pc:picChg>
      </pc:sldChg>
      <pc:sldChg chg="addSp delSp modSp new mod setBg">
        <pc:chgData name="Ridge Tagala" userId="5ffc9095-75db-4892-8899-bd665929b7e1" providerId="ADAL" clId="{2015D5A0-6647-4E57-A772-CE6A71B9F829}" dt="2024-11-01T08:56:48.194" v="8473" actId="20577"/>
        <pc:sldMkLst>
          <pc:docMk/>
          <pc:sldMk cId="928921902" sldId="265"/>
        </pc:sldMkLst>
        <pc:spChg chg="mod ord">
          <ac:chgData name="Ridge Tagala" userId="5ffc9095-75db-4892-8899-bd665929b7e1" providerId="ADAL" clId="{2015D5A0-6647-4E57-A772-CE6A71B9F829}" dt="2024-11-01T08:56:09.195" v="8447" actId="1076"/>
          <ac:spMkLst>
            <pc:docMk/>
            <pc:sldMk cId="928921902" sldId="265"/>
            <ac:spMk id="2" creationId="{BA67CF4D-7BE7-67AE-1452-D981ADE4BD51}"/>
          </ac:spMkLst>
        </pc:spChg>
        <pc:spChg chg="add del mod">
          <ac:chgData name="Ridge Tagala" userId="5ffc9095-75db-4892-8899-bd665929b7e1" providerId="ADAL" clId="{2015D5A0-6647-4E57-A772-CE6A71B9F829}" dt="2024-11-01T08:56:48.194" v="8473" actId="20577"/>
          <ac:spMkLst>
            <pc:docMk/>
            <pc:sldMk cId="928921902" sldId="265"/>
            <ac:spMk id="3" creationId="{5DDD462C-7017-E9E2-BF46-7DDD83A0F535}"/>
          </ac:spMkLst>
        </pc:spChg>
        <pc:spChg chg="add del mod">
          <ac:chgData name="Ridge Tagala" userId="5ffc9095-75db-4892-8899-bd665929b7e1" providerId="ADAL" clId="{2015D5A0-6647-4E57-A772-CE6A71B9F829}" dt="2024-11-01T08:55:42.549" v="8439" actId="478"/>
          <ac:spMkLst>
            <pc:docMk/>
            <pc:sldMk cId="928921902" sldId="265"/>
            <ac:spMk id="4" creationId="{DB0315F6-63F7-0926-5E5A-8CBC2CB3D7DE}"/>
          </ac:spMkLst>
        </pc:spChg>
        <pc:spChg chg="add">
          <ac:chgData name="Ridge Tagala" userId="5ffc9095-75db-4892-8899-bd665929b7e1" providerId="ADAL" clId="{2015D5A0-6647-4E57-A772-CE6A71B9F829}" dt="2024-11-01T08:55:09.799" v="8426"/>
          <ac:spMkLst>
            <pc:docMk/>
            <pc:sldMk cId="928921902" sldId="265"/>
            <ac:spMk id="6" creationId="{5C5EF1D2-7088-D678-19E9-54A8B10A3C98}"/>
          </ac:spMkLst>
        </pc:spChg>
        <pc:spChg chg="add mod">
          <ac:chgData name="Ridge Tagala" userId="5ffc9095-75db-4892-8899-bd665929b7e1" providerId="ADAL" clId="{2015D5A0-6647-4E57-A772-CE6A71B9F829}" dt="2024-11-01T08:55:27.052" v="8429" actId="21"/>
          <ac:spMkLst>
            <pc:docMk/>
            <pc:sldMk cId="928921902" sldId="265"/>
            <ac:spMk id="7" creationId="{BA8499BA-07B3-2A0B-68E3-6CEEAB347A2E}"/>
          </ac:spMkLst>
        </pc:spChg>
        <pc:spChg chg="add del">
          <ac:chgData name="Ridge Tagala" userId="5ffc9095-75db-4892-8899-bd665929b7e1" providerId="ADAL" clId="{2015D5A0-6647-4E57-A772-CE6A71B9F829}" dt="2024-10-31T03:05:27.564" v="225" actId="26606"/>
          <ac:spMkLst>
            <pc:docMk/>
            <pc:sldMk cId="928921902" sldId="265"/>
            <ac:spMk id="8" creationId="{6184FA60-56E6-4C39-B1D1-F8DA36DE1F3E}"/>
          </ac:spMkLst>
        </pc:spChg>
        <pc:spChg chg="add">
          <ac:chgData name="Ridge Tagala" userId="5ffc9095-75db-4892-8899-bd665929b7e1" providerId="ADAL" clId="{2015D5A0-6647-4E57-A772-CE6A71B9F829}" dt="2024-10-31T03:05:27.586" v="226" actId="26606"/>
          <ac:spMkLst>
            <pc:docMk/>
            <pc:sldMk cId="928921902" sldId="265"/>
            <ac:spMk id="9" creationId="{1EA5387D-64D8-4D6C-B109-FF4E81DF609A}"/>
          </ac:spMkLst>
        </pc:spChg>
        <pc:picChg chg="add mod">
          <ac:chgData name="Ridge Tagala" userId="5ffc9095-75db-4892-8899-bd665929b7e1" providerId="ADAL" clId="{2015D5A0-6647-4E57-A772-CE6A71B9F829}" dt="2024-11-01T08:56:00.032" v="8443" actId="1076"/>
          <ac:picMkLst>
            <pc:docMk/>
            <pc:sldMk cId="928921902" sldId="265"/>
            <ac:picMk id="5" creationId="{4BD793CC-C2D2-239E-F720-9A1F3888A9E7}"/>
          </ac:picMkLst>
        </pc:picChg>
        <pc:picChg chg="add del">
          <ac:chgData name="Ridge Tagala" userId="5ffc9095-75db-4892-8899-bd665929b7e1" providerId="ADAL" clId="{2015D5A0-6647-4E57-A772-CE6A71B9F829}" dt="2024-10-31T03:05:27.564" v="225" actId="26606"/>
          <ac:picMkLst>
            <pc:docMk/>
            <pc:sldMk cId="928921902" sldId="265"/>
            <ac:picMk id="10" creationId="{287356FD-82C7-4E0B-9494-355CAE397DA9}"/>
          </ac:picMkLst>
        </pc:picChg>
        <pc:picChg chg="add">
          <ac:chgData name="Ridge Tagala" userId="5ffc9095-75db-4892-8899-bd665929b7e1" providerId="ADAL" clId="{2015D5A0-6647-4E57-A772-CE6A71B9F829}" dt="2024-10-31T03:05:27.586" v="226" actId="26606"/>
          <ac:picMkLst>
            <pc:docMk/>
            <pc:sldMk cId="928921902" sldId="265"/>
            <ac:picMk id="11" creationId="{6319FFD2-07B5-4029-BFB3-26FCFCC2F1B8}"/>
          </ac:picMkLst>
        </pc:picChg>
      </pc:sldChg>
      <pc:sldChg chg="addSp delSp modSp add mod ord">
        <pc:chgData name="Ridge Tagala" userId="5ffc9095-75db-4892-8899-bd665929b7e1" providerId="ADAL" clId="{2015D5A0-6647-4E57-A772-CE6A71B9F829}" dt="2024-11-01T09:05:48.972" v="8488" actId="20577"/>
        <pc:sldMkLst>
          <pc:docMk/>
          <pc:sldMk cId="566553840" sldId="266"/>
        </pc:sldMkLst>
        <pc:spChg chg="mod">
          <ac:chgData name="Ridge Tagala" userId="5ffc9095-75db-4892-8899-bd665929b7e1" providerId="ADAL" clId="{2015D5A0-6647-4E57-A772-CE6A71B9F829}" dt="2024-11-01T02:23:39.497" v="5205" actId="20577"/>
          <ac:spMkLst>
            <pc:docMk/>
            <pc:sldMk cId="566553840" sldId="266"/>
            <ac:spMk id="2" creationId="{2B1EDB61-3192-E272-4FA8-CC970BBE9420}"/>
          </ac:spMkLst>
        </pc:spChg>
        <pc:spChg chg="mod">
          <ac:chgData name="Ridge Tagala" userId="5ffc9095-75db-4892-8899-bd665929b7e1" providerId="ADAL" clId="{2015D5A0-6647-4E57-A772-CE6A71B9F829}" dt="2024-11-01T09:05:48.972" v="8488" actId="20577"/>
          <ac:spMkLst>
            <pc:docMk/>
            <pc:sldMk cId="566553840" sldId="266"/>
            <ac:spMk id="23" creationId="{47AC6553-AC94-33B6-3B0C-938C578674BE}"/>
          </ac:spMkLst>
        </pc:spChg>
        <pc:picChg chg="add del mod">
          <ac:chgData name="Ridge Tagala" userId="5ffc9095-75db-4892-8899-bd665929b7e1" providerId="ADAL" clId="{2015D5A0-6647-4E57-A772-CE6A71B9F829}" dt="2024-11-01T08:34:16.986" v="7542" actId="478"/>
          <ac:picMkLst>
            <pc:docMk/>
            <pc:sldMk cId="566553840" sldId="266"/>
            <ac:picMk id="4" creationId="{CEF039D8-17F0-303F-F8B8-17D96A311B0D}"/>
          </ac:picMkLst>
        </pc:picChg>
        <pc:picChg chg="del">
          <ac:chgData name="Ridge Tagala" userId="5ffc9095-75db-4892-8899-bd665929b7e1" providerId="ADAL" clId="{2015D5A0-6647-4E57-A772-CE6A71B9F829}" dt="2024-11-01T02:23:43.593" v="5208" actId="478"/>
          <ac:picMkLst>
            <pc:docMk/>
            <pc:sldMk cId="566553840" sldId="266"/>
            <ac:picMk id="5" creationId="{A91597BE-972E-9EE7-3555-924376F531E6}"/>
          </ac:picMkLst>
        </pc:picChg>
        <pc:picChg chg="add mod">
          <ac:chgData name="Ridge Tagala" userId="5ffc9095-75db-4892-8899-bd665929b7e1" providerId="ADAL" clId="{2015D5A0-6647-4E57-A772-CE6A71B9F829}" dt="2024-11-01T08:34:06.109" v="7541" actId="14100"/>
          <ac:picMkLst>
            <pc:docMk/>
            <pc:sldMk cId="566553840" sldId="266"/>
            <ac:picMk id="7" creationId="{AE4C2E8D-8BC0-E289-C030-CE4A6188FAB1}"/>
          </ac:picMkLst>
        </pc:picChg>
        <pc:picChg chg="add mod">
          <ac:chgData name="Ridge Tagala" userId="5ffc9095-75db-4892-8899-bd665929b7e1" providerId="ADAL" clId="{2015D5A0-6647-4E57-A772-CE6A71B9F829}" dt="2024-11-01T08:34:37.096" v="7549" actId="14100"/>
          <ac:picMkLst>
            <pc:docMk/>
            <pc:sldMk cId="566553840" sldId="266"/>
            <ac:picMk id="9" creationId="{6A5B6DF0-6D49-3C63-D8AA-EE2CE5D2DD41}"/>
          </ac:picMkLst>
        </pc:picChg>
        <pc:picChg chg="add del mod">
          <ac:chgData name="Ridge Tagala" userId="5ffc9095-75db-4892-8899-bd665929b7e1" providerId="ADAL" clId="{2015D5A0-6647-4E57-A772-CE6A71B9F829}" dt="2024-11-01T08:34:01.342" v="7539" actId="478"/>
          <ac:picMkLst>
            <pc:docMk/>
            <pc:sldMk cId="566553840" sldId="266"/>
            <ac:picMk id="11" creationId="{030D78B5-7042-0B83-FBD3-C0EE5179AC9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3B48C3-BE37-4C6F-AFF9-238FB205649E}" type="datetimeFigureOut">
              <a:rPr lang="en-AU" smtClean="0"/>
              <a:t>31/10/2024</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17019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316659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387237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F545CE1B-9756-4C9F-BE18-E13D36A19D04}"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6285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2300769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3B48C3-BE37-4C6F-AFF9-238FB205649E}" type="datetimeFigureOut">
              <a:rPr lang="en-AU" smtClean="0"/>
              <a:t>31/10/2024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286324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3B48C3-BE37-4C6F-AFF9-238FB205649E}" type="datetimeFigureOut">
              <a:rPr lang="en-AU" smtClean="0"/>
              <a:t>31/10/2024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410913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48C3-BE37-4C6F-AFF9-238FB205649E}" type="datetimeFigureOut">
              <a:rPr lang="en-AU" smtClean="0"/>
              <a:t>31/10/2024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132611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3B48C3-BE37-4C6F-AFF9-238FB205649E}" type="datetimeFigureOut">
              <a:rPr lang="en-AU" smtClean="0"/>
              <a:t>31/10/2024</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274687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B48C3-BE37-4C6F-AFF9-238FB205649E}" type="datetimeFigureOut">
              <a:rPr lang="en-AU" smtClean="0"/>
              <a:t>31/10/2024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676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3B48C3-BE37-4C6F-AFF9-238FB205649E}" type="datetimeFigureOut">
              <a:rPr lang="en-AU" smtClean="0"/>
              <a:t>31/10/2024</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202885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369033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3B48C3-BE37-4C6F-AFF9-238FB205649E}" type="datetimeFigureOut">
              <a:rPr lang="en-AU" smtClean="0"/>
              <a:t>31/10/2024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106777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B48C3-BE37-4C6F-AFF9-238FB205649E}" type="datetimeFigureOut">
              <a:rPr lang="en-AU" smtClean="0"/>
              <a:t>31/10/2024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184198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B48C3-BE37-4C6F-AFF9-238FB205649E}" type="datetimeFigureOut">
              <a:rPr lang="en-AU" smtClean="0"/>
              <a:t>31/10/2024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62216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252517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3B48C3-BE37-4C6F-AFF9-238FB205649E}" type="datetimeFigureOut">
              <a:rPr lang="en-AU" smtClean="0"/>
              <a:t>31/10/2024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545CE1B-9756-4C9F-BE18-E13D36A19D04}" type="slidenum">
              <a:rPr lang="en-AU" smtClean="0"/>
              <a:t>‹#›</a:t>
            </a:fld>
            <a:endParaRPr lang="en-AU"/>
          </a:p>
        </p:txBody>
      </p:sp>
    </p:spTree>
    <p:extLst>
      <p:ext uri="{BB962C8B-B14F-4D97-AF65-F5344CB8AC3E}">
        <p14:creationId xmlns:p14="http://schemas.microsoft.com/office/powerpoint/2010/main" val="176478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3B48C3-BE37-4C6F-AFF9-238FB205649E}" type="datetimeFigureOut">
              <a:rPr lang="en-AU" smtClean="0"/>
              <a:t>31/10/2024</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45CE1B-9756-4C9F-BE18-E13D36A19D04}" type="slidenum">
              <a:rPr lang="en-AU" smtClean="0"/>
              <a:t>‹#›</a:t>
            </a:fld>
            <a:endParaRPr lang="en-AU"/>
          </a:p>
        </p:txBody>
      </p:sp>
    </p:spTree>
    <p:extLst>
      <p:ext uri="{BB962C8B-B14F-4D97-AF65-F5344CB8AC3E}">
        <p14:creationId xmlns:p14="http://schemas.microsoft.com/office/powerpoint/2010/main" val="30807585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cribbr.com/statistics/pearson-correlation-coefficient/#:~:text=The%20Pearson%20correlation%20coefficient%20(r,the%20relationship%20between%20two%20variables.&amp;text=When%20one%20variable%20changes%2C%20the,changes%20in%20the%20same%20direction" TargetMode="External"/><Relationship Id="rId13" Type="http://schemas.openxmlformats.org/officeDocument/2006/relationships/hyperlink" Target="https://discovery.cs.illinois.edu/guides/Statistics-with-Python/rmse/#:~:text=What%20is%20the%20RMSE%3F,and%20observed%20by%20a%20model" TargetMode="External"/><Relationship Id="rId18" Type="http://schemas.openxmlformats.org/officeDocument/2006/relationships/hyperlink" Target="https://medium.com/@rebirth4vali/implementing-matrix-factorization-technique-for-recommender-systems-from-scratch-7828c9166d3c" TargetMode="External"/><Relationship Id="rId3" Type="http://schemas.openxmlformats.org/officeDocument/2006/relationships/image" Target="../media/image1.png"/><Relationship Id="rId7" Type="http://schemas.openxmlformats.org/officeDocument/2006/relationships/hyperlink" Target="https://rmit.instructure.com/courses/125162/files/39724434?module_item_id=6451709" TargetMode="External"/><Relationship Id="rId12" Type="http://schemas.openxmlformats.org/officeDocument/2006/relationships/hyperlink" Target="https://developers.google.com/machine-learning/recommendation/collaborative/matrix" TargetMode="External"/><Relationship Id="rId17" Type="http://schemas.openxmlformats.org/officeDocument/2006/relationships/hyperlink" Target="https://c3.ai/glossary/data-science/mean-absolute-error/" TargetMode="External"/><Relationship Id="rId2" Type="http://schemas.openxmlformats.org/officeDocument/2006/relationships/image" Target="../media/image12.jpeg"/><Relationship Id="rId16" Type="http://schemas.openxmlformats.org/officeDocument/2006/relationships/hyperlink" Target="https://pandas.pydata.org/docs/reference/api/pandas.factorize.html" TargetMode="External"/><Relationship Id="rId1" Type="http://schemas.openxmlformats.org/officeDocument/2006/relationships/slideLayout" Target="../slideLayouts/slideLayout2.xml"/><Relationship Id="rId6" Type="http://schemas.openxmlformats.org/officeDocument/2006/relationships/hyperlink" Target="https://rmit.instructure.com/courses/125162/files/41331874?module_item_id=6672004" TargetMode="External"/><Relationship Id="rId11" Type="http://schemas.openxmlformats.org/officeDocument/2006/relationships/hyperlink" Target="https://www.evidentlyai.com/ranking-metrics/ndcg-metric#:~:text=Normalized%20Discounted%20Cumulative%20Gain%20(NDCG)%20is%20a%20ranking%20quality%20metric,DCG%20representing%20a%20perfect%20ranking" TargetMode="External"/><Relationship Id="rId5" Type="http://schemas.openxmlformats.org/officeDocument/2006/relationships/hyperlink" Target="https://rmit.instructure.com/courses/125162/files/39724460?module_item_id=6451699" TargetMode="External"/><Relationship Id="rId15" Type="http://schemas.openxmlformats.org/officeDocument/2006/relationships/hyperlink" Target="https://towardsdatascience.com/recommendation-system-matrix-factorization-d61978660b4b" TargetMode="External"/><Relationship Id="rId10" Type="http://schemas.openxmlformats.org/officeDocument/2006/relationships/hyperlink" Target="https://www.researchgate.net/publication/379180704_Performance_comparison_and_analysis_of_SVD_and_ALS_in_recommendation_system#:~:text=Specifically%2C%20the%20SVD%20algorithm%20demonstrates,ALS%20by%20a%20considerable%20margin" TargetMode="External"/><Relationship Id="rId4" Type="http://schemas.openxmlformats.org/officeDocument/2006/relationships/hyperlink" Target="https://rmit.instructure.com/courses/125162/files/41220806?module_item_id=6661186" TargetMode="External"/><Relationship Id="rId9" Type="http://schemas.openxmlformats.org/officeDocument/2006/relationships/hyperlink" Target="https://stats.stackexchange.com/questions/354355/what-is-the-relation-between-svd-and-als" TargetMode="External"/><Relationship Id="rId14" Type="http://schemas.openxmlformats.org/officeDocument/2006/relationships/hyperlink" Target="https://towardsdatascience.com/what-are-rmse-and-mae-e405ce23038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A molecular model">
            <a:extLst>
              <a:ext uri="{FF2B5EF4-FFF2-40B4-BE49-F238E27FC236}">
                <a16:creationId xmlns:a16="http://schemas.microsoft.com/office/drawing/2014/main" id="{A0B58D9D-3266-F51F-33A7-3B30416F0DD9}"/>
              </a:ext>
            </a:extLst>
          </p:cNvPr>
          <p:cNvPicPr>
            <a:picLocks noChangeAspect="1"/>
          </p:cNvPicPr>
          <p:nvPr/>
        </p:nvPicPr>
        <p:blipFill>
          <a:blip r:embed="rId2">
            <a:alphaModFix amt="40000"/>
          </a:blip>
          <a:srcRect t="7221" b="8509"/>
          <a:stretch/>
        </p:blipFill>
        <p:spPr>
          <a:xfrm>
            <a:off x="20" y="10"/>
            <a:ext cx="12191980" cy="6857990"/>
          </a:xfrm>
          <a:prstGeom prst="rect">
            <a:avLst/>
          </a:prstGeom>
        </p:spPr>
      </p:pic>
      <p:sp>
        <p:nvSpPr>
          <p:cNvPr id="2" name="Title 1">
            <a:extLst>
              <a:ext uri="{FF2B5EF4-FFF2-40B4-BE49-F238E27FC236}">
                <a16:creationId xmlns:a16="http://schemas.microsoft.com/office/drawing/2014/main" id="{EA13E4B7-ACB2-DCFA-F417-B5936BDD75B4}"/>
              </a:ext>
            </a:extLst>
          </p:cNvPr>
          <p:cNvSpPr>
            <a:spLocks noGrp="1"/>
          </p:cNvSpPr>
          <p:nvPr>
            <p:ph type="ctrTitle"/>
          </p:nvPr>
        </p:nvSpPr>
        <p:spPr>
          <a:xfrm>
            <a:off x="1371600" y="1120442"/>
            <a:ext cx="9448800" cy="2602062"/>
          </a:xfrm>
        </p:spPr>
        <p:txBody>
          <a:bodyPr>
            <a:normAutofit/>
          </a:bodyPr>
          <a:lstStyle/>
          <a:p>
            <a:r>
              <a:rPr lang="en-AU" dirty="0"/>
              <a:t>Assignment 3: Recommender Systems – Data Science</a:t>
            </a:r>
          </a:p>
        </p:txBody>
      </p:sp>
      <p:sp>
        <p:nvSpPr>
          <p:cNvPr id="3" name="Subtitle 2">
            <a:extLst>
              <a:ext uri="{FF2B5EF4-FFF2-40B4-BE49-F238E27FC236}">
                <a16:creationId xmlns:a16="http://schemas.microsoft.com/office/drawing/2014/main" id="{0C35BD8D-6BA6-1920-5E40-E6B9331B03D3}"/>
              </a:ext>
            </a:extLst>
          </p:cNvPr>
          <p:cNvSpPr>
            <a:spLocks noGrp="1"/>
          </p:cNvSpPr>
          <p:nvPr>
            <p:ph type="subTitle" idx="1"/>
          </p:nvPr>
        </p:nvSpPr>
        <p:spPr>
          <a:xfrm>
            <a:off x="1371600" y="3979334"/>
            <a:ext cx="9448800" cy="863601"/>
          </a:xfrm>
        </p:spPr>
        <p:txBody>
          <a:bodyPr>
            <a:normAutofit fontScale="25000" lnSpcReduction="20000"/>
          </a:bodyPr>
          <a:lstStyle/>
          <a:p>
            <a:r>
              <a:rPr lang="en-AU" sz="6700" dirty="0"/>
              <a:t>COSC2670/COSC2738</a:t>
            </a:r>
          </a:p>
          <a:p>
            <a:r>
              <a:rPr lang="en-AU" sz="6700" dirty="0"/>
              <a:t>Ridge Tagala </a:t>
            </a:r>
          </a:p>
          <a:p>
            <a:r>
              <a:rPr lang="en-AU" sz="6700" dirty="0"/>
              <a:t>S3934367</a:t>
            </a:r>
          </a:p>
          <a:p>
            <a:endParaRPr lang="en-AU" sz="800" dirty="0"/>
          </a:p>
        </p:txBody>
      </p:sp>
    </p:spTree>
    <p:extLst>
      <p:ext uri="{BB962C8B-B14F-4D97-AF65-F5344CB8AC3E}">
        <p14:creationId xmlns:p14="http://schemas.microsoft.com/office/powerpoint/2010/main" val="48631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es in folders">
            <a:extLst>
              <a:ext uri="{FF2B5EF4-FFF2-40B4-BE49-F238E27FC236}">
                <a16:creationId xmlns:a16="http://schemas.microsoft.com/office/drawing/2014/main" id="{4BD793CC-C2D2-239E-F720-9A1F3888A9E7}"/>
              </a:ext>
            </a:extLst>
          </p:cNvPr>
          <p:cNvPicPr>
            <a:picLocks noChangeAspect="1"/>
          </p:cNvPicPr>
          <p:nvPr/>
        </p:nvPicPr>
        <p:blipFill>
          <a:blip r:embed="rId2">
            <a:duotone>
              <a:prstClr val="black"/>
              <a:schemeClr val="tx2">
                <a:tint val="45000"/>
                <a:satMod val="400000"/>
              </a:schemeClr>
            </a:duotone>
            <a:alphaModFix amt="30000"/>
          </a:blip>
          <a:srcRect t="4773" b="10957"/>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A67CF4D-7BE7-67AE-1452-D981ADE4BD51}"/>
              </a:ext>
            </a:extLst>
          </p:cNvPr>
          <p:cNvSpPr>
            <a:spLocks noGrp="1"/>
          </p:cNvSpPr>
          <p:nvPr>
            <p:ph type="title"/>
          </p:nvPr>
        </p:nvSpPr>
        <p:spPr>
          <a:xfrm>
            <a:off x="7876673" y="164431"/>
            <a:ext cx="3196389" cy="292769"/>
          </a:xfrm>
        </p:spPr>
        <p:txBody>
          <a:bodyPr>
            <a:normAutofit fontScale="90000"/>
          </a:bodyPr>
          <a:lstStyle/>
          <a:p>
            <a:r>
              <a:rPr lang="en-AU" dirty="0"/>
              <a:t>References: </a:t>
            </a:r>
          </a:p>
        </p:txBody>
      </p:sp>
      <p:sp>
        <p:nvSpPr>
          <p:cNvPr id="3" name="Content Placeholder 2">
            <a:extLst>
              <a:ext uri="{FF2B5EF4-FFF2-40B4-BE49-F238E27FC236}">
                <a16:creationId xmlns:a16="http://schemas.microsoft.com/office/drawing/2014/main" id="{5DDD462C-7017-E9E2-BF46-7DDD83A0F535}"/>
              </a:ext>
            </a:extLst>
          </p:cNvPr>
          <p:cNvSpPr>
            <a:spLocks noGrp="1"/>
          </p:cNvSpPr>
          <p:nvPr>
            <p:ph idx="1"/>
          </p:nvPr>
        </p:nvSpPr>
        <p:spPr>
          <a:xfrm>
            <a:off x="0" y="535890"/>
            <a:ext cx="12192000" cy="630623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Internal References: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chemeClr val="tx1"/>
                </a:solidFill>
                <a:effectLst/>
                <a:latin typeface="Arial" panose="020B0604020202020204" pitchFamily="34" charset="0"/>
              </a:rPr>
              <a:t>RMIT Canvas Links: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RMIT University. (n.d.-a). </a:t>
            </a:r>
            <a:r>
              <a:rPr kumimoji="0" lang="en-US" altLang="en-US" sz="1300" b="0" i="1" u="none" strike="noStrike" cap="none" normalizeH="0" baseline="0" dirty="0">
                <a:ln>
                  <a:noFill/>
                </a:ln>
                <a:solidFill>
                  <a:schemeClr val="tx1"/>
                </a:solidFill>
                <a:effectLst/>
                <a:latin typeface="Arial" panose="020B0604020202020204" pitchFamily="34" charset="0"/>
              </a:rPr>
              <a:t>Week 9 slides</a:t>
            </a:r>
            <a:r>
              <a:rPr kumimoji="0" lang="en-US" altLang="en-US" sz="1300" b="0" i="0" u="none" strike="noStrike" cap="none" normalizeH="0" baseline="0" dirty="0">
                <a:ln>
                  <a:noFill/>
                </a:ln>
                <a:solidFill>
                  <a:schemeClr val="tx1"/>
                </a:solidFill>
                <a:effectLst/>
                <a:latin typeface="Arial" panose="020B0604020202020204" pitchFamily="34" charset="0"/>
              </a:rPr>
              <a:t>. Canvas. </a:t>
            </a:r>
            <a:r>
              <a:rPr kumimoji="0" lang="en-US" altLang="en-US" sz="1300" b="0" i="0" u="none" strike="noStrike" cap="none" normalizeH="0" baseline="0" dirty="0">
                <a:ln>
                  <a:noFill/>
                </a:ln>
                <a:solidFill>
                  <a:schemeClr val="tx1"/>
                </a:solidFill>
                <a:effectLst/>
                <a:latin typeface="Arial" panose="020B0604020202020204" pitchFamily="34" charset="0"/>
                <a:hlinkClick r:id="rId4"/>
              </a:rPr>
              <a:t>https://rmit.instructure.com/courses/125162/files/41220806?module_item_id=6661186</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RMIT University. (n.d.-b). </a:t>
            </a:r>
            <a:r>
              <a:rPr kumimoji="0" lang="en-US" altLang="en-US" sz="1300" b="0" i="1" u="none" strike="noStrike" cap="none" normalizeH="0" baseline="0" dirty="0">
                <a:ln>
                  <a:noFill/>
                </a:ln>
                <a:solidFill>
                  <a:schemeClr val="tx1"/>
                </a:solidFill>
                <a:effectLst/>
                <a:latin typeface="Arial" panose="020B0604020202020204" pitchFamily="34" charset="0"/>
              </a:rPr>
              <a:t>Week 9 practical activity</a:t>
            </a:r>
            <a:r>
              <a:rPr kumimoji="0" lang="en-US" altLang="en-US" sz="1300" b="0" i="0" u="none" strike="noStrike" cap="none" normalizeH="0" baseline="0" dirty="0">
                <a:ln>
                  <a:noFill/>
                </a:ln>
                <a:solidFill>
                  <a:schemeClr val="tx1"/>
                </a:solidFill>
                <a:effectLst/>
                <a:latin typeface="Arial" panose="020B0604020202020204" pitchFamily="34" charset="0"/>
              </a:rPr>
              <a:t>. Canvas. </a:t>
            </a:r>
            <a:r>
              <a:rPr kumimoji="0" lang="en-US" altLang="en-US" sz="1300" b="0" i="0" u="none" strike="noStrike" cap="none" normalizeH="0" baseline="0" dirty="0">
                <a:ln>
                  <a:noFill/>
                </a:ln>
                <a:solidFill>
                  <a:schemeClr val="tx1"/>
                </a:solidFill>
                <a:effectLst/>
                <a:latin typeface="Arial" panose="020B0604020202020204" pitchFamily="34" charset="0"/>
                <a:hlinkClick r:id="rId5"/>
              </a:rPr>
              <a:t>https://rmit.instructure.com/courses/125162/files/39724460?module_item_id=6451699</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RMIT University. (n.d.-c). </a:t>
            </a:r>
            <a:r>
              <a:rPr kumimoji="0" lang="en-US" altLang="en-US" sz="1300" b="0" i="1" u="none" strike="noStrike" cap="none" normalizeH="0" baseline="0" dirty="0">
                <a:ln>
                  <a:noFill/>
                </a:ln>
                <a:solidFill>
                  <a:schemeClr val="tx1"/>
                </a:solidFill>
                <a:effectLst/>
                <a:latin typeface="Arial" panose="020B0604020202020204" pitchFamily="34" charset="0"/>
              </a:rPr>
              <a:t>Week 10 slides</a:t>
            </a:r>
            <a:r>
              <a:rPr kumimoji="0" lang="en-US" altLang="en-US" sz="1300" b="0" i="0" u="none" strike="noStrike" cap="none" normalizeH="0" baseline="0" dirty="0">
                <a:ln>
                  <a:noFill/>
                </a:ln>
                <a:solidFill>
                  <a:schemeClr val="tx1"/>
                </a:solidFill>
                <a:effectLst/>
                <a:latin typeface="Arial" panose="020B0604020202020204" pitchFamily="34" charset="0"/>
              </a:rPr>
              <a:t>. Canvas. </a:t>
            </a:r>
            <a:r>
              <a:rPr kumimoji="0" lang="en-US" altLang="en-US" sz="1300" b="0" i="0" u="none" strike="noStrike" cap="none" normalizeH="0" baseline="0" dirty="0">
                <a:ln>
                  <a:noFill/>
                </a:ln>
                <a:solidFill>
                  <a:schemeClr val="tx1"/>
                </a:solidFill>
                <a:effectLst/>
                <a:latin typeface="Arial" panose="020B0604020202020204" pitchFamily="34" charset="0"/>
                <a:hlinkClick r:id="rId6"/>
              </a:rPr>
              <a:t>https://rmit.instructure.com/courses/125162/files/41331874?module_item_id=6672004</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RMIT University. (n.d.-d). </a:t>
            </a:r>
            <a:r>
              <a:rPr kumimoji="0" lang="en-US" altLang="en-US" sz="1300" b="0" i="1" u="none" strike="noStrike" cap="none" normalizeH="0" baseline="0" dirty="0">
                <a:ln>
                  <a:noFill/>
                </a:ln>
                <a:solidFill>
                  <a:schemeClr val="tx1"/>
                </a:solidFill>
                <a:effectLst/>
                <a:latin typeface="Arial" panose="020B0604020202020204" pitchFamily="34" charset="0"/>
              </a:rPr>
              <a:t>Week 10 practical activity</a:t>
            </a:r>
            <a:r>
              <a:rPr kumimoji="0" lang="en-US" altLang="en-US" sz="1300" b="0" i="0" u="none" strike="noStrike" cap="none" normalizeH="0" baseline="0" dirty="0">
                <a:ln>
                  <a:noFill/>
                </a:ln>
                <a:solidFill>
                  <a:schemeClr val="tx1"/>
                </a:solidFill>
                <a:effectLst/>
                <a:latin typeface="Arial" panose="020B0604020202020204" pitchFamily="34" charset="0"/>
              </a:rPr>
              <a:t>. Canvas. </a:t>
            </a:r>
            <a:r>
              <a:rPr kumimoji="0" lang="en-US" altLang="en-US" sz="1300" b="0" i="0" u="none" strike="noStrike" cap="none" normalizeH="0" baseline="0" dirty="0">
                <a:ln>
                  <a:noFill/>
                </a:ln>
                <a:solidFill>
                  <a:schemeClr val="tx1"/>
                </a:solidFill>
                <a:effectLst/>
                <a:latin typeface="Arial" panose="020B0604020202020204" pitchFamily="34" charset="0"/>
                <a:hlinkClick r:id="rId7"/>
              </a:rPr>
              <a:t>https://rmit.instructure.com/courses/125162/files/39724434?module_item_id=6451709</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External References: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Pearson Correlation Coefficient:</a:t>
            </a: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rPr>
              <a:t>Scribbr</a:t>
            </a:r>
            <a:r>
              <a:rPr kumimoji="0" lang="en-US" altLang="en-US" sz="1300" b="0" i="0" u="none" strike="noStrike" cap="none" normalizeH="0" baseline="0" dirty="0">
                <a:ln>
                  <a:noFill/>
                </a:ln>
                <a:solidFill>
                  <a:schemeClr val="tx1"/>
                </a:solidFill>
                <a:effectLst/>
                <a:latin typeface="Arial" panose="020B0604020202020204" pitchFamily="34" charset="0"/>
              </a:rPr>
              <a:t>. (n.d.). </a:t>
            </a:r>
            <a:r>
              <a:rPr kumimoji="0" lang="en-US" altLang="en-US" sz="1300" b="0" i="1" u="none" strike="noStrike" cap="none" normalizeH="0" baseline="0" dirty="0">
                <a:ln>
                  <a:noFill/>
                </a:ln>
                <a:solidFill>
                  <a:schemeClr val="tx1"/>
                </a:solidFill>
                <a:effectLst/>
                <a:latin typeface="Arial" panose="020B0604020202020204" pitchFamily="34" charset="0"/>
              </a:rPr>
              <a:t>Pearson correlation coefficient</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8"/>
              </a:rPr>
              <a:t>https://www.scribbr.com/statistics/pearson-correlation-coefficient/#:~:text=The%20Pearson%20correlation%20coefficient%20(r,the%20relationship%20between%20two%20variables.&amp;text=When%20one%20variable%20changes%2C%20the,changes%20in%20the%20same%20direction</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Relation Between SVD and ALS:</a:t>
            </a: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rPr>
              <a:t>StackExchange</a:t>
            </a:r>
            <a:r>
              <a:rPr kumimoji="0" lang="en-US" altLang="en-US" sz="1300" b="0" i="0" u="none" strike="noStrike" cap="none" normalizeH="0" baseline="0" dirty="0">
                <a:ln>
                  <a:noFill/>
                </a:ln>
                <a:solidFill>
                  <a:schemeClr val="tx1"/>
                </a:solidFill>
                <a:effectLst/>
                <a:latin typeface="Arial" panose="020B0604020202020204" pitchFamily="34" charset="0"/>
              </a:rPr>
              <a:t>. (2018). </a:t>
            </a:r>
            <a:r>
              <a:rPr kumimoji="0" lang="en-US" altLang="en-US" sz="1300" b="0" i="1" u="none" strike="noStrike" cap="none" normalizeH="0" baseline="0" dirty="0">
                <a:ln>
                  <a:noFill/>
                </a:ln>
                <a:solidFill>
                  <a:schemeClr val="tx1"/>
                </a:solidFill>
                <a:effectLst/>
                <a:latin typeface="Arial" panose="020B0604020202020204" pitchFamily="34" charset="0"/>
              </a:rPr>
              <a:t>What is the relation between SVD and ALS?</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9"/>
              </a:rPr>
              <a:t>https://stats.stackexchange.com/questions/354355/what-is-the-relation-between-svd-and-als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Performance Comparison of SVD and ALS:</a:t>
            </a: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err="1">
                <a:ln>
                  <a:noFill/>
                </a:ln>
                <a:solidFill>
                  <a:schemeClr val="tx1"/>
                </a:solidFill>
                <a:effectLst/>
                <a:latin typeface="Arial" panose="020B0604020202020204" pitchFamily="34" charset="0"/>
              </a:rPr>
              <a:t>Banik</a:t>
            </a:r>
            <a:r>
              <a:rPr kumimoji="0" lang="en-US" altLang="en-US" sz="1300" b="0" i="0" u="none" strike="noStrike" cap="none" normalizeH="0" baseline="0" dirty="0">
                <a:ln>
                  <a:noFill/>
                </a:ln>
                <a:solidFill>
                  <a:schemeClr val="tx1"/>
                </a:solidFill>
                <a:effectLst/>
                <a:latin typeface="Arial" panose="020B0604020202020204" pitchFamily="34" charset="0"/>
              </a:rPr>
              <a:t>, N. S., Gupta, A., &amp; Tiwari, M. (2021). </a:t>
            </a:r>
            <a:r>
              <a:rPr kumimoji="0" lang="en-US" altLang="en-US" sz="1300" b="0" i="1" u="none" strike="noStrike" cap="none" normalizeH="0" baseline="0" dirty="0">
                <a:ln>
                  <a:noFill/>
                </a:ln>
                <a:solidFill>
                  <a:schemeClr val="tx1"/>
                </a:solidFill>
                <a:effectLst/>
                <a:latin typeface="Arial" panose="020B0604020202020204" pitchFamily="34" charset="0"/>
              </a:rPr>
              <a:t>Performance comparison and analysis of SVD and ALS in recommendation system</a:t>
            </a:r>
            <a:r>
              <a:rPr kumimoji="0" lang="en-US" altLang="en-US" sz="1300" b="0" i="0" u="none" strike="noStrike" cap="none" normalizeH="0" baseline="0" dirty="0">
                <a:ln>
                  <a:noFill/>
                </a:ln>
                <a:solidFill>
                  <a:schemeClr val="tx1"/>
                </a:solidFill>
                <a:effectLst/>
                <a:latin typeface="Arial" panose="020B0604020202020204" pitchFamily="34" charset="0"/>
              </a:rPr>
              <a:t>. ResearchGate.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0"/>
              </a:rPr>
              <a:t>https://www.researchgate.net/publication/379180704_Performance_comparison_and_analysis_of_SVD_and_ALS_in_recommendation_system#:~:text=Specifically%2C%20the%20SVD%20algorithm%20demonstrates,ALS%20by%20a%20considerable%20margin</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NDCG Metric:</a:t>
            </a:r>
            <a:r>
              <a:rPr kumimoji="0" lang="en-US" altLang="en-US" sz="1300" b="0" i="0" u="none" strike="noStrike" cap="none" normalizeH="0" baseline="0" dirty="0">
                <a:ln>
                  <a:noFill/>
                </a:ln>
                <a:solidFill>
                  <a:schemeClr val="tx1"/>
                </a:solidFill>
                <a:effectLst/>
                <a:latin typeface="Arial" panose="020B0604020202020204" pitchFamily="34" charset="0"/>
              </a:rPr>
              <a:t> Evidently AI. (n.d.). </a:t>
            </a:r>
            <a:r>
              <a:rPr kumimoji="0" lang="en-US" altLang="en-US" sz="1300" b="0" i="1" u="none" strike="noStrike" cap="none" normalizeH="0" baseline="0" dirty="0">
                <a:ln>
                  <a:noFill/>
                </a:ln>
                <a:solidFill>
                  <a:schemeClr val="tx1"/>
                </a:solidFill>
                <a:effectLst/>
                <a:latin typeface="Arial" panose="020B0604020202020204" pitchFamily="34" charset="0"/>
              </a:rPr>
              <a:t>Normalized Discounted Cumulative Gain (NDCG)</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1"/>
              </a:rPr>
              <a:t>https://www.evidentlyai.com/ranking-metrics/ndcg-metric#:~:text=Normalized%20Discounted%20Cumulative%20Gain%20(NDCG)%20is%20a%20ranking%20quality%20metric,DCG%20representing%20a%20perfect%20ranking</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Matrix Factorization with Collaborative Filtering:</a:t>
            </a:r>
            <a:r>
              <a:rPr kumimoji="0" lang="en-US" altLang="en-US" sz="1300" b="0" i="0" u="none" strike="noStrike" cap="none" normalizeH="0" baseline="0" dirty="0">
                <a:ln>
                  <a:noFill/>
                </a:ln>
                <a:solidFill>
                  <a:schemeClr val="tx1"/>
                </a:solidFill>
                <a:effectLst/>
                <a:latin typeface="Arial" panose="020B0604020202020204" pitchFamily="34" charset="0"/>
              </a:rPr>
              <a:t> Google Developers. (n.d.). </a:t>
            </a:r>
            <a:r>
              <a:rPr kumimoji="0" lang="en-US" altLang="en-US" sz="1300" b="0" i="1" u="none" strike="noStrike" cap="none" normalizeH="0" baseline="0" dirty="0">
                <a:ln>
                  <a:noFill/>
                </a:ln>
                <a:solidFill>
                  <a:schemeClr val="tx1"/>
                </a:solidFill>
                <a:effectLst/>
                <a:latin typeface="Arial" panose="020B0604020202020204" pitchFamily="34" charset="0"/>
              </a:rPr>
              <a:t>Matrix factorization for recommendation</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2"/>
              </a:rPr>
              <a:t>https://developers.google.com/machine-learning/recommendation/collaborative/matrix</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RMSE Overview:</a:t>
            </a:r>
            <a:r>
              <a:rPr kumimoji="0" lang="en-US" altLang="en-US" sz="1300" b="0" i="0" u="none" strike="noStrike" cap="none" normalizeH="0" baseline="0" dirty="0">
                <a:ln>
                  <a:noFill/>
                </a:ln>
                <a:solidFill>
                  <a:schemeClr val="tx1"/>
                </a:solidFill>
                <a:effectLst/>
                <a:latin typeface="Arial" panose="020B0604020202020204" pitchFamily="34" charset="0"/>
              </a:rPr>
              <a:t> Discovery. (n.d.). </a:t>
            </a:r>
            <a:r>
              <a:rPr kumimoji="0" lang="en-US" altLang="en-US" sz="1300" b="0" i="1" u="none" strike="noStrike" cap="none" normalizeH="0" baseline="0" dirty="0">
                <a:ln>
                  <a:noFill/>
                </a:ln>
                <a:solidFill>
                  <a:schemeClr val="tx1"/>
                </a:solidFill>
                <a:effectLst/>
                <a:latin typeface="Arial" panose="020B0604020202020204" pitchFamily="34" charset="0"/>
              </a:rPr>
              <a:t>Root mean square error (RMSE)</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3"/>
              </a:rPr>
              <a:t>https://discovery.cs.illinois.edu/guides/Statistics-with-Python/rmse/#:~:text=What%20is%20the%20RMSE%3F,and%20observed%20by%20a%20model</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RMSE and MAE Explanation:</a:t>
            </a:r>
            <a:r>
              <a:rPr kumimoji="0" lang="en-US" altLang="en-US" sz="1300" b="0" i="0" u="none" strike="noStrike" cap="none" normalizeH="0" baseline="0" dirty="0">
                <a:ln>
                  <a:noFill/>
                </a:ln>
                <a:solidFill>
                  <a:schemeClr val="tx1"/>
                </a:solidFill>
                <a:effectLst/>
                <a:latin typeface="Arial" panose="020B0604020202020204" pitchFamily="34" charset="0"/>
              </a:rPr>
              <a:t> Kumar, S. (2019, August 20). </a:t>
            </a:r>
            <a:r>
              <a:rPr kumimoji="0" lang="en-US" altLang="en-US" sz="1300" b="0" i="1" u="none" strike="noStrike" cap="none" normalizeH="0" baseline="0" dirty="0">
                <a:ln>
                  <a:noFill/>
                </a:ln>
                <a:solidFill>
                  <a:schemeClr val="tx1"/>
                </a:solidFill>
                <a:effectLst/>
                <a:latin typeface="Arial" panose="020B0604020202020204" pitchFamily="34" charset="0"/>
              </a:rPr>
              <a:t>What are RMSE and MAE?</a:t>
            </a:r>
            <a:r>
              <a:rPr kumimoji="0" lang="en-US" altLang="en-US" sz="1300" b="0" i="0" u="none" strike="noStrike" cap="none" normalizeH="0" baseline="0" dirty="0">
                <a:ln>
                  <a:noFill/>
                </a:ln>
                <a:solidFill>
                  <a:schemeClr val="tx1"/>
                </a:solidFill>
                <a:effectLst/>
                <a:latin typeface="Arial" panose="020B0604020202020204" pitchFamily="34" charset="0"/>
              </a:rPr>
              <a:t> Medium.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4"/>
              </a:rPr>
              <a:t>https://towardsdatascience.com/what-are-rmse-and-mae-e405ce230383</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Matrix Factorization Technique:</a:t>
            </a:r>
            <a:r>
              <a:rPr kumimoji="0" lang="en-US" altLang="en-US" sz="1300" b="0" i="0" u="none" strike="noStrike" cap="none" normalizeH="0" baseline="0" dirty="0">
                <a:ln>
                  <a:noFill/>
                </a:ln>
                <a:solidFill>
                  <a:schemeClr val="tx1"/>
                </a:solidFill>
                <a:effectLst/>
                <a:latin typeface="Arial" panose="020B0604020202020204" pitchFamily="34" charset="0"/>
              </a:rPr>
              <a:t> Malik, H. (2020, March 20). </a:t>
            </a:r>
            <a:r>
              <a:rPr kumimoji="0" lang="en-US" altLang="en-US" sz="1300" b="0" i="1" u="none" strike="noStrike" cap="none" normalizeH="0" baseline="0" dirty="0">
                <a:ln>
                  <a:noFill/>
                </a:ln>
                <a:solidFill>
                  <a:schemeClr val="tx1"/>
                </a:solidFill>
                <a:effectLst/>
                <a:latin typeface="Arial" panose="020B0604020202020204" pitchFamily="34" charset="0"/>
              </a:rPr>
              <a:t>Recommendation system: Matrix factorization</a:t>
            </a:r>
            <a:r>
              <a:rPr kumimoji="0" lang="en-US" altLang="en-US" sz="1300" b="0" i="0" u="none" strike="noStrike" cap="none" normalizeH="0" baseline="0" dirty="0">
                <a:ln>
                  <a:noFill/>
                </a:ln>
                <a:solidFill>
                  <a:schemeClr val="tx1"/>
                </a:solidFill>
                <a:effectLst/>
                <a:latin typeface="Arial" panose="020B0604020202020204" pitchFamily="34" charset="0"/>
              </a:rPr>
              <a:t>. Towards Data Science.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5"/>
              </a:rPr>
              <a:t>https://towardsdatascience.com/recommendation-system-matrix-factorization-d61978660b4b</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Pandas Factorize Documentation:</a:t>
            </a:r>
            <a:r>
              <a:rPr kumimoji="0" lang="en-US" altLang="en-US" sz="1300" b="0" i="0" u="none" strike="noStrike" cap="none" normalizeH="0" baseline="0" dirty="0">
                <a:ln>
                  <a:noFill/>
                </a:ln>
                <a:solidFill>
                  <a:schemeClr val="tx1"/>
                </a:solidFill>
                <a:effectLst/>
                <a:latin typeface="Arial" panose="020B0604020202020204" pitchFamily="34" charset="0"/>
              </a:rPr>
              <a:t> pandas. (n.d.). </a:t>
            </a:r>
            <a:r>
              <a:rPr kumimoji="0" lang="en-US" altLang="en-US" sz="1300" b="0" i="1" u="none" strike="noStrike" cap="none" normalizeH="0" baseline="0" dirty="0" err="1">
                <a:ln>
                  <a:noFill/>
                </a:ln>
                <a:solidFill>
                  <a:schemeClr val="tx1"/>
                </a:solidFill>
                <a:effectLst/>
                <a:latin typeface="Arial" panose="020B0604020202020204" pitchFamily="34" charset="0"/>
              </a:rPr>
              <a:t>pandas.factorize</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6"/>
              </a:rPr>
              <a:t>https://pandas.pydata.org/docs/reference/api/pandas.factorize.html</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Mean Absolute Error:</a:t>
            </a:r>
            <a:r>
              <a:rPr kumimoji="0" lang="en-US" altLang="en-US" sz="1300" b="0" i="0" u="none" strike="noStrike" cap="none" normalizeH="0" baseline="0" dirty="0">
                <a:ln>
                  <a:noFill/>
                </a:ln>
                <a:solidFill>
                  <a:schemeClr val="tx1"/>
                </a:solidFill>
                <a:effectLst/>
                <a:latin typeface="Arial" panose="020B0604020202020204" pitchFamily="34" charset="0"/>
              </a:rPr>
              <a:t> C3 AI. (n.d.). </a:t>
            </a:r>
            <a:r>
              <a:rPr kumimoji="0" lang="en-US" altLang="en-US" sz="1300" b="0" i="1" u="none" strike="noStrike" cap="none" normalizeH="0" baseline="0" dirty="0">
                <a:ln>
                  <a:noFill/>
                </a:ln>
                <a:solidFill>
                  <a:schemeClr val="tx1"/>
                </a:solidFill>
                <a:effectLst/>
                <a:latin typeface="Arial" panose="020B0604020202020204" pitchFamily="34" charset="0"/>
              </a:rPr>
              <a:t>Mean absolute error (MAE)</a:t>
            </a:r>
            <a:r>
              <a:rPr kumimoji="0" lang="en-US" altLang="en-US" sz="1300" b="0" i="0" u="none" strike="noStrike" cap="none" normalizeH="0" baseline="0" dirty="0">
                <a:ln>
                  <a:noFill/>
                </a:ln>
                <a:solidFill>
                  <a:schemeClr val="tx1"/>
                </a:solidFill>
                <a:effectLst/>
                <a:latin typeface="Arial" panose="020B0604020202020204" pitchFamily="34" charset="0"/>
              </a:rPr>
              <a:t>.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7"/>
              </a:rPr>
              <a:t>https://c3.ai/glossary/data-science/mean-absolute-error/</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Implementing Matrix Factorization:</a:t>
            </a:r>
            <a:r>
              <a:rPr kumimoji="0" lang="en-US" altLang="en-US" sz="1300" b="0" i="0" u="none" strike="noStrike" cap="none" normalizeH="0" baseline="0" dirty="0">
                <a:ln>
                  <a:noFill/>
                </a:ln>
                <a:solidFill>
                  <a:schemeClr val="tx1"/>
                </a:solidFill>
                <a:effectLst/>
                <a:latin typeface="Arial" panose="020B0604020202020204" pitchFamily="34" charset="0"/>
              </a:rPr>
              <a:t> Patel, R. (2020, March 23). </a:t>
            </a:r>
            <a:r>
              <a:rPr kumimoji="0" lang="en-US" altLang="en-US" sz="1300" b="0" i="1" u="none" strike="noStrike" cap="none" normalizeH="0" baseline="0" dirty="0">
                <a:ln>
                  <a:noFill/>
                </a:ln>
                <a:solidFill>
                  <a:schemeClr val="tx1"/>
                </a:solidFill>
                <a:effectLst/>
                <a:latin typeface="Arial" panose="020B0604020202020204" pitchFamily="34" charset="0"/>
              </a:rPr>
              <a:t>Implementing matrix factorization technique for recommender systems from scratch</a:t>
            </a:r>
            <a:r>
              <a:rPr kumimoji="0" lang="en-US" altLang="en-US" sz="1300" b="0" i="0" u="none" strike="noStrike" cap="none" normalizeH="0" baseline="0" dirty="0">
                <a:ln>
                  <a:noFill/>
                </a:ln>
                <a:solidFill>
                  <a:schemeClr val="tx1"/>
                </a:solidFill>
                <a:effectLst/>
                <a:latin typeface="Arial" panose="020B0604020202020204" pitchFamily="34" charset="0"/>
              </a:rPr>
              <a:t>. Medium. Retrieved from </a:t>
            </a:r>
            <a:r>
              <a:rPr kumimoji="0" lang="en-US" altLang="en-US" sz="1300" b="0" i="0" u="none" strike="noStrike" cap="none" normalizeH="0" baseline="0" dirty="0">
                <a:ln>
                  <a:noFill/>
                </a:ln>
                <a:solidFill>
                  <a:schemeClr val="tx1"/>
                </a:solidFill>
                <a:effectLst/>
                <a:latin typeface="Arial" panose="020B0604020202020204" pitchFamily="34" charset="0"/>
                <a:hlinkClick r:id="rId18"/>
              </a:rPr>
              <a:t>https://medium.com/@rebirth4vali/implementing-matrix-factorization-technique-for-recommender-systems-from-scratch-7828c9166d3c</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a:buNone/>
            </a:pPr>
            <a:endParaRPr lang="en-AU" sz="1300" dirty="0"/>
          </a:p>
        </p:txBody>
      </p:sp>
      <p:sp>
        <p:nvSpPr>
          <p:cNvPr id="6" name="Rectangle 2">
            <a:extLst>
              <a:ext uri="{FF2B5EF4-FFF2-40B4-BE49-F238E27FC236}">
                <a16:creationId xmlns:a16="http://schemas.microsoft.com/office/drawing/2014/main" id="{5C5EF1D2-7088-D678-19E9-54A8B10A3C98}"/>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7" name="Rectangle 3">
            <a:extLst>
              <a:ext uri="{FF2B5EF4-FFF2-40B4-BE49-F238E27FC236}">
                <a16:creationId xmlns:a16="http://schemas.microsoft.com/office/drawing/2014/main" id="{BA8499BA-07B3-2A0B-68E3-6CEEAB347A2E}"/>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92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3F4A8-B29A-F1FA-BBD6-5A7728363889}"/>
              </a:ext>
            </a:extLst>
          </p:cNvPr>
          <p:cNvSpPr>
            <a:spLocks noGrp="1"/>
          </p:cNvSpPr>
          <p:nvPr>
            <p:ph type="title"/>
          </p:nvPr>
        </p:nvSpPr>
        <p:spPr>
          <a:xfrm>
            <a:off x="1739900" y="681142"/>
            <a:ext cx="9766300" cy="1293028"/>
          </a:xfrm>
        </p:spPr>
        <p:txBody>
          <a:bodyPr>
            <a:normAutofit/>
          </a:bodyPr>
          <a:lstStyle/>
          <a:p>
            <a:r>
              <a:rPr lang="en-AU" dirty="0">
                <a:solidFill>
                  <a:srgbClr val="FFFFFF"/>
                </a:solidFill>
              </a:rPr>
              <a:t>Task 1 summary</a:t>
            </a:r>
          </a:p>
        </p:txBody>
      </p:sp>
      <p:sp>
        <p:nvSpPr>
          <p:cNvPr id="3" name="Content Placeholder 2">
            <a:extLst>
              <a:ext uri="{FF2B5EF4-FFF2-40B4-BE49-F238E27FC236}">
                <a16:creationId xmlns:a16="http://schemas.microsoft.com/office/drawing/2014/main" id="{441020BD-8A57-04F0-3E8D-86EE943D2687}"/>
              </a:ext>
            </a:extLst>
          </p:cNvPr>
          <p:cNvSpPr>
            <a:spLocks noGrp="1"/>
          </p:cNvSpPr>
          <p:nvPr>
            <p:ph idx="1"/>
          </p:nvPr>
        </p:nvSpPr>
        <p:spPr>
          <a:xfrm>
            <a:off x="0" y="2286000"/>
            <a:ext cx="12192000" cy="4572000"/>
          </a:xfrm>
        </p:spPr>
        <p:txBody>
          <a:bodyPr>
            <a:normAutofit/>
          </a:bodyPr>
          <a:lstStyle/>
          <a:p>
            <a:r>
              <a:rPr lang="en-AU" sz="2000" dirty="0"/>
              <a:t>At the time I executed the data set, we get a MAE of 0.747 and a RMSE of 0.921. **Note that the values change every time the program is executed.</a:t>
            </a:r>
          </a:p>
          <a:p>
            <a:pPr lvl="8"/>
            <a:endParaRPr lang="en-AU" sz="1400" dirty="0"/>
          </a:p>
          <a:p>
            <a:pPr marL="0" indent="0">
              <a:buNone/>
            </a:pPr>
            <a:endParaRPr lang="en-AU" sz="2000" dirty="0"/>
          </a:p>
          <a:p>
            <a:r>
              <a:rPr lang="en-AU" sz="2000" dirty="0"/>
              <a:t>The MAE measures the average magnitude of errors in prediction. With a MAE of 0.747, the </a:t>
            </a:r>
            <a:r>
              <a:rPr lang="en-AU" sz="2000" dirty="0" err="1"/>
              <a:t>kNN</a:t>
            </a:r>
            <a:r>
              <a:rPr lang="en-AU" sz="2000" dirty="0"/>
              <a:t> models predicted ratings differ from the actual ratings by around 0.747 points on average.</a:t>
            </a:r>
          </a:p>
          <a:p>
            <a:r>
              <a:rPr lang="en-AU" sz="2000" dirty="0"/>
              <a:t>RMSE also measures the same thing – however, it gives more weight to larger errors due to the differences being squared.</a:t>
            </a:r>
          </a:p>
          <a:p>
            <a:r>
              <a:rPr lang="en-AU" sz="2000" dirty="0"/>
              <a:t>With the RMSE being slightly higher than the MAE, it indicates a low average prediction error. However, there are still occasional larger errors which are well captured by RMSE.</a:t>
            </a:r>
          </a:p>
          <a:p>
            <a:r>
              <a:rPr lang="en-AU" sz="2000" dirty="0"/>
              <a:t>In terms of accuracy, both metrics suggest that the </a:t>
            </a:r>
            <a:r>
              <a:rPr lang="en-AU" sz="2000" dirty="0" err="1"/>
              <a:t>kNN</a:t>
            </a:r>
            <a:r>
              <a:rPr lang="en-AU" sz="2000" dirty="0"/>
              <a:t>-based CF is doing a fitting job at predicting ratings, but there is some room for improvement. One improvement that can be done is the optimisation of the number of neighbours (k-value) in the algorithm. </a:t>
            </a:r>
          </a:p>
        </p:txBody>
      </p:sp>
      <p:pic>
        <p:nvPicPr>
          <p:cNvPr id="11" name="Picture 10">
            <a:extLst>
              <a:ext uri="{FF2B5EF4-FFF2-40B4-BE49-F238E27FC236}">
                <a16:creationId xmlns:a16="http://schemas.microsoft.com/office/drawing/2014/main" id="{7A578693-FAAD-8AF4-CD3E-F6BAD4F158CB}"/>
              </a:ext>
            </a:extLst>
          </p:cNvPr>
          <p:cNvPicPr>
            <a:picLocks noChangeAspect="1"/>
          </p:cNvPicPr>
          <p:nvPr/>
        </p:nvPicPr>
        <p:blipFill>
          <a:blip r:embed="rId2"/>
          <a:stretch>
            <a:fillRect/>
          </a:stretch>
        </p:blipFill>
        <p:spPr>
          <a:xfrm>
            <a:off x="665756" y="3019773"/>
            <a:ext cx="5073312" cy="392337"/>
          </a:xfrm>
          <a:prstGeom prst="rect">
            <a:avLst/>
          </a:prstGeom>
        </p:spPr>
      </p:pic>
      <p:pic>
        <p:nvPicPr>
          <p:cNvPr id="13" name="Picture 12">
            <a:extLst>
              <a:ext uri="{FF2B5EF4-FFF2-40B4-BE49-F238E27FC236}">
                <a16:creationId xmlns:a16="http://schemas.microsoft.com/office/drawing/2014/main" id="{BD4455ED-31A1-1C87-9094-F0CD95BFFCF2}"/>
              </a:ext>
            </a:extLst>
          </p:cNvPr>
          <p:cNvPicPr>
            <a:picLocks noChangeAspect="1"/>
          </p:cNvPicPr>
          <p:nvPr/>
        </p:nvPicPr>
        <p:blipFill>
          <a:blip r:embed="rId3"/>
          <a:stretch>
            <a:fillRect/>
          </a:stretch>
        </p:blipFill>
        <p:spPr>
          <a:xfrm>
            <a:off x="6096000" y="3019773"/>
            <a:ext cx="5983793" cy="392337"/>
          </a:xfrm>
          <a:prstGeom prst="rect">
            <a:avLst/>
          </a:prstGeom>
        </p:spPr>
      </p:pic>
    </p:spTree>
    <p:extLst>
      <p:ext uri="{BB962C8B-B14F-4D97-AF65-F5344CB8AC3E}">
        <p14:creationId xmlns:p14="http://schemas.microsoft.com/office/powerpoint/2010/main" val="97479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6A77-2547-175F-6CC1-FE9C88C2B3A4}"/>
              </a:ext>
            </a:extLst>
          </p:cNvPr>
          <p:cNvSpPr>
            <a:spLocks noGrp="1"/>
          </p:cNvSpPr>
          <p:nvPr>
            <p:ph type="title"/>
          </p:nvPr>
        </p:nvSpPr>
        <p:spPr>
          <a:xfrm>
            <a:off x="309880" y="218941"/>
            <a:ext cx="6832600" cy="1293028"/>
          </a:xfrm>
        </p:spPr>
        <p:txBody>
          <a:bodyPr>
            <a:normAutofit/>
          </a:bodyPr>
          <a:lstStyle/>
          <a:p>
            <a:r>
              <a:rPr lang="en-AU" dirty="0"/>
              <a:t>RMSE vs K-Value</a:t>
            </a:r>
          </a:p>
        </p:txBody>
      </p:sp>
      <p:sp>
        <p:nvSpPr>
          <p:cNvPr id="3" name="Content Placeholder 2">
            <a:extLst>
              <a:ext uri="{FF2B5EF4-FFF2-40B4-BE49-F238E27FC236}">
                <a16:creationId xmlns:a16="http://schemas.microsoft.com/office/drawing/2014/main" id="{84F2D0DB-54BE-46A0-6F4D-E5A5E40F41B1}"/>
              </a:ext>
            </a:extLst>
          </p:cNvPr>
          <p:cNvSpPr>
            <a:spLocks noGrp="1"/>
          </p:cNvSpPr>
          <p:nvPr>
            <p:ph idx="1"/>
          </p:nvPr>
        </p:nvSpPr>
        <p:spPr>
          <a:xfrm>
            <a:off x="0" y="2021305"/>
            <a:ext cx="6096000" cy="4836695"/>
          </a:xfrm>
        </p:spPr>
        <p:txBody>
          <a:bodyPr>
            <a:normAutofit/>
          </a:bodyPr>
          <a:lstStyle/>
          <a:p>
            <a:r>
              <a:rPr lang="en-AU" dirty="0"/>
              <a:t>We compare the RMSE and K-value and determine the impact of the K-value on RMSE. I have generated a graph to show this. </a:t>
            </a:r>
          </a:p>
          <a:p>
            <a:r>
              <a:rPr lang="en-AU" dirty="0"/>
              <a:t>As shown in the graph to the right, we can conclude that the RMSE has no direct impact on the k-Value, as the graph shows a consistent, linear line.</a:t>
            </a:r>
          </a:p>
          <a:p>
            <a:r>
              <a:rPr lang="en-AU" dirty="0"/>
              <a:t>This can be due to possible overfitting/underfitting, lack of dense data, or the insensitivity to the k-value.</a:t>
            </a:r>
          </a:p>
        </p:txBody>
      </p:sp>
      <p:pic>
        <p:nvPicPr>
          <p:cNvPr id="7" name="Picture 6">
            <a:extLst>
              <a:ext uri="{FF2B5EF4-FFF2-40B4-BE49-F238E27FC236}">
                <a16:creationId xmlns:a16="http://schemas.microsoft.com/office/drawing/2014/main" id="{784530B5-4A52-801E-F07D-AA436D183887}"/>
              </a:ext>
            </a:extLst>
          </p:cNvPr>
          <p:cNvPicPr>
            <a:picLocks noChangeAspect="1"/>
          </p:cNvPicPr>
          <p:nvPr/>
        </p:nvPicPr>
        <p:blipFill>
          <a:blip r:embed="rId2"/>
          <a:stretch>
            <a:fillRect/>
          </a:stretch>
        </p:blipFill>
        <p:spPr>
          <a:xfrm>
            <a:off x="6056051" y="2021305"/>
            <a:ext cx="6135949" cy="3957506"/>
          </a:xfrm>
          <a:prstGeom prst="rect">
            <a:avLst/>
          </a:prstGeom>
        </p:spPr>
      </p:pic>
    </p:spTree>
    <p:extLst>
      <p:ext uri="{BB962C8B-B14F-4D97-AF65-F5344CB8AC3E}">
        <p14:creationId xmlns:p14="http://schemas.microsoft.com/office/powerpoint/2010/main" val="300343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FB2A-B655-0ACD-5E22-F39D70EE4725}"/>
              </a:ext>
            </a:extLst>
          </p:cNvPr>
          <p:cNvSpPr>
            <a:spLocks noGrp="1"/>
          </p:cNvSpPr>
          <p:nvPr>
            <p:ph type="title"/>
          </p:nvPr>
        </p:nvSpPr>
        <p:spPr>
          <a:xfrm>
            <a:off x="2895600" y="764373"/>
            <a:ext cx="8610600" cy="1293028"/>
          </a:xfrm>
        </p:spPr>
        <p:txBody>
          <a:bodyPr>
            <a:normAutofit/>
          </a:bodyPr>
          <a:lstStyle/>
          <a:p>
            <a:r>
              <a:rPr lang="en-AU"/>
              <a:t>Pearson correlation coefficient</a:t>
            </a:r>
          </a:p>
        </p:txBody>
      </p:sp>
      <p:sp>
        <p:nvSpPr>
          <p:cNvPr id="3" name="Content Placeholder 2">
            <a:extLst>
              <a:ext uri="{FF2B5EF4-FFF2-40B4-BE49-F238E27FC236}">
                <a16:creationId xmlns:a16="http://schemas.microsoft.com/office/drawing/2014/main" id="{8FE52557-67FF-EEF6-6F87-F2DB2F852DD2}"/>
              </a:ext>
            </a:extLst>
          </p:cNvPr>
          <p:cNvSpPr>
            <a:spLocks noGrp="1"/>
          </p:cNvSpPr>
          <p:nvPr>
            <p:ph idx="1"/>
          </p:nvPr>
        </p:nvSpPr>
        <p:spPr>
          <a:xfrm>
            <a:off x="177645" y="2314626"/>
            <a:ext cx="6652363" cy="3577384"/>
          </a:xfrm>
        </p:spPr>
        <p:txBody>
          <a:bodyPr>
            <a:normAutofit/>
          </a:bodyPr>
          <a:lstStyle/>
          <a:p>
            <a:r>
              <a:rPr lang="en-AU" sz="1500" dirty="0"/>
              <a:t>There are multiple types of similarity metrics that can be used to measure </a:t>
            </a:r>
            <a:r>
              <a:rPr lang="en-AU" sz="1500" dirty="0" err="1"/>
              <a:t>kNN</a:t>
            </a:r>
            <a:r>
              <a:rPr lang="en-AU" sz="1500" dirty="0"/>
              <a:t> collaborative filtering, however I have chosen the Pearson correlation coefficient for this specific task. </a:t>
            </a:r>
          </a:p>
          <a:p>
            <a:r>
              <a:rPr lang="en-AU" sz="1500" dirty="0"/>
              <a:t>The Pearson correlation coefficient measures the relationship linearly between 2 given variables, being adjustable by the mean rating. It considers both direction and magnitude which makes it useful when users have different rating scales. </a:t>
            </a:r>
          </a:p>
          <a:p>
            <a:r>
              <a:rPr lang="en-AU" sz="1500" dirty="0"/>
              <a:t>The Pearson Coefficient  captures any relative rating patterns in our data, allowing it to determine if users rate movies similarly or below their own average. </a:t>
            </a:r>
          </a:p>
          <a:p>
            <a:r>
              <a:rPr lang="en-AU" sz="1500" dirty="0"/>
              <a:t>It also works well alongside user-based collaborative filtering, which helps identify users with a similar taste, its also less sensitive to individual users ratings – thus it ignores any variation between the users ratings and focuses on the shape of the users rating profile. </a:t>
            </a:r>
          </a:p>
        </p:txBody>
      </p:sp>
      <p:pic>
        <p:nvPicPr>
          <p:cNvPr id="5" name="Picture 4">
            <a:extLst>
              <a:ext uri="{FF2B5EF4-FFF2-40B4-BE49-F238E27FC236}">
                <a16:creationId xmlns:a16="http://schemas.microsoft.com/office/drawing/2014/main" id="{0CEE0DE0-7CB3-2159-193C-4A8E7345D29B}"/>
              </a:ext>
            </a:extLst>
          </p:cNvPr>
          <p:cNvPicPr>
            <a:picLocks noChangeAspect="1"/>
          </p:cNvPicPr>
          <p:nvPr/>
        </p:nvPicPr>
        <p:blipFill>
          <a:blip r:embed="rId2"/>
          <a:stretch>
            <a:fillRect/>
          </a:stretch>
        </p:blipFill>
        <p:spPr>
          <a:xfrm>
            <a:off x="7492481" y="2113009"/>
            <a:ext cx="4587188" cy="3980618"/>
          </a:xfrm>
          <a:prstGeom prst="rect">
            <a:avLst/>
          </a:prstGeom>
        </p:spPr>
      </p:pic>
    </p:spTree>
    <p:extLst>
      <p:ext uri="{BB962C8B-B14F-4D97-AF65-F5344CB8AC3E}">
        <p14:creationId xmlns:p14="http://schemas.microsoft.com/office/powerpoint/2010/main" val="41063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A5441-83D5-1AA8-F68B-A33C3F0D93E3}"/>
              </a:ext>
            </a:extLst>
          </p:cNvPr>
          <p:cNvSpPr>
            <a:spLocks noGrp="1"/>
          </p:cNvSpPr>
          <p:nvPr>
            <p:ph type="title"/>
          </p:nvPr>
        </p:nvSpPr>
        <p:spPr>
          <a:xfrm>
            <a:off x="1739900" y="681142"/>
            <a:ext cx="9766300" cy="1293028"/>
          </a:xfrm>
        </p:spPr>
        <p:txBody>
          <a:bodyPr>
            <a:normAutofit/>
          </a:bodyPr>
          <a:lstStyle/>
          <a:p>
            <a:r>
              <a:rPr lang="en-AU" dirty="0">
                <a:solidFill>
                  <a:srgbClr val="FFFFFF"/>
                </a:solidFill>
              </a:rPr>
              <a:t>Task 2 Summary</a:t>
            </a:r>
          </a:p>
        </p:txBody>
      </p:sp>
      <p:sp>
        <p:nvSpPr>
          <p:cNvPr id="3" name="Content Placeholder 2">
            <a:extLst>
              <a:ext uri="{FF2B5EF4-FFF2-40B4-BE49-F238E27FC236}">
                <a16:creationId xmlns:a16="http://schemas.microsoft.com/office/drawing/2014/main" id="{D200C01D-9E93-8728-6A7E-A95FBF9A68C3}"/>
              </a:ext>
            </a:extLst>
          </p:cNvPr>
          <p:cNvSpPr>
            <a:spLocks noGrp="1"/>
          </p:cNvSpPr>
          <p:nvPr>
            <p:ph idx="1"/>
          </p:nvPr>
        </p:nvSpPr>
        <p:spPr>
          <a:xfrm>
            <a:off x="0" y="2286000"/>
            <a:ext cx="12192000" cy="4572000"/>
          </a:xfrm>
        </p:spPr>
        <p:txBody>
          <a:bodyPr>
            <a:normAutofit/>
          </a:bodyPr>
          <a:lstStyle/>
          <a:p>
            <a:r>
              <a:rPr lang="en-AU" sz="2000" dirty="0"/>
              <a:t>The RMSE is at its lowest at 0.0595 when </a:t>
            </a:r>
            <a:r>
              <a:rPr lang="en-AU" sz="2000" dirty="0" err="1"/>
              <a:t>n_factors</a:t>
            </a:r>
            <a:r>
              <a:rPr lang="en-AU" sz="2000" dirty="0"/>
              <a:t> = 5, reaching its peak around </a:t>
            </a:r>
            <a:r>
              <a:rPr lang="en-AU" sz="2000" dirty="0" err="1"/>
              <a:t>n_factors</a:t>
            </a:r>
            <a:r>
              <a:rPr lang="en-AU" sz="2000" dirty="0"/>
              <a:t> = 25. This tells us that using fewer factors returns the best results, suggesting that the model doesn’t need a high number of factors to detect patterns in the dataset</a:t>
            </a:r>
          </a:p>
          <a:p>
            <a:r>
              <a:rPr lang="en-AU" sz="2000" dirty="0"/>
              <a:t>The ALS Recommender system performs well when recommending movies to users – making accurate predictions for user ratings. </a:t>
            </a:r>
          </a:p>
          <a:p>
            <a:r>
              <a:rPr lang="en-AU" sz="2000" dirty="0"/>
              <a:t>The lower RMSE at fewer </a:t>
            </a:r>
            <a:r>
              <a:rPr lang="en-AU" sz="2000" dirty="0" err="1"/>
              <a:t>n_factors</a:t>
            </a:r>
            <a:r>
              <a:rPr lang="en-AU" sz="2000" dirty="0"/>
              <a:t> indicate that simpler models may have a better generalisation for this dataset. </a:t>
            </a:r>
          </a:p>
          <a:p>
            <a:r>
              <a:rPr lang="en-AU" sz="2000" dirty="0"/>
              <a:t>Compared to other recommender systems such as SVD, ALS thrives in implicit feedback datasets, such as movie ratings compared to SVD, and it also performs better in capturing relationships in larger data sets, helping provide personalised recommendations based on these patterns. It also handles overfitting and underfitting better, including explicit regularisation parameters and tuning flexibility to help balance over and underfitting in comparison to SVD, which is more prone to such errors. </a:t>
            </a:r>
          </a:p>
        </p:txBody>
      </p:sp>
    </p:spTree>
    <p:extLst>
      <p:ext uri="{BB962C8B-B14F-4D97-AF65-F5344CB8AC3E}">
        <p14:creationId xmlns:p14="http://schemas.microsoft.com/office/powerpoint/2010/main" val="197486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CA62-D218-2969-B285-098A438BE7D3}"/>
              </a:ext>
            </a:extLst>
          </p:cNvPr>
          <p:cNvSpPr>
            <a:spLocks noGrp="1"/>
          </p:cNvSpPr>
          <p:nvPr>
            <p:ph type="title"/>
          </p:nvPr>
        </p:nvSpPr>
        <p:spPr>
          <a:xfrm>
            <a:off x="2895600" y="764373"/>
            <a:ext cx="8610600" cy="1293028"/>
          </a:xfrm>
        </p:spPr>
        <p:txBody>
          <a:bodyPr>
            <a:normAutofit/>
          </a:bodyPr>
          <a:lstStyle/>
          <a:p>
            <a:r>
              <a:rPr lang="en-AU"/>
              <a:t>Affect of n-factors on RMSE for ALS</a:t>
            </a:r>
          </a:p>
        </p:txBody>
      </p:sp>
      <p:sp>
        <p:nvSpPr>
          <p:cNvPr id="23" name="Content Placeholder 13">
            <a:extLst>
              <a:ext uri="{FF2B5EF4-FFF2-40B4-BE49-F238E27FC236}">
                <a16:creationId xmlns:a16="http://schemas.microsoft.com/office/drawing/2014/main" id="{CA868F5C-6F5E-EDC8-C296-830115061F31}"/>
              </a:ext>
            </a:extLst>
          </p:cNvPr>
          <p:cNvSpPr>
            <a:spLocks noGrp="1"/>
          </p:cNvSpPr>
          <p:nvPr>
            <p:ph idx="1"/>
          </p:nvPr>
        </p:nvSpPr>
        <p:spPr>
          <a:xfrm>
            <a:off x="36454" y="2125980"/>
            <a:ext cx="6205726" cy="4161284"/>
          </a:xfrm>
        </p:spPr>
        <p:txBody>
          <a:bodyPr>
            <a:normAutofit lnSpcReduction="10000"/>
          </a:bodyPr>
          <a:lstStyle/>
          <a:p>
            <a:r>
              <a:rPr lang="en-US" dirty="0"/>
              <a:t>I have chosen 6 common numbers from 1 – 30 to figure out the optimal value for </a:t>
            </a:r>
            <a:r>
              <a:rPr lang="en-US" dirty="0" err="1"/>
              <a:t>n_factors</a:t>
            </a:r>
            <a:r>
              <a:rPr lang="en-US" dirty="0"/>
              <a:t>. </a:t>
            </a:r>
          </a:p>
          <a:p>
            <a:r>
              <a:rPr lang="en-US" dirty="0"/>
              <a:t>As you can see by the graph to the right, the RMSE is at its lowest when </a:t>
            </a:r>
            <a:r>
              <a:rPr lang="en-US" dirty="0" err="1"/>
              <a:t>n_factors</a:t>
            </a:r>
            <a:r>
              <a:rPr lang="en-US" dirty="0"/>
              <a:t> = 5. This indicates that the algorithm is more accurate at predicting the users ratings when there are less factors. </a:t>
            </a:r>
          </a:p>
          <a:p>
            <a:r>
              <a:rPr lang="en-US" dirty="0"/>
              <a:t>As seen in the graph, the higher the value of </a:t>
            </a:r>
            <a:r>
              <a:rPr lang="en-US" dirty="0" err="1"/>
              <a:t>n_factors</a:t>
            </a:r>
            <a:r>
              <a:rPr lang="en-US" dirty="0"/>
              <a:t>, the higher the RMSE. This indicates that the value of </a:t>
            </a:r>
            <a:r>
              <a:rPr lang="en-US" dirty="0" err="1"/>
              <a:t>n_factors</a:t>
            </a:r>
            <a:r>
              <a:rPr lang="en-US" dirty="0"/>
              <a:t> affects the performance of the RMSE, thus affecting accuracy. </a:t>
            </a:r>
          </a:p>
        </p:txBody>
      </p:sp>
      <p:pic>
        <p:nvPicPr>
          <p:cNvPr id="5" name="Content Placeholder 4">
            <a:extLst>
              <a:ext uri="{FF2B5EF4-FFF2-40B4-BE49-F238E27FC236}">
                <a16:creationId xmlns:a16="http://schemas.microsoft.com/office/drawing/2014/main" id="{053BF1B3-9678-9DCA-1CF9-14785138723F}"/>
              </a:ext>
            </a:extLst>
          </p:cNvPr>
          <p:cNvPicPr>
            <a:picLocks noChangeAspect="1"/>
          </p:cNvPicPr>
          <p:nvPr/>
        </p:nvPicPr>
        <p:blipFill>
          <a:blip r:embed="rId2"/>
          <a:stretch>
            <a:fillRect/>
          </a:stretch>
        </p:blipFill>
        <p:spPr>
          <a:xfrm>
            <a:off x="6493933" y="2125980"/>
            <a:ext cx="5661613" cy="4161284"/>
          </a:xfrm>
          <a:prstGeom prst="rect">
            <a:avLst/>
          </a:prstGeom>
        </p:spPr>
      </p:pic>
    </p:spTree>
    <p:extLst>
      <p:ext uri="{BB962C8B-B14F-4D97-AF65-F5344CB8AC3E}">
        <p14:creationId xmlns:p14="http://schemas.microsoft.com/office/powerpoint/2010/main" val="158386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7AF64-17FB-2AEF-973E-522E3B55A742}"/>
              </a:ext>
            </a:extLst>
          </p:cNvPr>
          <p:cNvSpPr>
            <a:spLocks noGrp="1"/>
          </p:cNvSpPr>
          <p:nvPr>
            <p:ph type="title"/>
          </p:nvPr>
        </p:nvSpPr>
        <p:spPr>
          <a:xfrm>
            <a:off x="1739900" y="681142"/>
            <a:ext cx="9766300" cy="1293028"/>
          </a:xfrm>
        </p:spPr>
        <p:txBody>
          <a:bodyPr>
            <a:normAutofit/>
          </a:bodyPr>
          <a:lstStyle/>
          <a:p>
            <a:r>
              <a:rPr lang="en-AU" dirty="0">
                <a:solidFill>
                  <a:srgbClr val="FFFFFF"/>
                </a:solidFill>
              </a:rPr>
              <a:t>ALS and RMSE </a:t>
            </a:r>
          </a:p>
        </p:txBody>
      </p:sp>
      <p:sp>
        <p:nvSpPr>
          <p:cNvPr id="3" name="Content Placeholder 2">
            <a:extLst>
              <a:ext uri="{FF2B5EF4-FFF2-40B4-BE49-F238E27FC236}">
                <a16:creationId xmlns:a16="http://schemas.microsoft.com/office/drawing/2014/main" id="{08974534-6DF0-F54B-952B-1E39B554DF8F}"/>
              </a:ext>
            </a:extLst>
          </p:cNvPr>
          <p:cNvSpPr>
            <a:spLocks noGrp="1"/>
          </p:cNvSpPr>
          <p:nvPr>
            <p:ph idx="1"/>
          </p:nvPr>
        </p:nvSpPr>
        <p:spPr>
          <a:xfrm>
            <a:off x="0" y="2286000"/>
            <a:ext cx="11336867" cy="4572000"/>
          </a:xfrm>
        </p:spPr>
        <p:txBody>
          <a:bodyPr>
            <a:normAutofit lnSpcReduction="10000"/>
          </a:bodyPr>
          <a:lstStyle/>
          <a:p>
            <a:r>
              <a:rPr lang="en-AU" sz="2000" dirty="0"/>
              <a:t>As we can see from the image (right), we have fairly small RMSE, indicating that the ALS algorithm is fairly accurate in its predictions and is close to its actual values. </a:t>
            </a:r>
          </a:p>
          <a:p>
            <a:pPr marL="0" indent="0">
              <a:buNone/>
            </a:pPr>
            <a:endParaRPr lang="en-AU" sz="2000" dirty="0"/>
          </a:p>
          <a:p>
            <a:r>
              <a:rPr lang="en-AU" sz="2000" dirty="0"/>
              <a:t>The recommendation model is deemed high quality due to the low RMSE, thus the ALS model is more effective at capturing users preferences compared to others, such as SVD and NMF. </a:t>
            </a:r>
          </a:p>
          <a:p>
            <a:r>
              <a:rPr lang="en-AU" sz="2000" dirty="0"/>
              <a:t>I have chosen ALS as the recommender system due to ALS being more preferable in this context to other factorisation techniques. </a:t>
            </a:r>
          </a:p>
          <a:p>
            <a:pPr lvl="1"/>
            <a:r>
              <a:rPr lang="en-AU" sz="1800" dirty="0"/>
              <a:t>Our dataset is really sparse, thus another system such as SVD wouldn’t perform as well due to it requiring a dense dataset. </a:t>
            </a:r>
          </a:p>
          <a:p>
            <a:pPr lvl="1"/>
            <a:r>
              <a:rPr lang="en-AU" sz="1800" dirty="0"/>
              <a:t>ALS is also easily adaptable for implicit and explicit feedback - in this context, implicit feedback for movie ratings can be useful, as those who don’t provide ratings can still have interaction data. </a:t>
            </a:r>
          </a:p>
          <a:p>
            <a:pPr lvl="1"/>
            <a:r>
              <a:rPr lang="en-AU" sz="1800" dirty="0"/>
              <a:t>ALS also works better in larger data sets like this one, where we have multiple data files, and chosen data sets greater than 100. </a:t>
            </a:r>
          </a:p>
          <a:p>
            <a:pPr lvl="1"/>
            <a:endParaRPr lang="en-AU" sz="1800" dirty="0"/>
          </a:p>
        </p:txBody>
      </p:sp>
      <p:pic>
        <p:nvPicPr>
          <p:cNvPr id="7" name="Picture 6">
            <a:extLst>
              <a:ext uri="{FF2B5EF4-FFF2-40B4-BE49-F238E27FC236}">
                <a16:creationId xmlns:a16="http://schemas.microsoft.com/office/drawing/2014/main" id="{FF83A421-2EF6-09EC-872F-DEE3DA843C89}"/>
              </a:ext>
            </a:extLst>
          </p:cNvPr>
          <p:cNvPicPr>
            <a:picLocks noChangeAspect="1"/>
          </p:cNvPicPr>
          <p:nvPr/>
        </p:nvPicPr>
        <p:blipFill>
          <a:blip r:embed="rId2"/>
          <a:stretch>
            <a:fillRect/>
          </a:stretch>
        </p:blipFill>
        <p:spPr>
          <a:xfrm>
            <a:off x="9637295" y="2533014"/>
            <a:ext cx="2554705" cy="718511"/>
          </a:xfrm>
          <a:prstGeom prst="rect">
            <a:avLst/>
          </a:prstGeom>
        </p:spPr>
      </p:pic>
    </p:spTree>
    <p:extLst>
      <p:ext uri="{BB962C8B-B14F-4D97-AF65-F5344CB8AC3E}">
        <p14:creationId xmlns:p14="http://schemas.microsoft.com/office/powerpoint/2010/main" val="288664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0F52CA-65A7-4535-BF3C-22D126766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525B01-FF71-4E47-84A9-6A8029A11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6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21F4F-5146-0D79-F502-F8BEB541719D}"/>
              </a:ext>
            </a:extLst>
          </p:cNvPr>
          <p:cNvSpPr>
            <a:spLocks noGrp="1"/>
          </p:cNvSpPr>
          <p:nvPr>
            <p:ph type="title"/>
          </p:nvPr>
        </p:nvSpPr>
        <p:spPr>
          <a:xfrm>
            <a:off x="1739900" y="681142"/>
            <a:ext cx="9766300" cy="1293028"/>
          </a:xfrm>
        </p:spPr>
        <p:txBody>
          <a:bodyPr>
            <a:normAutofit/>
          </a:bodyPr>
          <a:lstStyle/>
          <a:p>
            <a:r>
              <a:rPr lang="en-AU" dirty="0">
                <a:solidFill>
                  <a:srgbClr val="FFFFFF"/>
                </a:solidFill>
              </a:rPr>
              <a:t>Task 3: Summary </a:t>
            </a:r>
          </a:p>
        </p:txBody>
      </p:sp>
      <p:sp>
        <p:nvSpPr>
          <p:cNvPr id="3" name="Content Placeholder 2">
            <a:extLst>
              <a:ext uri="{FF2B5EF4-FFF2-40B4-BE49-F238E27FC236}">
                <a16:creationId xmlns:a16="http://schemas.microsoft.com/office/drawing/2014/main" id="{68EDD0DB-E2C5-A539-7E5C-DBE71456AE6F}"/>
              </a:ext>
            </a:extLst>
          </p:cNvPr>
          <p:cNvSpPr>
            <a:spLocks noGrp="1"/>
          </p:cNvSpPr>
          <p:nvPr>
            <p:ph idx="1"/>
          </p:nvPr>
        </p:nvSpPr>
        <p:spPr>
          <a:xfrm>
            <a:off x="0" y="2286000"/>
            <a:ext cx="12192000" cy="4572000"/>
          </a:xfrm>
        </p:spPr>
        <p:txBody>
          <a:bodyPr>
            <a:normAutofit/>
          </a:bodyPr>
          <a:lstStyle/>
          <a:p>
            <a:r>
              <a:rPr lang="en-AU" sz="2000" dirty="0"/>
              <a:t>In this task, we observe the results in Task 1 and 2 and compare them with KNNCF and IMFR. </a:t>
            </a:r>
          </a:p>
          <a:p>
            <a:r>
              <a:rPr lang="en-AU" sz="2000" dirty="0"/>
              <a:t>We observe that IMFR achieves better performance for rating prediction accuracy (RMSE) compared to task 1, with a lower AP due to possible factors such as the sparsity of the data set, or the number of latent factors. </a:t>
            </a:r>
          </a:p>
          <a:p>
            <a:r>
              <a:rPr lang="en-AU" sz="2000" dirty="0"/>
              <a:t>However, IMFR scores a perfect NDCG score, indicating that IMFR has a slight edge, and indicating that the model has exceptional performance for the test data, having a high accuracy in ranking by relevance. </a:t>
            </a:r>
          </a:p>
          <a:p>
            <a:r>
              <a:rPr lang="en-AU" sz="2000" dirty="0"/>
              <a:t>KNNCF performs better in AP, indicating that it ranks better compared to IMFR. This indicates that the KNNCF is more precise and can be more interpretable, thus it achieves a greater immediate relevance in its recommendations. </a:t>
            </a:r>
          </a:p>
        </p:txBody>
      </p:sp>
    </p:spTree>
    <p:extLst>
      <p:ext uri="{BB962C8B-B14F-4D97-AF65-F5344CB8AC3E}">
        <p14:creationId xmlns:p14="http://schemas.microsoft.com/office/powerpoint/2010/main" val="25389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E15DCF-4DA7-DBF4-0467-020C2349F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EDB61-3192-E272-4FA8-CC970BBE9420}"/>
              </a:ext>
            </a:extLst>
          </p:cNvPr>
          <p:cNvSpPr>
            <a:spLocks noGrp="1"/>
          </p:cNvSpPr>
          <p:nvPr>
            <p:ph type="title"/>
          </p:nvPr>
        </p:nvSpPr>
        <p:spPr>
          <a:xfrm>
            <a:off x="2895600" y="764373"/>
            <a:ext cx="8610600" cy="1293028"/>
          </a:xfrm>
        </p:spPr>
        <p:txBody>
          <a:bodyPr>
            <a:normAutofit/>
          </a:bodyPr>
          <a:lstStyle/>
          <a:p>
            <a:r>
              <a:rPr lang="en-AU" dirty="0"/>
              <a:t>IMFR and KNNCF</a:t>
            </a:r>
          </a:p>
        </p:txBody>
      </p:sp>
      <p:sp>
        <p:nvSpPr>
          <p:cNvPr id="23" name="Content Placeholder 13">
            <a:extLst>
              <a:ext uri="{FF2B5EF4-FFF2-40B4-BE49-F238E27FC236}">
                <a16:creationId xmlns:a16="http://schemas.microsoft.com/office/drawing/2014/main" id="{47AC6553-AC94-33B6-3B0C-938C578674BE}"/>
              </a:ext>
            </a:extLst>
          </p:cNvPr>
          <p:cNvSpPr>
            <a:spLocks noGrp="1"/>
          </p:cNvSpPr>
          <p:nvPr>
            <p:ph idx="1"/>
          </p:nvPr>
        </p:nvSpPr>
        <p:spPr>
          <a:xfrm>
            <a:off x="36453" y="2125980"/>
            <a:ext cx="8514879" cy="4630420"/>
          </a:xfrm>
        </p:spPr>
        <p:txBody>
          <a:bodyPr>
            <a:normAutofit/>
          </a:bodyPr>
          <a:lstStyle/>
          <a:p>
            <a:r>
              <a:rPr lang="en-US" dirty="0"/>
              <a:t>As seen with the image to the right, the </a:t>
            </a:r>
            <a:r>
              <a:rPr lang="en-US" dirty="0" err="1"/>
              <a:t>kNNCF</a:t>
            </a:r>
            <a:r>
              <a:rPr lang="en-US" dirty="0"/>
              <a:t> algorithm in task 3 has an avg AP of 0.690 and avg. NDCG of 0.861. This suggests a high level of accuracy, meaning that the system is returning relevant recommendations to the users preferences. </a:t>
            </a:r>
          </a:p>
          <a:p>
            <a:r>
              <a:rPr lang="en-US" dirty="0"/>
              <a:t>For IMFR, we see a consistently high score for each user, thus the score of 1 suggests that the ranking of recommendations are ideal for the users, and implies that the relevant items to the users appear at the top of the list. The moderate AP score however, suggests that overall relevance across all recommended items may not be as high as desired. </a:t>
            </a:r>
          </a:p>
          <a:p>
            <a:r>
              <a:rPr lang="en-US" dirty="0"/>
              <a:t>IMFR offers better performance due to its ability to better capture implied user preferences based on sparse data. </a:t>
            </a:r>
          </a:p>
        </p:txBody>
      </p:sp>
      <p:pic>
        <p:nvPicPr>
          <p:cNvPr id="7" name="Picture 6">
            <a:extLst>
              <a:ext uri="{FF2B5EF4-FFF2-40B4-BE49-F238E27FC236}">
                <a16:creationId xmlns:a16="http://schemas.microsoft.com/office/drawing/2014/main" id="{AE4C2E8D-8BC0-E289-C030-CE4A6188FAB1}"/>
              </a:ext>
            </a:extLst>
          </p:cNvPr>
          <p:cNvPicPr>
            <a:picLocks noChangeAspect="1"/>
          </p:cNvPicPr>
          <p:nvPr/>
        </p:nvPicPr>
        <p:blipFill>
          <a:blip r:embed="rId2"/>
          <a:stretch>
            <a:fillRect/>
          </a:stretch>
        </p:blipFill>
        <p:spPr>
          <a:xfrm>
            <a:off x="8551332" y="2125539"/>
            <a:ext cx="3374478" cy="681829"/>
          </a:xfrm>
          <a:prstGeom prst="rect">
            <a:avLst/>
          </a:prstGeom>
        </p:spPr>
      </p:pic>
      <p:pic>
        <p:nvPicPr>
          <p:cNvPr id="9" name="Picture 8">
            <a:extLst>
              <a:ext uri="{FF2B5EF4-FFF2-40B4-BE49-F238E27FC236}">
                <a16:creationId xmlns:a16="http://schemas.microsoft.com/office/drawing/2014/main" id="{6A5B6DF0-6D49-3C63-D8AA-EE2CE5D2DD41}"/>
              </a:ext>
            </a:extLst>
          </p:cNvPr>
          <p:cNvPicPr>
            <a:picLocks noChangeAspect="1"/>
          </p:cNvPicPr>
          <p:nvPr/>
        </p:nvPicPr>
        <p:blipFill>
          <a:blip r:embed="rId3"/>
          <a:stretch>
            <a:fillRect/>
          </a:stretch>
        </p:blipFill>
        <p:spPr>
          <a:xfrm>
            <a:off x="8320188" y="3429001"/>
            <a:ext cx="3754586" cy="3327400"/>
          </a:xfrm>
          <a:prstGeom prst="rect">
            <a:avLst/>
          </a:prstGeom>
        </p:spPr>
      </p:pic>
    </p:spTree>
    <p:extLst>
      <p:ext uri="{BB962C8B-B14F-4D97-AF65-F5344CB8AC3E}">
        <p14:creationId xmlns:p14="http://schemas.microsoft.com/office/powerpoint/2010/main" val="5665538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1809</TotalTime>
  <Words>1884</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Assignment 3: Recommender Systems – Data Science</vt:lpstr>
      <vt:lpstr>Task 1 summary</vt:lpstr>
      <vt:lpstr>RMSE vs K-Value</vt:lpstr>
      <vt:lpstr>Pearson correlation coefficient</vt:lpstr>
      <vt:lpstr>Task 2 Summary</vt:lpstr>
      <vt:lpstr>Affect of n-factors on RMSE for ALS</vt:lpstr>
      <vt:lpstr>ALS and RMSE </vt:lpstr>
      <vt:lpstr>Task 3: Summary </vt:lpstr>
      <vt:lpstr>IMFR and KNNCF</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Ridge Tagala</dc:creator>
  <cp:lastModifiedBy>Ridge Tagala</cp:lastModifiedBy>
  <cp:revision>1</cp:revision>
  <dcterms:created xsi:type="dcterms:W3CDTF">2024-10-31T03:00:19Z</dcterms:created>
  <dcterms:modified xsi:type="dcterms:W3CDTF">2024-11-01T09:10:11Z</dcterms:modified>
</cp:coreProperties>
</file>