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57" r:id="rId3"/>
    <p:sldId id="258" r:id="rId4"/>
    <p:sldId id="263" r:id="rId5"/>
    <p:sldId id="277" r:id="rId6"/>
    <p:sldId id="278" r:id="rId7"/>
    <p:sldId id="261" r:id="rId8"/>
    <p:sldId id="262" r:id="rId9"/>
    <p:sldId id="271" r:id="rId10"/>
    <p:sldId id="259" r:id="rId11"/>
    <p:sldId id="275" r:id="rId12"/>
    <p:sldId id="274" r:id="rId13"/>
  </p:sldIdLst>
  <p:sldSz cx="9144000" cy="5143500" type="screen16x9"/>
  <p:notesSz cx="6858000" cy="9144000"/>
  <p:embeddedFontLst>
    <p:embeddedFont>
      <p:font typeface="Bree Serif" panose="020B0604020202020204" charset="0"/>
      <p:regular r:id="rId15"/>
    </p:embeddedFont>
    <p:embeddedFont>
      <p:font typeface="Didact Gothic" panose="020B0604020202020204" charset="0"/>
      <p:regular r:id="rId16"/>
    </p:embeddedFont>
    <p:embeddedFont>
      <p:font typeface="Roboto" panose="02000000000000000000" pitchFamily="2" charset="0"/>
      <p:regular r:id="rId17"/>
      <p:bold r:id="rId18"/>
      <p:italic r:id="rId19"/>
      <p:boldItalic r:id="rId20"/>
    </p:embeddedFont>
    <p:embeddedFont>
      <p:font typeface="Roboto Black" panose="02000000000000000000" pitchFamily="2" charset="0"/>
      <p:bold r:id="rId21"/>
      <p:boldItalic r:id="rId22"/>
    </p:embeddedFont>
    <p:embeddedFont>
      <p:font typeface="Roboto Light" panose="02000000000000000000" pitchFamily="2" charset="0"/>
      <p:regular r:id="rId23"/>
      <p:bold r:id="rId24"/>
      <p:italic r:id="rId25"/>
      <p:boldItalic r:id="rId26"/>
    </p:embeddedFont>
    <p:embeddedFont>
      <p:font typeface="Roboto Mono Thin" panose="020B0604020202020204" charset="0"/>
      <p:regular r:id="rId27"/>
      <p:bold r:id="rId28"/>
      <p:italic r:id="rId29"/>
      <p:boldItalic r:id="rId30"/>
    </p:embeddedFont>
    <p:embeddedFont>
      <p:font typeface="Roboto Thin" panose="02000000000000000000" pitchFamily="2" charset="0"/>
      <p:regular r:id="rId31"/>
      <p:bold r:id="rId32"/>
      <p:italic r:id="rId33"/>
      <p:boldItalic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2563A-575E-40D4-8E5D-350F6200CE1B}">
  <a:tblStyle styleId="{FA92563A-575E-40D4-8E5D-350F6200CE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presProps" Target="presProps.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98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256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60" r:id="rId9"/>
    <p:sldLayoutId id="2147483661"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912242" y="3670025"/>
            <a:ext cx="3454733"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dirty="0">
                <a:solidFill>
                  <a:schemeClr val="accent1"/>
                </a:solidFill>
              </a:rPr>
              <a:t>Assignement</a:t>
            </a:r>
            <a:endParaRPr dirty="0">
              <a:solidFill>
                <a:schemeClr val="accent1"/>
              </a:solidFill>
            </a:endParaRPr>
          </a:p>
          <a:p>
            <a:pPr marL="0" lvl="0" indent="0" algn="r" rtl="0">
              <a:spcBef>
                <a:spcPts val="0"/>
              </a:spcBef>
              <a:spcAft>
                <a:spcPts val="0"/>
              </a:spcAft>
              <a:buNone/>
            </a:pPr>
            <a:r>
              <a:rPr lang="es" dirty="0">
                <a:solidFill>
                  <a:schemeClr val="accent1"/>
                </a:solidFill>
              </a:rPr>
              <a:t>SQL VS  NoSQL</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Mohamed Amine Ben Hmida</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Major Use</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5" name="Image 14">
            <a:extLst>
              <a:ext uri="{FF2B5EF4-FFF2-40B4-BE49-F238E27FC236}">
                <a16:creationId xmlns:a16="http://schemas.microsoft.com/office/drawing/2014/main" id="{25199311-1043-4676-8188-6133F2A16377}"/>
              </a:ext>
            </a:extLst>
          </p:cNvPr>
          <p:cNvPicPr>
            <a:picLocks noChangeAspect="1"/>
          </p:cNvPicPr>
          <p:nvPr/>
        </p:nvPicPr>
        <p:blipFill>
          <a:blip r:embed="rId3"/>
          <a:stretch>
            <a:fillRect/>
          </a:stretch>
        </p:blipFill>
        <p:spPr>
          <a:xfrm>
            <a:off x="613050" y="1738851"/>
            <a:ext cx="7917899" cy="2755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Conclusion</a:t>
            </a:r>
            <a:endParaRPr dirty="0"/>
          </a:p>
        </p:txBody>
      </p:sp>
      <p:sp>
        <p:nvSpPr>
          <p:cNvPr id="1282" name="Google Shape;1282;p41"/>
          <p:cNvSpPr txBox="1">
            <a:spLocks noGrp="1"/>
          </p:cNvSpPr>
          <p:nvPr>
            <p:ph type="body" idx="1"/>
          </p:nvPr>
        </p:nvSpPr>
        <p:spPr>
          <a:xfrm>
            <a:off x="0" y="2169000"/>
            <a:ext cx="6023429"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en-US" sz="1600" b="1" dirty="0">
                <a:solidFill>
                  <a:schemeClr val="dk1"/>
                </a:solidFill>
              </a:rPr>
              <a:t>Selecting or suggesting a database is a key responsibility for most database experts, and “SQL vs. NoSQL'' is a helpful rubric for informed decision-making. When considering either database, it is also important to consider critical data needs and acceptable tradeoffs conducive to meeting performance and uptime goals.</a:t>
            </a:r>
            <a:endParaRPr sz="1600" b="1"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a:p>
            <a:pPr marL="0" lvl="0" indent="0" algn="l" rtl="0">
              <a:spcBef>
                <a:spcPts val="0"/>
              </a:spcBef>
              <a:spcAft>
                <a:spcPts val="0"/>
              </a:spcAft>
              <a:buNone/>
            </a:pPr>
            <a:r>
              <a:rPr lang="es" sz="1000" dirty="0"/>
              <a:t>+</a:t>
            </a:r>
            <a:r>
              <a:rPr lang="fr-FR" sz="1000" dirty="0"/>
              <a:t>216 52 982 300</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077226" y="3526070"/>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4268945" y="3526070"/>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Here you could describe</a:t>
            </a:r>
            <a:endParaRPr dirty="0">
              <a:solidFill>
                <a:schemeClr val="accent1"/>
              </a:solidFill>
            </a:endParaRPr>
          </a:p>
          <a:p>
            <a:pPr marL="0" lvl="0" indent="0" algn="l" rtl="0">
              <a:spcBef>
                <a:spcPts val="0"/>
              </a:spcBef>
              <a:spcAft>
                <a:spcPts val="0"/>
              </a:spcAft>
              <a:buClr>
                <a:schemeClr val="dk1"/>
              </a:buClr>
              <a:buSzPts val="1100"/>
              <a:buFont typeface="Arial"/>
              <a:buNone/>
            </a:pPr>
            <a:r>
              <a:rPr lang="es" dirty="0">
                <a:solidFill>
                  <a:schemeClr val="accent1"/>
                </a:solidFill>
              </a:rPr>
              <a:t>the topic of the section</a:t>
            </a:r>
            <a:endParaRPr dirty="0">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Here you could describe</a:t>
            </a:r>
            <a:endParaRPr>
              <a:solidFill>
                <a:schemeClr val="accent1"/>
              </a:solidFill>
            </a:endParaRPr>
          </a:p>
          <a:p>
            <a:pPr marL="0" lvl="0" indent="0" algn="l" rtl="0">
              <a:spcBef>
                <a:spcPts val="0"/>
              </a:spcBef>
              <a:spcAft>
                <a:spcPts val="0"/>
              </a:spcAft>
              <a:buClr>
                <a:schemeClr val="dk1"/>
              </a:buClr>
              <a:buSzPts val="1100"/>
              <a:buFont typeface="Arial"/>
              <a:buNone/>
            </a:pPr>
            <a:r>
              <a:rPr lang="es">
                <a:solidFill>
                  <a:schemeClr val="accent1"/>
                </a:solidFill>
              </a:rPr>
              <a:t>the topic of the section</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Here you could describe</a:t>
            </a:r>
            <a:endParaRPr dirty="0">
              <a:solidFill>
                <a:schemeClr val="accent1"/>
              </a:solidFill>
            </a:endParaRPr>
          </a:p>
          <a:p>
            <a:pPr marL="0" lvl="0" indent="0" algn="l" rtl="0">
              <a:spcBef>
                <a:spcPts val="0"/>
              </a:spcBef>
              <a:spcAft>
                <a:spcPts val="0"/>
              </a:spcAft>
              <a:buClr>
                <a:schemeClr val="dk1"/>
              </a:buClr>
              <a:buSzPts val="1100"/>
              <a:buFont typeface="Arial"/>
              <a:buNone/>
            </a:pPr>
            <a:r>
              <a:rPr lang="es" dirty="0">
                <a:solidFill>
                  <a:schemeClr val="accent1"/>
                </a:solidFill>
              </a:rPr>
              <a:t>the topic of the section</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accent1"/>
                </a:solidFill>
              </a:rPr>
              <a:t>Here you could describe</a:t>
            </a:r>
            <a:endParaRPr>
              <a:solidFill>
                <a:schemeClr val="accent1"/>
              </a:solidFill>
            </a:endParaRPr>
          </a:p>
          <a:p>
            <a:pPr marL="0" lvl="0" indent="0" algn="r" rtl="0">
              <a:spcBef>
                <a:spcPts val="0"/>
              </a:spcBef>
              <a:spcAft>
                <a:spcPts val="0"/>
              </a:spcAft>
              <a:buNone/>
            </a:pPr>
            <a:r>
              <a:rPr lang="es">
                <a:solidFill>
                  <a:schemeClr val="accent1"/>
                </a:solidFill>
              </a:rPr>
              <a:t>the topic of the section</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Here you could describe</a:t>
            </a:r>
            <a:endParaRPr>
              <a:solidFill>
                <a:schemeClr val="accent1"/>
              </a:solidFill>
            </a:endParaRPr>
          </a:p>
          <a:p>
            <a:pPr marL="0" lvl="0" indent="0" algn="r" rtl="0">
              <a:spcBef>
                <a:spcPts val="0"/>
              </a:spcBef>
              <a:spcAft>
                <a:spcPts val="0"/>
              </a:spcAft>
              <a:buClr>
                <a:schemeClr val="dk1"/>
              </a:buClr>
              <a:buSzPts val="1100"/>
              <a:buFont typeface="Arial"/>
              <a:buNone/>
            </a:pPr>
            <a:r>
              <a:rPr lang="es">
                <a:solidFill>
                  <a:schemeClr val="accent1"/>
                </a:solidFill>
              </a:rPr>
              <a:t>the topic of the section</a:t>
            </a:r>
            <a:endParaRPr>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Here you could describe</a:t>
            </a:r>
            <a:endParaRPr>
              <a:solidFill>
                <a:schemeClr val="accent1"/>
              </a:solidFill>
            </a:endParaRPr>
          </a:p>
          <a:p>
            <a:pPr marL="0" lvl="0" indent="0" algn="r" rtl="0">
              <a:spcBef>
                <a:spcPts val="0"/>
              </a:spcBef>
              <a:spcAft>
                <a:spcPts val="0"/>
              </a:spcAft>
              <a:buClr>
                <a:schemeClr val="dk1"/>
              </a:buClr>
              <a:buSzPts val="1100"/>
              <a:buFont typeface="Arial"/>
              <a:buNone/>
            </a:pPr>
            <a:r>
              <a:rPr lang="es">
                <a:solidFill>
                  <a:schemeClr val="accent1"/>
                </a:solidFill>
              </a:rPr>
              <a:t>the topic of the section</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DBMS Introduction</a:t>
            </a:r>
            <a:endParaRPr dirty="0"/>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SQL Definition</a:t>
            </a:r>
            <a:endParaRPr dirty="0"/>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fr-FR" dirty="0"/>
              <a:t>NoSQL Definition</a:t>
            </a:r>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Key differnces</a:t>
            </a:r>
            <a:endParaRPr dirty="0"/>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Differences</a:t>
            </a:r>
            <a:endParaRPr dirty="0"/>
          </a:p>
        </p:txBody>
      </p:sp>
      <p:sp>
        <p:nvSpPr>
          <p:cNvPr id="236" name="Google Shape;236;p2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Major Use</a:t>
            </a:r>
            <a:endParaRPr dirty="0"/>
          </a:p>
        </p:txBody>
      </p:sp>
      <p:sp>
        <p:nvSpPr>
          <p:cNvPr id="237" name="Google Shape;237;p23"/>
          <p:cNvSpPr/>
          <p:nvPr/>
        </p:nvSpPr>
        <p:spPr>
          <a:xfrm>
            <a:off x="5118966" y="3820613"/>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3544418" y="2076446"/>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42" name="Google Shape;8823;p58">
            <a:extLst>
              <a:ext uri="{FF2B5EF4-FFF2-40B4-BE49-F238E27FC236}">
                <a16:creationId xmlns:a16="http://schemas.microsoft.com/office/drawing/2014/main" id="{4AF2BE87-B9CD-456F-8E89-B5B7432494EB}"/>
              </a:ext>
            </a:extLst>
          </p:cNvPr>
          <p:cNvGrpSpPr/>
          <p:nvPr/>
        </p:nvGrpSpPr>
        <p:grpSpPr>
          <a:xfrm>
            <a:off x="5118966" y="2904316"/>
            <a:ext cx="419443" cy="420487"/>
            <a:chOff x="-3771675" y="3971775"/>
            <a:chExt cx="291300" cy="292025"/>
          </a:xfrm>
        </p:grpSpPr>
        <p:sp>
          <p:nvSpPr>
            <p:cNvPr id="43" name="Google Shape;8824;p58">
              <a:extLst>
                <a:ext uri="{FF2B5EF4-FFF2-40B4-BE49-F238E27FC236}">
                  <a16:creationId xmlns:a16="http://schemas.microsoft.com/office/drawing/2014/main" id="{0B71BAF8-090D-4C6A-81A1-A09267C3F278}"/>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825;p58">
              <a:extLst>
                <a:ext uri="{FF2B5EF4-FFF2-40B4-BE49-F238E27FC236}">
                  <a16:creationId xmlns:a16="http://schemas.microsoft.com/office/drawing/2014/main" id="{B3B062EE-E028-49AC-A260-20EE1D613BB7}"/>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826;p58">
              <a:extLst>
                <a:ext uri="{FF2B5EF4-FFF2-40B4-BE49-F238E27FC236}">
                  <a16:creationId xmlns:a16="http://schemas.microsoft.com/office/drawing/2014/main" id="{79CEEEA5-4CEA-4F88-A977-4E1A25127C3F}"/>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27;p58">
              <a:extLst>
                <a:ext uri="{FF2B5EF4-FFF2-40B4-BE49-F238E27FC236}">
                  <a16:creationId xmlns:a16="http://schemas.microsoft.com/office/drawing/2014/main" id="{9A72332C-2DF8-4673-97EE-41CF4BCED17F}"/>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28;p58">
              <a:extLst>
                <a:ext uri="{FF2B5EF4-FFF2-40B4-BE49-F238E27FC236}">
                  <a16:creationId xmlns:a16="http://schemas.microsoft.com/office/drawing/2014/main" id="{22C804C2-88F7-48C7-9A68-AB0CA442496B}"/>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3632;p47">
            <a:extLst>
              <a:ext uri="{FF2B5EF4-FFF2-40B4-BE49-F238E27FC236}">
                <a16:creationId xmlns:a16="http://schemas.microsoft.com/office/drawing/2014/main" id="{4862E32C-5221-4BC0-87C0-993508A84520}"/>
              </a:ext>
            </a:extLst>
          </p:cNvPr>
          <p:cNvGrpSpPr/>
          <p:nvPr/>
        </p:nvGrpSpPr>
        <p:grpSpPr>
          <a:xfrm>
            <a:off x="4922583" y="1975905"/>
            <a:ext cx="587871" cy="512373"/>
            <a:chOff x="6000100" y="3076250"/>
            <a:chExt cx="587871" cy="512373"/>
          </a:xfrm>
        </p:grpSpPr>
        <p:sp>
          <p:nvSpPr>
            <p:cNvPr id="49" name="Google Shape;3633;p47">
              <a:extLst>
                <a:ext uri="{FF2B5EF4-FFF2-40B4-BE49-F238E27FC236}">
                  <a16:creationId xmlns:a16="http://schemas.microsoft.com/office/drawing/2014/main" id="{C1612FA3-FD2B-4B7E-8344-470BE493EF2B}"/>
                </a:ext>
              </a:extLst>
            </p:cNvPr>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3634;p47">
              <a:extLst>
                <a:ext uri="{FF2B5EF4-FFF2-40B4-BE49-F238E27FC236}">
                  <a16:creationId xmlns:a16="http://schemas.microsoft.com/office/drawing/2014/main" id="{9568AE5F-22C9-4E2F-A017-DB8049430111}"/>
                </a:ext>
              </a:extLst>
            </p:cNvPr>
            <p:cNvGrpSpPr/>
            <p:nvPr/>
          </p:nvGrpSpPr>
          <p:grpSpPr>
            <a:xfrm>
              <a:off x="6031360" y="3076713"/>
              <a:ext cx="539107" cy="480965"/>
              <a:chOff x="6031360" y="3076713"/>
              <a:chExt cx="539107" cy="480965"/>
            </a:xfrm>
          </p:grpSpPr>
          <p:sp>
            <p:nvSpPr>
              <p:cNvPr id="51" name="Google Shape;3635;p47">
                <a:extLst>
                  <a:ext uri="{FF2B5EF4-FFF2-40B4-BE49-F238E27FC236}">
                    <a16:creationId xmlns:a16="http://schemas.microsoft.com/office/drawing/2014/main" id="{1F707975-F55E-4EB1-AB73-0FE266D8CC65}"/>
                  </a:ext>
                </a:extLst>
              </p:cNvPr>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36;p47">
                <a:extLst>
                  <a:ext uri="{FF2B5EF4-FFF2-40B4-BE49-F238E27FC236}">
                    <a16:creationId xmlns:a16="http://schemas.microsoft.com/office/drawing/2014/main" id="{D9D04A12-7AA7-4292-92AD-236B618EB874}"/>
                  </a:ext>
                </a:extLst>
              </p:cNvPr>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37;p47">
                <a:extLst>
                  <a:ext uri="{FF2B5EF4-FFF2-40B4-BE49-F238E27FC236}">
                    <a16:creationId xmlns:a16="http://schemas.microsoft.com/office/drawing/2014/main" id="{527F6CD4-BA24-4AAD-8342-6D040D95987D}"/>
                  </a:ext>
                </a:extLst>
              </p:cNvPr>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38;p47">
                <a:extLst>
                  <a:ext uri="{FF2B5EF4-FFF2-40B4-BE49-F238E27FC236}">
                    <a16:creationId xmlns:a16="http://schemas.microsoft.com/office/drawing/2014/main" id="{620B8F37-DEA6-46A2-948E-774B3B04DC25}"/>
                  </a:ext>
                </a:extLst>
              </p:cNvPr>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39;p47">
                <a:extLst>
                  <a:ext uri="{FF2B5EF4-FFF2-40B4-BE49-F238E27FC236}">
                    <a16:creationId xmlns:a16="http://schemas.microsoft.com/office/drawing/2014/main" id="{4CC22A64-8C08-47AD-9F12-8CA8D693B58A}"/>
                  </a:ext>
                </a:extLst>
              </p:cNvPr>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40;p47">
                <a:extLst>
                  <a:ext uri="{FF2B5EF4-FFF2-40B4-BE49-F238E27FC236}">
                    <a16:creationId xmlns:a16="http://schemas.microsoft.com/office/drawing/2014/main" id="{C7D7559A-E010-46EF-A9CF-01E25BEC6CEB}"/>
                  </a:ext>
                </a:extLst>
              </p:cNvPr>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41;p47">
                <a:extLst>
                  <a:ext uri="{FF2B5EF4-FFF2-40B4-BE49-F238E27FC236}">
                    <a16:creationId xmlns:a16="http://schemas.microsoft.com/office/drawing/2014/main" id="{EB37266B-7328-4C13-9362-5F0D94B97BE8}"/>
                  </a:ext>
                </a:extLst>
              </p:cNvPr>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 name="Google Shape;5947;p52">
            <a:extLst>
              <a:ext uri="{FF2B5EF4-FFF2-40B4-BE49-F238E27FC236}">
                <a16:creationId xmlns:a16="http://schemas.microsoft.com/office/drawing/2014/main" id="{56DCDEFA-92BF-4B97-BE7B-E638F0A52925}"/>
              </a:ext>
            </a:extLst>
          </p:cNvPr>
          <p:cNvGrpSpPr/>
          <p:nvPr/>
        </p:nvGrpSpPr>
        <p:grpSpPr>
          <a:xfrm>
            <a:off x="3607764" y="2927270"/>
            <a:ext cx="339253" cy="339253"/>
            <a:chOff x="4456875" y="1435075"/>
            <a:chExt cx="481825" cy="481825"/>
          </a:xfrm>
        </p:grpSpPr>
        <p:sp>
          <p:nvSpPr>
            <p:cNvPr id="59" name="Google Shape;5948;p52">
              <a:extLst>
                <a:ext uri="{FF2B5EF4-FFF2-40B4-BE49-F238E27FC236}">
                  <a16:creationId xmlns:a16="http://schemas.microsoft.com/office/drawing/2014/main" id="{930CF24A-1EC7-44BF-BEDA-EE1199A775FA}"/>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5949;p52">
              <a:extLst>
                <a:ext uri="{FF2B5EF4-FFF2-40B4-BE49-F238E27FC236}">
                  <a16:creationId xmlns:a16="http://schemas.microsoft.com/office/drawing/2014/main" id="{184990F1-CEF0-4110-AAF4-E6E5F3BFD0C4}"/>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5950;p52">
              <a:extLst>
                <a:ext uri="{FF2B5EF4-FFF2-40B4-BE49-F238E27FC236}">
                  <a16:creationId xmlns:a16="http://schemas.microsoft.com/office/drawing/2014/main" id="{3D49D751-66FC-46A6-BE8C-1239F31B6399}"/>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 name="Google Shape;5951;p52">
              <a:extLst>
                <a:ext uri="{FF2B5EF4-FFF2-40B4-BE49-F238E27FC236}">
                  <a16:creationId xmlns:a16="http://schemas.microsoft.com/office/drawing/2014/main" id="{008325B5-45C6-4014-B20F-95242706AD2C}"/>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5952;p52">
              <a:extLst>
                <a:ext uri="{FF2B5EF4-FFF2-40B4-BE49-F238E27FC236}">
                  <a16:creationId xmlns:a16="http://schemas.microsoft.com/office/drawing/2014/main" id="{C10B10D0-AAB5-4F14-88FD-61B4B83342E8}"/>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5953;p52">
              <a:extLst>
                <a:ext uri="{FF2B5EF4-FFF2-40B4-BE49-F238E27FC236}">
                  <a16:creationId xmlns:a16="http://schemas.microsoft.com/office/drawing/2014/main" id="{48124343-4D63-4C01-855C-21C1AF8225FF}"/>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5954;p52">
              <a:extLst>
                <a:ext uri="{FF2B5EF4-FFF2-40B4-BE49-F238E27FC236}">
                  <a16:creationId xmlns:a16="http://schemas.microsoft.com/office/drawing/2014/main" id="{7F0111EE-0FBC-46EB-8CB9-3F95652686AF}"/>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 name="Google Shape;5955;p52">
              <a:extLst>
                <a:ext uri="{FF2B5EF4-FFF2-40B4-BE49-F238E27FC236}">
                  <a16:creationId xmlns:a16="http://schemas.microsoft.com/office/drawing/2014/main" id="{0E814D04-6225-4F05-8952-53B63F0093EF}"/>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5956;p52">
              <a:extLst>
                <a:ext uri="{FF2B5EF4-FFF2-40B4-BE49-F238E27FC236}">
                  <a16:creationId xmlns:a16="http://schemas.microsoft.com/office/drawing/2014/main" id="{5E0F6DBB-65CF-422F-A9EE-FF1C0BC0B686}"/>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5957;p52">
              <a:extLst>
                <a:ext uri="{FF2B5EF4-FFF2-40B4-BE49-F238E27FC236}">
                  <a16:creationId xmlns:a16="http://schemas.microsoft.com/office/drawing/2014/main" id="{8FE06D04-F7B4-42C1-AA92-5A62F00762FA}"/>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5958;p52">
              <a:extLst>
                <a:ext uri="{FF2B5EF4-FFF2-40B4-BE49-F238E27FC236}">
                  <a16:creationId xmlns:a16="http://schemas.microsoft.com/office/drawing/2014/main" id="{08209FBF-95AB-4980-92CE-3779C34D4A53}"/>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5959;p52">
              <a:extLst>
                <a:ext uri="{FF2B5EF4-FFF2-40B4-BE49-F238E27FC236}">
                  <a16:creationId xmlns:a16="http://schemas.microsoft.com/office/drawing/2014/main" id="{D7AC4557-90F5-4D44-9BF2-E3B479D4FD9B}"/>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5960;p52">
              <a:extLst>
                <a:ext uri="{FF2B5EF4-FFF2-40B4-BE49-F238E27FC236}">
                  <a16:creationId xmlns:a16="http://schemas.microsoft.com/office/drawing/2014/main" id="{C6E468BC-FD5A-4DF8-A0BB-A36F7EAA75E1}"/>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5961;p52">
              <a:extLst>
                <a:ext uri="{FF2B5EF4-FFF2-40B4-BE49-F238E27FC236}">
                  <a16:creationId xmlns:a16="http://schemas.microsoft.com/office/drawing/2014/main" id="{9C67503F-F1CB-4E02-B4D2-90FA1782D4C4}"/>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5962;p52">
              <a:extLst>
                <a:ext uri="{FF2B5EF4-FFF2-40B4-BE49-F238E27FC236}">
                  <a16:creationId xmlns:a16="http://schemas.microsoft.com/office/drawing/2014/main" id="{83ADB1D0-E281-484D-AFC2-75719D2041A9}"/>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5963;p52">
              <a:extLst>
                <a:ext uri="{FF2B5EF4-FFF2-40B4-BE49-F238E27FC236}">
                  <a16:creationId xmlns:a16="http://schemas.microsoft.com/office/drawing/2014/main" id="{D7518F50-839F-44BC-B243-1DFB139A9E2D}"/>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5964;p52">
              <a:extLst>
                <a:ext uri="{FF2B5EF4-FFF2-40B4-BE49-F238E27FC236}">
                  <a16:creationId xmlns:a16="http://schemas.microsoft.com/office/drawing/2014/main" id="{E549FC37-B461-4B5D-A97A-76BCE07F346C}"/>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5965;p52">
              <a:extLst>
                <a:ext uri="{FF2B5EF4-FFF2-40B4-BE49-F238E27FC236}">
                  <a16:creationId xmlns:a16="http://schemas.microsoft.com/office/drawing/2014/main" id="{70A12D5D-1174-41FD-AD23-512E5761CA5B}"/>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5966;p52">
              <a:extLst>
                <a:ext uri="{FF2B5EF4-FFF2-40B4-BE49-F238E27FC236}">
                  <a16:creationId xmlns:a16="http://schemas.microsoft.com/office/drawing/2014/main" id="{12C8BE37-3F6B-4A28-AC46-29AAC7900978}"/>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 name="Google Shape;7044;p54">
            <a:extLst>
              <a:ext uri="{FF2B5EF4-FFF2-40B4-BE49-F238E27FC236}">
                <a16:creationId xmlns:a16="http://schemas.microsoft.com/office/drawing/2014/main" id="{001A044A-487D-4F8A-935A-F7147FEA08B1}"/>
              </a:ext>
            </a:extLst>
          </p:cNvPr>
          <p:cNvGrpSpPr/>
          <p:nvPr/>
        </p:nvGrpSpPr>
        <p:grpSpPr>
          <a:xfrm>
            <a:off x="3578207" y="3861236"/>
            <a:ext cx="351024" cy="325464"/>
            <a:chOff x="6543825" y="3202075"/>
            <a:chExt cx="296975" cy="275350"/>
          </a:xfrm>
        </p:grpSpPr>
        <p:sp>
          <p:nvSpPr>
            <p:cNvPr id="79" name="Google Shape;7045;p54">
              <a:extLst>
                <a:ext uri="{FF2B5EF4-FFF2-40B4-BE49-F238E27FC236}">
                  <a16:creationId xmlns:a16="http://schemas.microsoft.com/office/drawing/2014/main" id="{518A0A68-AAA6-4950-B2C7-3731BA83FAC2}"/>
                </a:ext>
              </a:extLst>
            </p:cNvPr>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046;p54">
              <a:extLst>
                <a:ext uri="{FF2B5EF4-FFF2-40B4-BE49-F238E27FC236}">
                  <a16:creationId xmlns:a16="http://schemas.microsoft.com/office/drawing/2014/main" id="{E45F8950-A644-41C8-8AD7-A491D8036F6C}"/>
                </a:ext>
              </a:extLst>
            </p:cNvPr>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047;p54">
              <a:extLst>
                <a:ext uri="{FF2B5EF4-FFF2-40B4-BE49-F238E27FC236}">
                  <a16:creationId xmlns:a16="http://schemas.microsoft.com/office/drawing/2014/main" id="{8D605D8E-28A1-4F72-A7BA-3C490297CB1F}"/>
                </a:ext>
              </a:extLst>
            </p:cNvPr>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048;p54">
              <a:extLst>
                <a:ext uri="{FF2B5EF4-FFF2-40B4-BE49-F238E27FC236}">
                  <a16:creationId xmlns:a16="http://schemas.microsoft.com/office/drawing/2014/main" id="{FDAD8C57-5845-4B69-9813-2CC78A92D3D3}"/>
                </a:ext>
              </a:extLst>
            </p:cNvPr>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049;p54">
              <a:extLst>
                <a:ext uri="{FF2B5EF4-FFF2-40B4-BE49-F238E27FC236}">
                  <a16:creationId xmlns:a16="http://schemas.microsoft.com/office/drawing/2014/main" id="{6D3361F0-A0B5-495E-BEB8-FEA2916981CA}"/>
                </a:ext>
              </a:extLst>
            </p:cNvPr>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050;p54">
              <a:extLst>
                <a:ext uri="{FF2B5EF4-FFF2-40B4-BE49-F238E27FC236}">
                  <a16:creationId xmlns:a16="http://schemas.microsoft.com/office/drawing/2014/main" id="{4D490EF6-9B88-4B76-9DBA-9C67DD8DDB02}"/>
                </a:ext>
              </a:extLst>
            </p:cNvPr>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051;p54">
              <a:extLst>
                <a:ext uri="{FF2B5EF4-FFF2-40B4-BE49-F238E27FC236}">
                  <a16:creationId xmlns:a16="http://schemas.microsoft.com/office/drawing/2014/main" id="{E5E05295-0B20-450B-95EF-13ADD206513A}"/>
                </a:ext>
              </a:extLst>
            </p:cNvPr>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000" dirty="0"/>
              <a:t>DBMS Introduction</a:t>
            </a:r>
          </a:p>
        </p:txBody>
      </p:sp>
      <p:sp>
        <p:nvSpPr>
          <p:cNvPr id="263" name="Google Shape;263;p24"/>
          <p:cNvSpPr txBox="1">
            <a:spLocks noGrp="1"/>
          </p:cNvSpPr>
          <p:nvPr>
            <p:ph type="subTitle" idx="1"/>
          </p:nvPr>
        </p:nvSpPr>
        <p:spPr>
          <a:xfrm>
            <a:off x="4893700" y="2746374"/>
            <a:ext cx="3457500" cy="1751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DBMS is the software that would be installed on your personal computer or on a server, then you would use it to manage one or more databases.</a:t>
            </a:r>
          </a:p>
          <a:p>
            <a:pPr marL="0" lvl="0" indent="0" algn="l" rtl="0">
              <a:spcBef>
                <a:spcPts val="0"/>
              </a:spcBef>
              <a:spcAft>
                <a:spcPts val="0"/>
              </a:spcAft>
              <a:buClr>
                <a:schemeClr val="dk1"/>
              </a:buClr>
              <a:buSzPts val="1100"/>
              <a:buFont typeface="Arial"/>
              <a:buNone/>
            </a:pPr>
            <a:r>
              <a:rPr lang="en-US" dirty="0"/>
              <a:t>The database has your actual data and the rules about that data, while the DBMS is the program that surrounds and manages your actual data, and it enforces the rules you specified on your data. The rules for example could be the type of the data, like integer or string, or the relationship between them</a:t>
            </a:r>
            <a:endParaRPr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3" name="Image 2">
            <a:extLst>
              <a:ext uri="{FF2B5EF4-FFF2-40B4-BE49-F238E27FC236}">
                <a16:creationId xmlns:a16="http://schemas.microsoft.com/office/drawing/2014/main" id="{71D2859C-6F73-4D12-93AA-D6BBA85529C9}"/>
              </a:ext>
            </a:extLst>
          </p:cNvPr>
          <p:cNvPicPr>
            <a:picLocks noChangeAspect="1"/>
          </p:cNvPicPr>
          <p:nvPr/>
        </p:nvPicPr>
        <p:blipFill>
          <a:blip r:embed="rId3"/>
          <a:stretch>
            <a:fillRect/>
          </a:stretch>
        </p:blipFill>
        <p:spPr>
          <a:xfrm>
            <a:off x="10378" y="2283851"/>
            <a:ext cx="4763641" cy="2218114"/>
          </a:xfrm>
          <a:prstGeom prst="rect">
            <a:avLst/>
          </a:prstGeom>
        </p:spPr>
      </p:pic>
      <p:pic>
        <p:nvPicPr>
          <p:cNvPr id="5" name="Image 4">
            <a:extLst>
              <a:ext uri="{FF2B5EF4-FFF2-40B4-BE49-F238E27FC236}">
                <a16:creationId xmlns:a16="http://schemas.microsoft.com/office/drawing/2014/main" id="{7A8FD1B5-16A4-4DA4-9C8A-CA4E100F6466}"/>
              </a:ext>
            </a:extLst>
          </p:cNvPr>
          <p:cNvPicPr>
            <a:picLocks noChangeAspect="1"/>
          </p:cNvPicPr>
          <p:nvPr/>
        </p:nvPicPr>
        <p:blipFill>
          <a:blip r:embed="rId4"/>
          <a:stretch>
            <a:fillRect/>
          </a:stretch>
        </p:blipFill>
        <p:spPr>
          <a:xfrm>
            <a:off x="5230150" y="227070"/>
            <a:ext cx="2857500" cy="1450181"/>
          </a:xfrm>
          <a:prstGeom prst="rect">
            <a:avLst/>
          </a:prstGeom>
        </p:spPr>
      </p:pic>
      <p:pic>
        <p:nvPicPr>
          <p:cNvPr id="9" name="Image 8">
            <a:extLst>
              <a:ext uri="{FF2B5EF4-FFF2-40B4-BE49-F238E27FC236}">
                <a16:creationId xmlns:a16="http://schemas.microsoft.com/office/drawing/2014/main" id="{5AF7A01A-3768-43D0-B8C3-CEB781FCD280}"/>
              </a:ext>
            </a:extLst>
          </p:cNvPr>
          <p:cNvPicPr>
            <a:picLocks noChangeAspect="1"/>
          </p:cNvPicPr>
          <p:nvPr/>
        </p:nvPicPr>
        <p:blipFill>
          <a:blip r:embed="rId5"/>
          <a:stretch>
            <a:fillRect/>
          </a:stretch>
        </p:blipFill>
        <p:spPr>
          <a:xfrm>
            <a:off x="148856" y="227069"/>
            <a:ext cx="4423144" cy="19207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dirty="0">
                <a:solidFill>
                  <a:srgbClr val="FFFFFF"/>
                </a:solidFill>
              </a:rPr>
              <a:t>Definition of a Database</a:t>
            </a:r>
            <a:endParaRPr dirty="0">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Collects Data</a:t>
            </a:r>
            <a:endParaRPr dirty="0">
              <a:solidFill>
                <a:srgbClr val="0E2A47"/>
              </a:solidFill>
            </a:endParaRPr>
          </a:p>
        </p:txBody>
      </p:sp>
      <p:sp>
        <p:nvSpPr>
          <p:cNvPr id="557" name="Google Shape;557;p29"/>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Simplify Data</a:t>
            </a:r>
            <a:endParaRPr dirty="0">
              <a:solidFill>
                <a:srgbClr val="0E2A47"/>
              </a:solidFill>
            </a:endParaRPr>
          </a:p>
        </p:txBody>
      </p:sp>
      <p:sp>
        <p:nvSpPr>
          <p:cNvPr id="558" name="Google Shape;558;p29"/>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Manipulate Data</a:t>
            </a:r>
            <a:endParaRPr dirty="0">
              <a:solidFill>
                <a:srgbClr val="0E2A47"/>
              </a:solidFill>
            </a:endParaRPr>
          </a:p>
        </p:txBody>
      </p:sp>
      <p:sp>
        <p:nvSpPr>
          <p:cNvPr id="115" name="Google Shape;448;p29">
            <a:extLst>
              <a:ext uri="{FF2B5EF4-FFF2-40B4-BE49-F238E27FC236}">
                <a16:creationId xmlns:a16="http://schemas.microsoft.com/office/drawing/2014/main" id="{653CF74E-B4AC-4BB5-9ED9-E4931F2AFEC9}"/>
              </a:ext>
            </a:extLst>
          </p:cNvPr>
          <p:cNvSpPr/>
          <p:nvPr/>
        </p:nvSpPr>
        <p:spPr>
          <a:xfrm rot="10800000">
            <a:off x="5525227" y="394055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4;p29">
            <a:extLst>
              <a:ext uri="{FF2B5EF4-FFF2-40B4-BE49-F238E27FC236}">
                <a16:creationId xmlns:a16="http://schemas.microsoft.com/office/drawing/2014/main" id="{0A544306-6704-4F3F-90E5-3100517876ED}"/>
              </a:ext>
            </a:extLst>
          </p:cNvPr>
          <p:cNvSpPr/>
          <p:nvPr/>
        </p:nvSpPr>
        <p:spPr>
          <a:xfrm>
            <a:off x="7940585" y="391352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557;p29">
            <a:extLst>
              <a:ext uri="{FF2B5EF4-FFF2-40B4-BE49-F238E27FC236}">
                <a16:creationId xmlns:a16="http://schemas.microsoft.com/office/drawing/2014/main" id="{BB18B3B5-9C05-4782-B968-27CB69451ECF}"/>
              </a:ext>
            </a:extLst>
          </p:cNvPr>
          <p:cNvSpPr txBox="1">
            <a:spLocks/>
          </p:cNvSpPr>
          <p:nvPr/>
        </p:nvSpPr>
        <p:spPr>
          <a:xfrm>
            <a:off x="5408058" y="4105446"/>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FR" dirty="0">
                <a:solidFill>
                  <a:srgbClr val="0E2A47"/>
                </a:solidFill>
              </a:rPr>
              <a:t>Stores Data</a:t>
            </a:r>
          </a:p>
        </p:txBody>
      </p:sp>
      <p:grpSp>
        <p:nvGrpSpPr>
          <p:cNvPr id="121" name="Google Shape;6237;p52">
            <a:extLst>
              <a:ext uri="{FF2B5EF4-FFF2-40B4-BE49-F238E27FC236}">
                <a16:creationId xmlns:a16="http://schemas.microsoft.com/office/drawing/2014/main" id="{9E844E67-A5E6-4D7A-A854-2727CB603EF1}"/>
              </a:ext>
            </a:extLst>
          </p:cNvPr>
          <p:cNvGrpSpPr/>
          <p:nvPr/>
        </p:nvGrpSpPr>
        <p:grpSpPr>
          <a:xfrm>
            <a:off x="7981007" y="3956635"/>
            <a:ext cx="339411" cy="337211"/>
            <a:chOff x="5049575" y="4993600"/>
            <a:chExt cx="482050" cy="478925"/>
          </a:xfrm>
        </p:grpSpPr>
        <p:sp>
          <p:nvSpPr>
            <p:cNvPr id="122" name="Google Shape;6238;p52">
              <a:extLst>
                <a:ext uri="{FF2B5EF4-FFF2-40B4-BE49-F238E27FC236}">
                  <a16:creationId xmlns:a16="http://schemas.microsoft.com/office/drawing/2014/main" id="{CAE958C6-1518-44DD-8C27-BDA403CA2DBD}"/>
                </a:ext>
              </a:extLst>
            </p:cNvPr>
            <p:cNvSpPr/>
            <p:nvPr/>
          </p:nvSpPr>
          <p:spPr>
            <a:xfrm>
              <a:off x="5063200"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3" name="Google Shape;6239;p52">
              <a:extLst>
                <a:ext uri="{FF2B5EF4-FFF2-40B4-BE49-F238E27FC236}">
                  <a16:creationId xmlns:a16="http://schemas.microsoft.com/office/drawing/2014/main" id="{30D77256-451F-4604-8AE3-5495089A9D7B}"/>
                </a:ext>
              </a:extLst>
            </p:cNvPr>
            <p:cNvSpPr/>
            <p:nvPr/>
          </p:nvSpPr>
          <p:spPr>
            <a:xfrm>
              <a:off x="5299425" y="5133350"/>
              <a:ext cx="232200" cy="339175"/>
            </a:xfrm>
            <a:custGeom>
              <a:avLst/>
              <a:gdLst/>
              <a:ahLst/>
              <a:cxnLst/>
              <a:rect l="l" t="t" r="r" b="b"/>
              <a:pathLst>
                <a:path w="9288" h="13567" extrusionOk="0">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4" name="Google Shape;6240;p52">
              <a:extLst>
                <a:ext uri="{FF2B5EF4-FFF2-40B4-BE49-F238E27FC236}">
                  <a16:creationId xmlns:a16="http://schemas.microsoft.com/office/drawing/2014/main" id="{9DF0DEB1-F11D-4856-A75D-B964A309FD64}"/>
                </a:ext>
              </a:extLst>
            </p:cNvPr>
            <p:cNvSpPr/>
            <p:nvPr/>
          </p:nvSpPr>
          <p:spPr>
            <a:xfrm>
              <a:off x="5184475" y="4993600"/>
              <a:ext cx="334125" cy="168525"/>
            </a:xfrm>
            <a:custGeom>
              <a:avLst/>
              <a:gdLst/>
              <a:ahLst/>
              <a:cxnLst/>
              <a:rect l="l" t="t" r="r" b="b"/>
              <a:pathLst>
                <a:path w="13365" h="6741" extrusionOk="0">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5" name="Google Shape;6241;p52">
              <a:extLst>
                <a:ext uri="{FF2B5EF4-FFF2-40B4-BE49-F238E27FC236}">
                  <a16:creationId xmlns:a16="http://schemas.microsoft.com/office/drawing/2014/main" id="{11AC81EF-5D72-43BA-8877-B10B65F4381C}"/>
                </a:ext>
              </a:extLst>
            </p:cNvPr>
            <p:cNvSpPr/>
            <p:nvPr/>
          </p:nvSpPr>
          <p:spPr>
            <a:xfrm>
              <a:off x="5049575" y="5132450"/>
              <a:ext cx="221650" cy="339925"/>
            </a:xfrm>
            <a:custGeom>
              <a:avLst/>
              <a:gdLst/>
              <a:ahLst/>
              <a:cxnLst/>
              <a:rect l="l" t="t" r="r" b="b"/>
              <a:pathLst>
                <a:path w="8866" h="13597" extrusionOk="0">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5060213" y="219977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rgbClr val="FFFFFF"/>
                </a:solidFill>
              </a:rPr>
              <a:t>SQL Definition</a:t>
            </a:r>
            <a:br>
              <a:rPr lang="fr-FR" dirty="0">
                <a:solidFill>
                  <a:srgbClr val="FFFFFF"/>
                </a:solidFill>
              </a:rPr>
            </a:br>
            <a:br>
              <a:rPr lang="fr-FR" dirty="0">
                <a:solidFill>
                  <a:srgbClr val="FFFFFF"/>
                </a:solidFill>
              </a:rPr>
            </a:br>
            <a:endParaRPr dirty="0">
              <a:solidFill>
                <a:srgbClr val="FFFFFF"/>
              </a:solidFill>
            </a:endParaRPr>
          </a:p>
        </p:txBody>
      </p:sp>
      <p:sp>
        <p:nvSpPr>
          <p:cNvPr id="297" name="Google Shape;297;p26"/>
          <p:cNvSpPr txBox="1">
            <a:spLocks noGrp="1"/>
          </p:cNvSpPr>
          <p:nvPr>
            <p:ph type="subTitle" idx="1"/>
          </p:nvPr>
        </p:nvSpPr>
        <p:spPr>
          <a:xfrm>
            <a:off x="4893700" y="2746374"/>
            <a:ext cx="3457500" cy="14982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effectLst/>
                <a:latin typeface="Roboto" panose="02000000000000000000" pitchFamily="2" charset="0"/>
              </a:rPr>
              <a:t>Structured Query language (</a:t>
            </a:r>
            <a:r>
              <a:rPr lang="en-US" b="0" i="0" dirty="0">
                <a:solidFill>
                  <a:schemeClr val="accent3">
                    <a:lumMod val="75000"/>
                  </a:schemeClr>
                </a:solidFill>
                <a:effectLst/>
                <a:latin typeface="Roboto" panose="02000000000000000000" pitchFamily="2" charset="0"/>
              </a:rPr>
              <a:t>SQL</a:t>
            </a:r>
            <a:r>
              <a:rPr lang="en-US" b="0" i="0" dirty="0">
                <a:effectLst/>
                <a:latin typeface="Roboto" panose="02000000000000000000" pitchFamily="2" charset="0"/>
              </a:rPr>
              <a:t>) is the standard language for dealing with Relational Databases. A relational database defines relationships in the form of tables.</a:t>
            </a:r>
          </a:p>
          <a:p>
            <a:pPr marL="0" lvl="0" indent="0" algn="l" rtl="0">
              <a:spcBef>
                <a:spcPts val="0"/>
              </a:spcBef>
              <a:spcAft>
                <a:spcPts val="0"/>
              </a:spcAft>
              <a:buNone/>
            </a:pPr>
            <a:r>
              <a:rPr lang="en-US" b="0" i="0" dirty="0">
                <a:effectLst/>
                <a:latin typeface="Roboto" panose="02000000000000000000" pitchFamily="2" charset="0"/>
              </a:rPr>
              <a:t>QL programming can be effectively used to insert, search, update, delete database records.</a:t>
            </a: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5" name="Image 4">
            <a:extLst>
              <a:ext uri="{FF2B5EF4-FFF2-40B4-BE49-F238E27FC236}">
                <a16:creationId xmlns:a16="http://schemas.microsoft.com/office/drawing/2014/main" id="{019AF410-4606-43D7-AB3A-8CC41939F8B0}"/>
              </a:ext>
            </a:extLst>
          </p:cNvPr>
          <p:cNvPicPr>
            <a:picLocks noChangeAspect="1"/>
          </p:cNvPicPr>
          <p:nvPr/>
        </p:nvPicPr>
        <p:blipFill>
          <a:blip r:embed="rId3"/>
          <a:stretch>
            <a:fillRect/>
          </a:stretch>
        </p:blipFill>
        <p:spPr>
          <a:xfrm>
            <a:off x="433955" y="154971"/>
            <a:ext cx="3895674" cy="2044807"/>
          </a:xfrm>
          <a:prstGeom prst="rect">
            <a:avLst/>
          </a:prstGeom>
        </p:spPr>
      </p:pic>
      <p:pic>
        <p:nvPicPr>
          <p:cNvPr id="7" name="Image 6">
            <a:extLst>
              <a:ext uri="{FF2B5EF4-FFF2-40B4-BE49-F238E27FC236}">
                <a16:creationId xmlns:a16="http://schemas.microsoft.com/office/drawing/2014/main" id="{47308E69-C489-457A-813B-76B5380C1105}"/>
              </a:ext>
            </a:extLst>
          </p:cNvPr>
          <p:cNvPicPr>
            <a:picLocks noChangeAspect="1"/>
          </p:cNvPicPr>
          <p:nvPr/>
        </p:nvPicPr>
        <p:blipFill>
          <a:blip r:embed="rId4"/>
          <a:stretch>
            <a:fillRect/>
          </a:stretch>
        </p:blipFill>
        <p:spPr>
          <a:xfrm>
            <a:off x="433955" y="2503078"/>
            <a:ext cx="3895674" cy="1814419"/>
          </a:xfrm>
          <a:prstGeom prst="rect">
            <a:avLst/>
          </a:prstGeom>
        </p:spPr>
      </p:pic>
    </p:spTree>
    <p:extLst>
      <p:ext uri="{BB962C8B-B14F-4D97-AF65-F5344CB8AC3E}">
        <p14:creationId xmlns:p14="http://schemas.microsoft.com/office/powerpoint/2010/main" val="74070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5060213" y="2199778"/>
            <a:ext cx="3530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solidFill>
                  <a:srgbClr val="FFFFFF"/>
                </a:solidFill>
              </a:rPr>
              <a:t>NoSQL Definition</a:t>
            </a:r>
            <a:br>
              <a:rPr lang="fr-FR" dirty="0">
                <a:solidFill>
                  <a:srgbClr val="FFFFFF"/>
                </a:solidFill>
              </a:rPr>
            </a:br>
            <a:br>
              <a:rPr lang="fr-FR" dirty="0">
                <a:solidFill>
                  <a:srgbClr val="FFFFFF"/>
                </a:solidFill>
              </a:rPr>
            </a:br>
            <a:endParaRPr dirty="0">
              <a:solidFill>
                <a:srgbClr val="FFFFFF"/>
              </a:solidFill>
            </a:endParaRPr>
          </a:p>
        </p:txBody>
      </p:sp>
      <p:sp>
        <p:nvSpPr>
          <p:cNvPr id="297" name="Google Shape;297;p26"/>
          <p:cNvSpPr txBox="1">
            <a:spLocks noGrp="1"/>
          </p:cNvSpPr>
          <p:nvPr>
            <p:ph type="subTitle" idx="1"/>
          </p:nvPr>
        </p:nvSpPr>
        <p:spPr>
          <a:xfrm>
            <a:off x="4893700" y="2746374"/>
            <a:ext cx="3457500" cy="14982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accent3">
                    <a:lumMod val="75000"/>
                  </a:schemeClr>
                </a:solidFill>
                <a:effectLst/>
                <a:latin typeface="Roboto" panose="02000000000000000000" pitchFamily="2" charset="0"/>
              </a:rPr>
              <a:t>NoSQL</a:t>
            </a:r>
            <a:r>
              <a:rPr lang="en-US" b="0" i="0" dirty="0">
                <a:effectLst/>
                <a:latin typeface="Roboto" panose="02000000000000000000" pitchFamily="2" charset="0"/>
              </a:rPr>
              <a:t> is a non-relational DMS, that does not require a fixed schema, avoids joins, and is easy to scale. NoSQL database is used for distributed data stores with humongous data storage needs. NoSQL is used for Big data and real-time web apps.</a:t>
            </a: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9" name="Image 8">
            <a:extLst>
              <a:ext uri="{FF2B5EF4-FFF2-40B4-BE49-F238E27FC236}">
                <a16:creationId xmlns:a16="http://schemas.microsoft.com/office/drawing/2014/main" id="{467F5C52-BB54-4B95-8DEE-9B921A80443A}"/>
              </a:ext>
            </a:extLst>
          </p:cNvPr>
          <p:cNvPicPr>
            <a:picLocks noChangeAspect="1"/>
          </p:cNvPicPr>
          <p:nvPr/>
        </p:nvPicPr>
        <p:blipFill>
          <a:blip r:embed="rId3"/>
          <a:stretch>
            <a:fillRect/>
          </a:stretch>
        </p:blipFill>
        <p:spPr>
          <a:xfrm>
            <a:off x="936066" y="2326046"/>
            <a:ext cx="2465949" cy="1850133"/>
          </a:xfrm>
          <a:prstGeom prst="rect">
            <a:avLst/>
          </a:prstGeom>
        </p:spPr>
      </p:pic>
      <p:pic>
        <p:nvPicPr>
          <p:cNvPr id="11" name="Image 10">
            <a:extLst>
              <a:ext uri="{FF2B5EF4-FFF2-40B4-BE49-F238E27FC236}">
                <a16:creationId xmlns:a16="http://schemas.microsoft.com/office/drawing/2014/main" id="{EEFA4498-22A6-4305-A6E9-863D422AF1ED}"/>
              </a:ext>
            </a:extLst>
          </p:cNvPr>
          <p:cNvPicPr>
            <a:picLocks noChangeAspect="1"/>
          </p:cNvPicPr>
          <p:nvPr/>
        </p:nvPicPr>
        <p:blipFill>
          <a:blip r:embed="rId4"/>
          <a:stretch>
            <a:fillRect/>
          </a:stretch>
        </p:blipFill>
        <p:spPr>
          <a:xfrm>
            <a:off x="988089" y="359055"/>
            <a:ext cx="2361905" cy="1533333"/>
          </a:xfrm>
          <a:prstGeom prst="rect">
            <a:avLst/>
          </a:prstGeom>
        </p:spPr>
      </p:pic>
    </p:spTree>
    <p:extLst>
      <p:ext uri="{BB962C8B-B14F-4D97-AF65-F5344CB8AC3E}">
        <p14:creationId xmlns:p14="http://schemas.microsoft.com/office/powerpoint/2010/main" val="221921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5" name="Google Shape;395;p27"/>
          <p:cNvSpPr txBox="1">
            <a:spLocks noGrp="1"/>
          </p:cNvSpPr>
          <p:nvPr>
            <p:ph type="subTitle" idx="1"/>
          </p:nvPr>
        </p:nvSpPr>
        <p:spPr>
          <a:xfrm>
            <a:off x="2713154" y="1341232"/>
            <a:ext cx="3457500" cy="19678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There are five practical differences between SQL and NoSQL:</a:t>
            </a:r>
          </a:p>
          <a:p>
            <a:pPr algn="l">
              <a:buFont typeface="+mj-lt"/>
              <a:buAutoNum type="arabicPeriod"/>
            </a:pPr>
            <a:r>
              <a:rPr lang="en-US" b="0" i="0" dirty="0">
                <a:solidFill>
                  <a:srgbClr val="323E48"/>
                </a:solidFill>
                <a:effectLst/>
                <a:latin typeface="Source Sans Pro" panose="020B0503030403020204" pitchFamily="34" charset="0"/>
              </a:rPr>
              <a:t>Type</a:t>
            </a:r>
          </a:p>
          <a:p>
            <a:pPr algn="l">
              <a:buFont typeface="+mj-lt"/>
              <a:buAutoNum type="arabicPeriod"/>
            </a:pPr>
            <a:r>
              <a:rPr lang="en-US" b="0" i="0" dirty="0">
                <a:solidFill>
                  <a:srgbClr val="323E48"/>
                </a:solidFill>
                <a:effectLst/>
                <a:latin typeface="Source Sans Pro" panose="020B0503030403020204" pitchFamily="34" charset="0"/>
              </a:rPr>
              <a:t>Scalability</a:t>
            </a:r>
          </a:p>
          <a:p>
            <a:pPr algn="l">
              <a:buFont typeface="+mj-lt"/>
              <a:buAutoNum type="arabicPeriod"/>
            </a:pPr>
            <a:r>
              <a:rPr lang="en-US" b="0" i="0" dirty="0">
                <a:solidFill>
                  <a:srgbClr val="323E48"/>
                </a:solidFill>
                <a:effectLst/>
                <a:latin typeface="Source Sans Pro" panose="020B0503030403020204" pitchFamily="34" charset="0"/>
              </a:rPr>
              <a:t>Structure</a:t>
            </a:r>
          </a:p>
          <a:p>
            <a:pPr algn="l">
              <a:buFont typeface="+mj-lt"/>
              <a:buAutoNum type="arabicPeriod"/>
            </a:pPr>
            <a:r>
              <a:rPr lang="en-US" b="0" i="0" dirty="0">
                <a:solidFill>
                  <a:srgbClr val="323E48"/>
                </a:solidFill>
                <a:effectLst/>
                <a:latin typeface="Source Sans Pro" panose="020B0503030403020204" pitchFamily="34" charset="0"/>
              </a:rPr>
              <a:t>Properties</a:t>
            </a:r>
          </a:p>
          <a:p>
            <a:pPr algn="l">
              <a:buFont typeface="+mj-lt"/>
              <a:buAutoNum type="arabicPeriod"/>
            </a:pPr>
            <a:r>
              <a:rPr lang="en-US" b="0" i="0" dirty="0">
                <a:solidFill>
                  <a:srgbClr val="323E48"/>
                </a:solidFill>
                <a:effectLst/>
                <a:latin typeface="Source Sans Pro" panose="020B0503030403020204" pitchFamily="34" charset="0"/>
              </a:rPr>
              <a:t>Support and communities</a:t>
            </a:r>
          </a:p>
          <a:p>
            <a:pPr marL="0" lvl="0" indent="0" algn="ctr" rtl="0">
              <a:spcBef>
                <a:spcPts val="0"/>
              </a:spcBef>
              <a:spcAft>
                <a:spcPts val="0"/>
              </a:spcAft>
              <a:buNone/>
            </a:pPr>
            <a:endParaRPr dirty="0"/>
          </a:p>
        </p:txBody>
      </p:sp>
      <p:pic>
        <p:nvPicPr>
          <p:cNvPr id="3" name="Image 2">
            <a:extLst>
              <a:ext uri="{FF2B5EF4-FFF2-40B4-BE49-F238E27FC236}">
                <a16:creationId xmlns:a16="http://schemas.microsoft.com/office/drawing/2014/main" id="{FFA40C75-CE5C-4316-A893-CD69F544935F}"/>
              </a:ext>
            </a:extLst>
          </p:cNvPr>
          <p:cNvPicPr>
            <a:picLocks noChangeAspect="1"/>
          </p:cNvPicPr>
          <p:nvPr/>
        </p:nvPicPr>
        <p:blipFill>
          <a:blip r:embed="rId3"/>
          <a:stretch>
            <a:fillRect/>
          </a:stretch>
        </p:blipFill>
        <p:spPr>
          <a:xfrm>
            <a:off x="-2" y="-43684"/>
            <a:ext cx="9144000" cy="1341232"/>
          </a:xfrm>
          <a:prstGeom prst="rect">
            <a:avLst/>
          </a:prstGeom>
        </p:spPr>
      </p:pic>
      <p:pic>
        <p:nvPicPr>
          <p:cNvPr id="5" name="Image 4">
            <a:extLst>
              <a:ext uri="{FF2B5EF4-FFF2-40B4-BE49-F238E27FC236}">
                <a16:creationId xmlns:a16="http://schemas.microsoft.com/office/drawing/2014/main" id="{A1F98915-CEB3-463C-8780-940BA0D083FE}"/>
              </a:ext>
            </a:extLst>
          </p:cNvPr>
          <p:cNvPicPr>
            <a:picLocks noChangeAspect="1"/>
          </p:cNvPicPr>
          <p:nvPr/>
        </p:nvPicPr>
        <p:blipFill>
          <a:blip r:embed="rId4"/>
          <a:stretch>
            <a:fillRect/>
          </a:stretch>
        </p:blipFill>
        <p:spPr>
          <a:xfrm>
            <a:off x="0" y="3707004"/>
            <a:ext cx="9144000" cy="1436496"/>
          </a:xfrm>
          <a:prstGeom prst="rect">
            <a:avLst/>
          </a:prstGeom>
          <a:effectLst>
            <a:reflection stA="0" endPos="65000" dist="50800" dir="5400000" sy="-100000" algn="bl" rotWithShape="0"/>
          </a:effectLst>
        </p:spPr>
      </p:pic>
      <p:sp>
        <p:nvSpPr>
          <p:cNvPr id="25" name="Google Shape;394;p27">
            <a:extLst>
              <a:ext uri="{FF2B5EF4-FFF2-40B4-BE49-F238E27FC236}">
                <a16:creationId xmlns:a16="http://schemas.microsoft.com/office/drawing/2014/main" id="{327962D5-14D7-42EB-A6C2-0ABD7ADAFB7A}"/>
              </a:ext>
            </a:extLst>
          </p:cNvPr>
          <p:cNvSpPr txBox="1">
            <a:spLocks/>
          </p:cNvSpPr>
          <p:nvPr/>
        </p:nvSpPr>
        <p:spPr>
          <a:xfrm>
            <a:off x="-398643" y="2291827"/>
            <a:ext cx="3530400" cy="1940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E2A47"/>
              </a:buClr>
              <a:buSzPts val="1200"/>
              <a:buFont typeface="Roboto Black"/>
              <a:buNone/>
              <a:defRPr sz="1200" b="0" i="0" u="none" strike="noStrike" cap="none">
                <a:solidFill>
                  <a:srgbClr val="0E2A47"/>
                </a:solidFill>
                <a:latin typeface="Roboto Black"/>
                <a:ea typeface="Roboto Black"/>
                <a:cs typeface="Roboto Black"/>
                <a:sym typeface="Roboto Black"/>
              </a:defRPr>
            </a:lvl1pPr>
            <a:lvl2pPr marR="0" lvl="1"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2pPr>
            <a:lvl3pPr marR="0" lvl="2"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3pPr>
            <a:lvl4pPr marR="0" lvl="3"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4pPr>
            <a:lvl5pPr marR="0" lvl="4"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5pPr>
            <a:lvl6pPr marR="0" lvl="5"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6pPr>
            <a:lvl7pPr marR="0" lvl="6"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7pPr>
            <a:lvl8pPr marR="0" lvl="7"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8pPr>
            <a:lvl9pPr marR="0" lvl="8"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9pPr>
          </a:lstStyle>
          <a:p>
            <a:r>
              <a:rPr lang="fr-FR" sz="2800" dirty="0">
                <a:solidFill>
                  <a:schemeClr val="bg1"/>
                </a:solidFill>
              </a:rPr>
              <a:t>Key Differences</a:t>
            </a:r>
          </a:p>
        </p:txBody>
      </p:sp>
      <p:sp>
        <p:nvSpPr>
          <p:cNvPr id="29" name="Google Shape;379;p27">
            <a:extLst>
              <a:ext uri="{FF2B5EF4-FFF2-40B4-BE49-F238E27FC236}">
                <a16:creationId xmlns:a16="http://schemas.microsoft.com/office/drawing/2014/main" id="{115B1DBB-28E0-4C81-92CF-542FA37D4B80}"/>
              </a:ext>
            </a:extLst>
          </p:cNvPr>
          <p:cNvSpPr/>
          <p:nvPr/>
        </p:nvSpPr>
        <p:spPr>
          <a:xfrm>
            <a:off x="6939518"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0" name="Google Shape;379;p27">
            <a:extLst>
              <a:ext uri="{FF2B5EF4-FFF2-40B4-BE49-F238E27FC236}">
                <a16:creationId xmlns:a16="http://schemas.microsoft.com/office/drawing/2014/main" id="{31C3FDF5-DE54-4681-9D72-F17056B9D655}"/>
              </a:ext>
            </a:extLst>
          </p:cNvPr>
          <p:cNvSpPr/>
          <p:nvPr/>
        </p:nvSpPr>
        <p:spPr>
          <a:xfrm>
            <a:off x="-398643" y="-83110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dirty="0">
                <a:solidFill>
                  <a:srgbClr val="FFFFFF"/>
                </a:solidFill>
              </a:rPr>
            </a:br>
            <a:r>
              <a:rPr lang="en-US" dirty="0">
                <a:solidFill>
                  <a:srgbClr val="FFFFFF"/>
                </a:solidFill>
              </a:rPr>
              <a:t>Differences</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36" name="Google Shape;436;p28"/>
          <p:cNvSpPr/>
          <p:nvPr/>
        </p:nvSpPr>
        <p:spPr>
          <a:xfrm>
            <a:off x="7315583" y="2987020"/>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7433775" y="3130623"/>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8300691" y="4222213"/>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8034887" y="3350475"/>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564672" y="3452151"/>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682863" y="3860098"/>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3642;p47">
            <a:extLst>
              <a:ext uri="{FF2B5EF4-FFF2-40B4-BE49-F238E27FC236}">
                <a16:creationId xmlns:a16="http://schemas.microsoft.com/office/drawing/2014/main" id="{D64B9B23-7F45-4600-B015-5CABD82566FB}"/>
              </a:ext>
            </a:extLst>
          </p:cNvPr>
          <p:cNvGrpSpPr/>
          <p:nvPr/>
        </p:nvGrpSpPr>
        <p:grpSpPr>
          <a:xfrm>
            <a:off x="6792277" y="99071"/>
            <a:ext cx="2241344" cy="1330656"/>
            <a:chOff x="3597785" y="3065882"/>
            <a:chExt cx="2241344" cy="1330656"/>
          </a:xfrm>
        </p:grpSpPr>
        <p:grpSp>
          <p:nvGrpSpPr>
            <p:cNvPr id="258" name="Google Shape;3643;p47">
              <a:extLst>
                <a:ext uri="{FF2B5EF4-FFF2-40B4-BE49-F238E27FC236}">
                  <a16:creationId xmlns:a16="http://schemas.microsoft.com/office/drawing/2014/main" id="{746978AD-5C0C-415B-8B37-9ABBAD89083B}"/>
                </a:ext>
              </a:extLst>
            </p:cNvPr>
            <p:cNvGrpSpPr/>
            <p:nvPr/>
          </p:nvGrpSpPr>
          <p:grpSpPr>
            <a:xfrm>
              <a:off x="5296908" y="3937355"/>
              <a:ext cx="143198" cy="32380"/>
              <a:chOff x="5296908" y="3937355"/>
              <a:chExt cx="143198" cy="32380"/>
            </a:xfrm>
          </p:grpSpPr>
          <p:sp>
            <p:nvSpPr>
              <p:cNvPr id="1316" name="Google Shape;3644;p47">
                <a:extLst>
                  <a:ext uri="{FF2B5EF4-FFF2-40B4-BE49-F238E27FC236}">
                    <a16:creationId xmlns:a16="http://schemas.microsoft.com/office/drawing/2014/main" id="{8ED36D0D-5BE8-4192-A12D-7C09A03423AA}"/>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3645;p47">
                <a:extLst>
                  <a:ext uri="{FF2B5EF4-FFF2-40B4-BE49-F238E27FC236}">
                    <a16:creationId xmlns:a16="http://schemas.microsoft.com/office/drawing/2014/main" id="{DE66DD28-7089-430E-824A-F33BCA331A70}"/>
                  </a:ext>
                </a:extLst>
              </p:cNvPr>
              <p:cNvGrpSpPr/>
              <p:nvPr/>
            </p:nvGrpSpPr>
            <p:grpSpPr>
              <a:xfrm>
                <a:off x="5402331" y="3937355"/>
                <a:ext cx="37776" cy="32380"/>
                <a:chOff x="5402331" y="3937355"/>
                <a:chExt cx="37776" cy="32380"/>
              </a:xfrm>
            </p:grpSpPr>
            <p:sp>
              <p:nvSpPr>
                <p:cNvPr id="1321" name="Google Shape;3646;p47">
                  <a:extLst>
                    <a:ext uri="{FF2B5EF4-FFF2-40B4-BE49-F238E27FC236}">
                      <a16:creationId xmlns:a16="http://schemas.microsoft.com/office/drawing/2014/main" id="{E4C12A8E-BF6A-4201-962A-BBAC32044068}"/>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647;p47">
                  <a:extLst>
                    <a:ext uri="{FF2B5EF4-FFF2-40B4-BE49-F238E27FC236}">
                      <a16:creationId xmlns:a16="http://schemas.microsoft.com/office/drawing/2014/main" id="{6D93255F-69EE-4D70-BF01-8F84E9A33CE9}"/>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3648;p47">
                <a:extLst>
                  <a:ext uri="{FF2B5EF4-FFF2-40B4-BE49-F238E27FC236}">
                    <a16:creationId xmlns:a16="http://schemas.microsoft.com/office/drawing/2014/main" id="{26528284-9A1F-45AC-87FF-7E12C79B05AB}"/>
                  </a:ext>
                </a:extLst>
              </p:cNvPr>
              <p:cNvGrpSpPr/>
              <p:nvPr/>
            </p:nvGrpSpPr>
            <p:grpSpPr>
              <a:xfrm>
                <a:off x="5296908" y="3937355"/>
                <a:ext cx="37783" cy="32380"/>
                <a:chOff x="5296908" y="3937355"/>
                <a:chExt cx="37783" cy="32380"/>
              </a:xfrm>
            </p:grpSpPr>
            <p:sp>
              <p:nvSpPr>
                <p:cNvPr id="1319" name="Google Shape;3649;p47">
                  <a:extLst>
                    <a:ext uri="{FF2B5EF4-FFF2-40B4-BE49-F238E27FC236}">
                      <a16:creationId xmlns:a16="http://schemas.microsoft.com/office/drawing/2014/main" id="{250263C0-B945-47D1-98B3-08CED3EFDC40}"/>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650;p47">
                  <a:extLst>
                    <a:ext uri="{FF2B5EF4-FFF2-40B4-BE49-F238E27FC236}">
                      <a16:creationId xmlns:a16="http://schemas.microsoft.com/office/drawing/2014/main" id="{3B120D50-C464-4F52-BF4D-F03C01072241}"/>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9" name="Google Shape;3651;p47">
              <a:extLst>
                <a:ext uri="{FF2B5EF4-FFF2-40B4-BE49-F238E27FC236}">
                  <a16:creationId xmlns:a16="http://schemas.microsoft.com/office/drawing/2014/main" id="{1441F6DB-B677-4DC6-92A6-58166316524B}"/>
                </a:ext>
              </a:extLst>
            </p:cNvPr>
            <p:cNvGrpSpPr/>
            <p:nvPr/>
          </p:nvGrpSpPr>
          <p:grpSpPr>
            <a:xfrm>
              <a:off x="4724163" y="3119631"/>
              <a:ext cx="120838" cy="84218"/>
              <a:chOff x="4724163" y="3119631"/>
              <a:chExt cx="120838" cy="84218"/>
            </a:xfrm>
          </p:grpSpPr>
          <p:grpSp>
            <p:nvGrpSpPr>
              <p:cNvPr id="1301" name="Google Shape;3652;p47">
                <a:extLst>
                  <a:ext uri="{FF2B5EF4-FFF2-40B4-BE49-F238E27FC236}">
                    <a16:creationId xmlns:a16="http://schemas.microsoft.com/office/drawing/2014/main" id="{282DC540-E58D-44AE-848F-D944723F8DC6}"/>
                  </a:ext>
                </a:extLst>
              </p:cNvPr>
              <p:cNvGrpSpPr/>
              <p:nvPr/>
            </p:nvGrpSpPr>
            <p:grpSpPr>
              <a:xfrm>
                <a:off x="4746712" y="3132773"/>
                <a:ext cx="86869" cy="56424"/>
                <a:chOff x="4746712" y="3132773"/>
                <a:chExt cx="86869" cy="56424"/>
              </a:xfrm>
            </p:grpSpPr>
            <p:sp>
              <p:nvSpPr>
                <p:cNvPr id="1314" name="Google Shape;3653;p47">
                  <a:extLst>
                    <a:ext uri="{FF2B5EF4-FFF2-40B4-BE49-F238E27FC236}">
                      <a16:creationId xmlns:a16="http://schemas.microsoft.com/office/drawing/2014/main" id="{D9952147-C6EE-4115-8367-68D944B44D10}"/>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654;p47">
                  <a:extLst>
                    <a:ext uri="{FF2B5EF4-FFF2-40B4-BE49-F238E27FC236}">
                      <a16:creationId xmlns:a16="http://schemas.microsoft.com/office/drawing/2014/main" id="{B67BD37D-C7D7-4AAA-9A3C-32417469BA0A}"/>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 name="Google Shape;3655;p47">
                <a:extLst>
                  <a:ext uri="{FF2B5EF4-FFF2-40B4-BE49-F238E27FC236}">
                    <a16:creationId xmlns:a16="http://schemas.microsoft.com/office/drawing/2014/main" id="{31C80CA4-2948-42CD-B7C1-78522DDA002C}"/>
                  </a:ext>
                </a:extLst>
              </p:cNvPr>
              <p:cNvGrpSpPr/>
              <p:nvPr/>
            </p:nvGrpSpPr>
            <p:grpSpPr>
              <a:xfrm>
                <a:off x="4773634" y="3143336"/>
                <a:ext cx="37776" cy="32451"/>
                <a:chOff x="4773634" y="3143336"/>
                <a:chExt cx="37776" cy="32451"/>
              </a:xfrm>
            </p:grpSpPr>
            <p:sp>
              <p:nvSpPr>
                <p:cNvPr id="1312" name="Google Shape;3656;p47">
                  <a:extLst>
                    <a:ext uri="{FF2B5EF4-FFF2-40B4-BE49-F238E27FC236}">
                      <a16:creationId xmlns:a16="http://schemas.microsoft.com/office/drawing/2014/main" id="{F09F0B02-A6EC-4083-8310-9B559E30AFC8}"/>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657;p47">
                  <a:extLst>
                    <a:ext uri="{FF2B5EF4-FFF2-40B4-BE49-F238E27FC236}">
                      <a16:creationId xmlns:a16="http://schemas.microsoft.com/office/drawing/2014/main" id="{0666CC20-0BB1-4E38-9D23-A6F17A26F5C5}"/>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3658;p47">
                <a:extLst>
                  <a:ext uri="{FF2B5EF4-FFF2-40B4-BE49-F238E27FC236}">
                    <a16:creationId xmlns:a16="http://schemas.microsoft.com/office/drawing/2014/main" id="{C4A2403B-9AEC-487B-8DB0-BBE688DAB904}"/>
                  </a:ext>
                </a:extLst>
              </p:cNvPr>
              <p:cNvGrpSpPr/>
              <p:nvPr/>
            </p:nvGrpSpPr>
            <p:grpSpPr>
              <a:xfrm>
                <a:off x="4724163" y="3131248"/>
                <a:ext cx="37776" cy="32459"/>
                <a:chOff x="4724163" y="3131248"/>
                <a:chExt cx="37776" cy="32459"/>
              </a:xfrm>
            </p:grpSpPr>
            <p:sp>
              <p:nvSpPr>
                <p:cNvPr id="1310" name="Google Shape;3659;p47">
                  <a:extLst>
                    <a:ext uri="{FF2B5EF4-FFF2-40B4-BE49-F238E27FC236}">
                      <a16:creationId xmlns:a16="http://schemas.microsoft.com/office/drawing/2014/main" id="{6034172F-1251-41A5-AF77-B4F6B0E38896}"/>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660;p47">
                  <a:extLst>
                    <a:ext uri="{FF2B5EF4-FFF2-40B4-BE49-F238E27FC236}">
                      <a16:creationId xmlns:a16="http://schemas.microsoft.com/office/drawing/2014/main" id="{1E7707CD-8A0F-466E-AC40-972E5D946AA3}"/>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3661;p47">
                <a:extLst>
                  <a:ext uri="{FF2B5EF4-FFF2-40B4-BE49-F238E27FC236}">
                    <a16:creationId xmlns:a16="http://schemas.microsoft.com/office/drawing/2014/main" id="{44C0E7CF-0A97-4B68-89AD-EECD93C29373}"/>
                  </a:ext>
                </a:extLst>
              </p:cNvPr>
              <p:cNvGrpSpPr/>
              <p:nvPr/>
            </p:nvGrpSpPr>
            <p:grpSpPr>
              <a:xfrm>
                <a:off x="4755081" y="3176054"/>
                <a:ext cx="32357" cy="27795"/>
                <a:chOff x="4755081" y="3176054"/>
                <a:chExt cx="32357" cy="27795"/>
              </a:xfrm>
            </p:grpSpPr>
            <p:sp>
              <p:nvSpPr>
                <p:cNvPr id="1308" name="Google Shape;3662;p47">
                  <a:extLst>
                    <a:ext uri="{FF2B5EF4-FFF2-40B4-BE49-F238E27FC236}">
                      <a16:creationId xmlns:a16="http://schemas.microsoft.com/office/drawing/2014/main" id="{8FFBC248-87D1-4D4A-8584-DF179EF46530}"/>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663;p47">
                  <a:extLst>
                    <a:ext uri="{FF2B5EF4-FFF2-40B4-BE49-F238E27FC236}">
                      <a16:creationId xmlns:a16="http://schemas.microsoft.com/office/drawing/2014/main" id="{8E2EA870-6FC3-4769-8C25-BCD4E73C5D40}"/>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3664;p47">
                <a:extLst>
                  <a:ext uri="{FF2B5EF4-FFF2-40B4-BE49-F238E27FC236}">
                    <a16:creationId xmlns:a16="http://schemas.microsoft.com/office/drawing/2014/main" id="{05AD8C85-1E32-4A91-90CC-866A502021AB}"/>
                  </a:ext>
                </a:extLst>
              </p:cNvPr>
              <p:cNvGrpSpPr/>
              <p:nvPr/>
            </p:nvGrpSpPr>
            <p:grpSpPr>
              <a:xfrm>
                <a:off x="4812550" y="3119631"/>
                <a:ext cx="32451" cy="27803"/>
                <a:chOff x="4812550" y="3119631"/>
                <a:chExt cx="32451" cy="27803"/>
              </a:xfrm>
            </p:grpSpPr>
            <p:sp>
              <p:nvSpPr>
                <p:cNvPr id="1306" name="Google Shape;3665;p47">
                  <a:extLst>
                    <a:ext uri="{FF2B5EF4-FFF2-40B4-BE49-F238E27FC236}">
                      <a16:creationId xmlns:a16="http://schemas.microsoft.com/office/drawing/2014/main" id="{571049DF-F634-40F4-AC04-E046C249B48A}"/>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666;p47">
                  <a:extLst>
                    <a:ext uri="{FF2B5EF4-FFF2-40B4-BE49-F238E27FC236}">
                      <a16:creationId xmlns:a16="http://schemas.microsoft.com/office/drawing/2014/main" id="{0688E2A2-8C88-425E-92BE-2CD94B34BABC}"/>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 name="Google Shape;3667;p47">
              <a:extLst>
                <a:ext uri="{FF2B5EF4-FFF2-40B4-BE49-F238E27FC236}">
                  <a16:creationId xmlns:a16="http://schemas.microsoft.com/office/drawing/2014/main" id="{F94E59DB-4492-4252-AABD-BD0723D97D1B}"/>
                </a:ext>
              </a:extLst>
            </p:cNvPr>
            <p:cNvGrpSpPr/>
            <p:nvPr/>
          </p:nvGrpSpPr>
          <p:grpSpPr>
            <a:xfrm>
              <a:off x="5382826" y="4027197"/>
              <a:ext cx="268967" cy="250422"/>
              <a:chOff x="5382826" y="4027197"/>
              <a:chExt cx="268967" cy="250422"/>
            </a:xfrm>
          </p:grpSpPr>
          <p:grpSp>
            <p:nvGrpSpPr>
              <p:cNvPr id="1273" name="Google Shape;3668;p47">
                <a:extLst>
                  <a:ext uri="{FF2B5EF4-FFF2-40B4-BE49-F238E27FC236}">
                    <a16:creationId xmlns:a16="http://schemas.microsoft.com/office/drawing/2014/main" id="{6A353F95-328E-4B44-8D73-77A7F3C66D8A}"/>
                  </a:ext>
                </a:extLst>
              </p:cNvPr>
              <p:cNvGrpSpPr/>
              <p:nvPr/>
            </p:nvGrpSpPr>
            <p:grpSpPr>
              <a:xfrm>
                <a:off x="5405280" y="4042510"/>
                <a:ext cx="237570" cy="218647"/>
                <a:chOff x="5405280" y="4042510"/>
                <a:chExt cx="237570" cy="218647"/>
              </a:xfrm>
            </p:grpSpPr>
            <p:sp>
              <p:nvSpPr>
                <p:cNvPr id="1295" name="Google Shape;3669;p47">
                  <a:extLst>
                    <a:ext uri="{FF2B5EF4-FFF2-40B4-BE49-F238E27FC236}">
                      <a16:creationId xmlns:a16="http://schemas.microsoft.com/office/drawing/2014/main" id="{89299805-E676-4611-9702-DC36AFEA3542}"/>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670;p47">
                  <a:extLst>
                    <a:ext uri="{FF2B5EF4-FFF2-40B4-BE49-F238E27FC236}">
                      <a16:creationId xmlns:a16="http://schemas.microsoft.com/office/drawing/2014/main" id="{119D62A6-88F7-4393-913F-CB35984BDC1C}"/>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671;p47">
                  <a:extLst>
                    <a:ext uri="{FF2B5EF4-FFF2-40B4-BE49-F238E27FC236}">
                      <a16:creationId xmlns:a16="http://schemas.microsoft.com/office/drawing/2014/main" id="{B8E0339D-A408-4228-AA29-E489E68E08BB}"/>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672;p47">
                  <a:extLst>
                    <a:ext uri="{FF2B5EF4-FFF2-40B4-BE49-F238E27FC236}">
                      <a16:creationId xmlns:a16="http://schemas.microsoft.com/office/drawing/2014/main" id="{6327CBA6-D388-434E-9C21-CC8A0E1AC8FF}"/>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673;p47">
                  <a:extLst>
                    <a:ext uri="{FF2B5EF4-FFF2-40B4-BE49-F238E27FC236}">
                      <a16:creationId xmlns:a16="http://schemas.microsoft.com/office/drawing/2014/main" id="{D77EF85F-6E86-40E7-A8BE-9BC6D82FAECC}"/>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674;p47">
                  <a:extLst>
                    <a:ext uri="{FF2B5EF4-FFF2-40B4-BE49-F238E27FC236}">
                      <a16:creationId xmlns:a16="http://schemas.microsoft.com/office/drawing/2014/main" id="{80897D6B-0574-4867-9691-04DEABE60A04}"/>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3675;p47">
                <a:extLst>
                  <a:ext uri="{FF2B5EF4-FFF2-40B4-BE49-F238E27FC236}">
                    <a16:creationId xmlns:a16="http://schemas.microsoft.com/office/drawing/2014/main" id="{928AB174-9B0C-412E-9CB9-F61A521C8245}"/>
                  </a:ext>
                </a:extLst>
              </p:cNvPr>
              <p:cNvGrpSpPr/>
              <p:nvPr/>
            </p:nvGrpSpPr>
            <p:grpSpPr>
              <a:xfrm>
                <a:off x="5382826" y="4125549"/>
                <a:ext cx="37776" cy="32380"/>
                <a:chOff x="5382826" y="4125549"/>
                <a:chExt cx="37776" cy="32380"/>
              </a:xfrm>
            </p:grpSpPr>
            <p:sp>
              <p:nvSpPr>
                <p:cNvPr id="1293" name="Google Shape;3676;p47">
                  <a:extLst>
                    <a:ext uri="{FF2B5EF4-FFF2-40B4-BE49-F238E27FC236}">
                      <a16:creationId xmlns:a16="http://schemas.microsoft.com/office/drawing/2014/main" id="{873B414A-E658-4937-9A9B-A10B7FD198F5}"/>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677;p47">
                  <a:extLst>
                    <a:ext uri="{FF2B5EF4-FFF2-40B4-BE49-F238E27FC236}">
                      <a16:creationId xmlns:a16="http://schemas.microsoft.com/office/drawing/2014/main" id="{37E44E2A-00B6-4F7C-9A8E-141F270F7FC0}"/>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3678;p47">
                <a:extLst>
                  <a:ext uri="{FF2B5EF4-FFF2-40B4-BE49-F238E27FC236}">
                    <a16:creationId xmlns:a16="http://schemas.microsoft.com/office/drawing/2014/main" id="{10BD8835-4892-4D1B-B520-9B067B0CFFC5}"/>
                  </a:ext>
                </a:extLst>
              </p:cNvPr>
              <p:cNvGrpSpPr/>
              <p:nvPr/>
            </p:nvGrpSpPr>
            <p:grpSpPr>
              <a:xfrm>
                <a:off x="5475680" y="4195587"/>
                <a:ext cx="37783" cy="32364"/>
                <a:chOff x="5475680" y="4195587"/>
                <a:chExt cx="37783" cy="32364"/>
              </a:xfrm>
            </p:grpSpPr>
            <p:sp>
              <p:nvSpPr>
                <p:cNvPr id="1291" name="Google Shape;3679;p47">
                  <a:extLst>
                    <a:ext uri="{FF2B5EF4-FFF2-40B4-BE49-F238E27FC236}">
                      <a16:creationId xmlns:a16="http://schemas.microsoft.com/office/drawing/2014/main" id="{DAF692BA-C516-488F-A1A7-31C2D56793EF}"/>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3680;p47">
                  <a:extLst>
                    <a:ext uri="{FF2B5EF4-FFF2-40B4-BE49-F238E27FC236}">
                      <a16:creationId xmlns:a16="http://schemas.microsoft.com/office/drawing/2014/main" id="{63D41036-465E-426B-BB4C-96024BA30852}"/>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3681;p47">
                <a:extLst>
                  <a:ext uri="{FF2B5EF4-FFF2-40B4-BE49-F238E27FC236}">
                    <a16:creationId xmlns:a16="http://schemas.microsoft.com/office/drawing/2014/main" id="{79DDEE98-C5B4-4E3A-8077-82ABB09E9C9D}"/>
                  </a:ext>
                </a:extLst>
              </p:cNvPr>
              <p:cNvGrpSpPr/>
              <p:nvPr/>
            </p:nvGrpSpPr>
            <p:grpSpPr>
              <a:xfrm>
                <a:off x="5532575" y="4027197"/>
                <a:ext cx="33308" cy="32262"/>
                <a:chOff x="5532575" y="4027197"/>
                <a:chExt cx="33308" cy="32262"/>
              </a:xfrm>
            </p:grpSpPr>
            <p:sp>
              <p:nvSpPr>
                <p:cNvPr id="1289" name="Google Shape;3682;p47">
                  <a:extLst>
                    <a:ext uri="{FF2B5EF4-FFF2-40B4-BE49-F238E27FC236}">
                      <a16:creationId xmlns:a16="http://schemas.microsoft.com/office/drawing/2014/main" id="{4C858324-AB32-4438-8012-BB4A9B3E0B93}"/>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3683;p47">
                  <a:extLst>
                    <a:ext uri="{FF2B5EF4-FFF2-40B4-BE49-F238E27FC236}">
                      <a16:creationId xmlns:a16="http://schemas.microsoft.com/office/drawing/2014/main" id="{32AE2B5C-1C61-41ED-A549-803182D05299}"/>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7" name="Google Shape;3684;p47">
                <a:extLst>
                  <a:ext uri="{FF2B5EF4-FFF2-40B4-BE49-F238E27FC236}">
                    <a16:creationId xmlns:a16="http://schemas.microsoft.com/office/drawing/2014/main" id="{C81E9A8A-37D3-446E-980E-A176502E8FBB}"/>
                  </a:ext>
                </a:extLst>
              </p:cNvPr>
              <p:cNvGrpSpPr/>
              <p:nvPr/>
            </p:nvGrpSpPr>
            <p:grpSpPr>
              <a:xfrm>
                <a:off x="5590706" y="4245348"/>
                <a:ext cx="33497" cy="32270"/>
                <a:chOff x="5590706" y="4245348"/>
                <a:chExt cx="33497" cy="32270"/>
              </a:xfrm>
            </p:grpSpPr>
            <p:sp>
              <p:nvSpPr>
                <p:cNvPr id="1287" name="Google Shape;3685;p47">
                  <a:extLst>
                    <a:ext uri="{FF2B5EF4-FFF2-40B4-BE49-F238E27FC236}">
                      <a16:creationId xmlns:a16="http://schemas.microsoft.com/office/drawing/2014/main" id="{840BE370-A0DC-4846-A1D7-029FEAD8494D}"/>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3686;p47">
                  <a:extLst>
                    <a:ext uri="{FF2B5EF4-FFF2-40B4-BE49-F238E27FC236}">
                      <a16:creationId xmlns:a16="http://schemas.microsoft.com/office/drawing/2014/main" id="{F12D3EF2-85B0-483B-9068-5043CCE5F5C6}"/>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3687;p47">
                <a:extLst>
                  <a:ext uri="{FF2B5EF4-FFF2-40B4-BE49-F238E27FC236}">
                    <a16:creationId xmlns:a16="http://schemas.microsoft.com/office/drawing/2014/main" id="{41051598-7049-499B-8767-FB2864B213AB}"/>
                  </a:ext>
                </a:extLst>
              </p:cNvPr>
              <p:cNvGrpSpPr/>
              <p:nvPr/>
            </p:nvGrpSpPr>
            <p:grpSpPr>
              <a:xfrm>
                <a:off x="5618681" y="4109677"/>
                <a:ext cx="33112" cy="32357"/>
                <a:chOff x="5618681" y="4109677"/>
                <a:chExt cx="33112" cy="32357"/>
              </a:xfrm>
            </p:grpSpPr>
            <p:sp>
              <p:nvSpPr>
                <p:cNvPr id="1285" name="Google Shape;3688;p47">
                  <a:extLst>
                    <a:ext uri="{FF2B5EF4-FFF2-40B4-BE49-F238E27FC236}">
                      <a16:creationId xmlns:a16="http://schemas.microsoft.com/office/drawing/2014/main" id="{17EF86AE-9E12-4342-BA2D-C2749B8D73E3}"/>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3689;p47">
                  <a:extLst>
                    <a:ext uri="{FF2B5EF4-FFF2-40B4-BE49-F238E27FC236}">
                      <a16:creationId xmlns:a16="http://schemas.microsoft.com/office/drawing/2014/main" id="{822DEBDB-CB5B-42DC-8D4B-347786D5FAB5}"/>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3690;p47">
                <a:extLst>
                  <a:ext uri="{FF2B5EF4-FFF2-40B4-BE49-F238E27FC236}">
                    <a16:creationId xmlns:a16="http://schemas.microsoft.com/office/drawing/2014/main" id="{67D0C32D-626E-4BBB-98F3-CBAFFDBA0840}"/>
                  </a:ext>
                </a:extLst>
              </p:cNvPr>
              <p:cNvGrpSpPr/>
              <p:nvPr/>
            </p:nvGrpSpPr>
            <p:grpSpPr>
              <a:xfrm>
                <a:off x="5479298" y="4128262"/>
                <a:ext cx="31405" cy="26906"/>
                <a:chOff x="5479298" y="4128262"/>
                <a:chExt cx="31405" cy="26906"/>
              </a:xfrm>
            </p:grpSpPr>
            <p:sp>
              <p:nvSpPr>
                <p:cNvPr id="1283" name="Google Shape;3691;p47">
                  <a:extLst>
                    <a:ext uri="{FF2B5EF4-FFF2-40B4-BE49-F238E27FC236}">
                      <a16:creationId xmlns:a16="http://schemas.microsoft.com/office/drawing/2014/main" id="{8E542120-73F0-4AE2-881F-1933443C8531}"/>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3692;p47">
                  <a:extLst>
                    <a:ext uri="{FF2B5EF4-FFF2-40B4-BE49-F238E27FC236}">
                      <a16:creationId xmlns:a16="http://schemas.microsoft.com/office/drawing/2014/main" id="{639FB39A-E46A-4A45-B9F2-59808E229E68}"/>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3693;p47">
                <a:extLst>
                  <a:ext uri="{FF2B5EF4-FFF2-40B4-BE49-F238E27FC236}">
                    <a16:creationId xmlns:a16="http://schemas.microsoft.com/office/drawing/2014/main" id="{BFAE063A-99B7-48DF-A512-36554FE0E88F}"/>
                  </a:ext>
                </a:extLst>
              </p:cNvPr>
              <p:cNvGrpSpPr/>
              <p:nvPr/>
            </p:nvGrpSpPr>
            <p:grpSpPr>
              <a:xfrm>
                <a:off x="5582903" y="4180116"/>
                <a:ext cx="31499" cy="26898"/>
                <a:chOff x="5582903" y="4180116"/>
                <a:chExt cx="31499" cy="26898"/>
              </a:xfrm>
            </p:grpSpPr>
            <p:sp>
              <p:nvSpPr>
                <p:cNvPr id="1281" name="Google Shape;3694;p47">
                  <a:extLst>
                    <a:ext uri="{FF2B5EF4-FFF2-40B4-BE49-F238E27FC236}">
                      <a16:creationId xmlns:a16="http://schemas.microsoft.com/office/drawing/2014/main" id="{A8C66941-C6A0-429F-BAAA-60E0F5042380}"/>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3695;p47">
                  <a:extLst>
                    <a:ext uri="{FF2B5EF4-FFF2-40B4-BE49-F238E27FC236}">
                      <a16:creationId xmlns:a16="http://schemas.microsoft.com/office/drawing/2014/main" id="{041B5EC6-44E5-4B51-8F78-F3F65128E987}"/>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1" name="Google Shape;3696;p47">
              <a:extLst>
                <a:ext uri="{FF2B5EF4-FFF2-40B4-BE49-F238E27FC236}">
                  <a16:creationId xmlns:a16="http://schemas.microsoft.com/office/drawing/2014/main" id="{D96A5004-F75D-4275-A107-92E728500CA3}"/>
                </a:ext>
              </a:extLst>
            </p:cNvPr>
            <p:cNvGrpSpPr/>
            <p:nvPr/>
          </p:nvGrpSpPr>
          <p:grpSpPr>
            <a:xfrm>
              <a:off x="3977681" y="3230323"/>
              <a:ext cx="94584" cy="84085"/>
              <a:chOff x="3977681" y="3230323"/>
              <a:chExt cx="94584" cy="84085"/>
            </a:xfrm>
          </p:grpSpPr>
          <p:grpSp>
            <p:nvGrpSpPr>
              <p:cNvPr id="1257" name="Google Shape;3697;p47">
                <a:extLst>
                  <a:ext uri="{FF2B5EF4-FFF2-40B4-BE49-F238E27FC236}">
                    <a16:creationId xmlns:a16="http://schemas.microsoft.com/office/drawing/2014/main" id="{53B16429-20E5-4E60-8E4F-571795537651}"/>
                  </a:ext>
                </a:extLst>
              </p:cNvPr>
              <p:cNvGrpSpPr/>
              <p:nvPr/>
            </p:nvGrpSpPr>
            <p:grpSpPr>
              <a:xfrm>
                <a:off x="4000135" y="3243041"/>
                <a:ext cx="59570" cy="57186"/>
                <a:chOff x="4000135" y="3243041"/>
                <a:chExt cx="59570" cy="57186"/>
              </a:xfrm>
            </p:grpSpPr>
            <p:sp>
              <p:nvSpPr>
                <p:cNvPr id="1270" name="Google Shape;3698;p47">
                  <a:extLst>
                    <a:ext uri="{FF2B5EF4-FFF2-40B4-BE49-F238E27FC236}">
                      <a16:creationId xmlns:a16="http://schemas.microsoft.com/office/drawing/2014/main" id="{5F4D44D5-8A92-4C6C-961D-21C3F1C0A5EC}"/>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699;p47">
                  <a:extLst>
                    <a:ext uri="{FF2B5EF4-FFF2-40B4-BE49-F238E27FC236}">
                      <a16:creationId xmlns:a16="http://schemas.microsoft.com/office/drawing/2014/main" id="{688B4758-084A-4CDE-BD12-458A63C13AF1}"/>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700;p47">
                  <a:extLst>
                    <a:ext uri="{FF2B5EF4-FFF2-40B4-BE49-F238E27FC236}">
                      <a16:creationId xmlns:a16="http://schemas.microsoft.com/office/drawing/2014/main" id="{02978BA2-5584-4C32-A39E-07E5A52C85FD}"/>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3701;p47">
                <a:extLst>
                  <a:ext uri="{FF2B5EF4-FFF2-40B4-BE49-F238E27FC236}">
                    <a16:creationId xmlns:a16="http://schemas.microsoft.com/office/drawing/2014/main" id="{B391BB99-65E9-4193-BD76-97A1FBA4E015}"/>
                  </a:ext>
                </a:extLst>
              </p:cNvPr>
              <p:cNvGrpSpPr/>
              <p:nvPr/>
            </p:nvGrpSpPr>
            <p:grpSpPr>
              <a:xfrm>
                <a:off x="3977681" y="3245872"/>
                <a:ext cx="37783" cy="32380"/>
                <a:chOff x="3977681" y="3245872"/>
                <a:chExt cx="37783" cy="32380"/>
              </a:xfrm>
            </p:grpSpPr>
            <p:sp>
              <p:nvSpPr>
                <p:cNvPr id="1268" name="Google Shape;3702;p47">
                  <a:extLst>
                    <a:ext uri="{FF2B5EF4-FFF2-40B4-BE49-F238E27FC236}">
                      <a16:creationId xmlns:a16="http://schemas.microsoft.com/office/drawing/2014/main" id="{2F9EAA03-8355-401C-86CE-CDFBB78B4DED}"/>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3703;p47">
                  <a:extLst>
                    <a:ext uri="{FF2B5EF4-FFF2-40B4-BE49-F238E27FC236}">
                      <a16:creationId xmlns:a16="http://schemas.microsoft.com/office/drawing/2014/main" id="{A01A81B6-5E37-4B81-B045-EBD8068DE2B2}"/>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3704;p47">
                <a:extLst>
                  <a:ext uri="{FF2B5EF4-FFF2-40B4-BE49-F238E27FC236}">
                    <a16:creationId xmlns:a16="http://schemas.microsoft.com/office/drawing/2014/main" id="{A7987E13-EE26-4306-B53A-1678CE7E81AB}"/>
                  </a:ext>
                </a:extLst>
              </p:cNvPr>
              <p:cNvGrpSpPr/>
              <p:nvPr/>
            </p:nvGrpSpPr>
            <p:grpSpPr>
              <a:xfrm>
                <a:off x="4040860" y="3262672"/>
                <a:ext cx="31405" cy="27001"/>
                <a:chOff x="4040860" y="3262672"/>
                <a:chExt cx="31405" cy="27001"/>
              </a:xfrm>
            </p:grpSpPr>
            <p:sp>
              <p:nvSpPr>
                <p:cNvPr id="1266" name="Google Shape;3705;p47">
                  <a:extLst>
                    <a:ext uri="{FF2B5EF4-FFF2-40B4-BE49-F238E27FC236}">
                      <a16:creationId xmlns:a16="http://schemas.microsoft.com/office/drawing/2014/main" id="{EC8C53E4-CBFC-4846-8227-836ABD1A3F1B}"/>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706;p47">
                  <a:extLst>
                    <a:ext uri="{FF2B5EF4-FFF2-40B4-BE49-F238E27FC236}">
                      <a16:creationId xmlns:a16="http://schemas.microsoft.com/office/drawing/2014/main" id="{3BAE4D86-7657-48A0-943A-514D484A4F70}"/>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3707;p47">
                <a:extLst>
                  <a:ext uri="{FF2B5EF4-FFF2-40B4-BE49-F238E27FC236}">
                    <a16:creationId xmlns:a16="http://schemas.microsoft.com/office/drawing/2014/main" id="{396D0E6D-A7FE-4767-95E6-722738EF27E4}"/>
                  </a:ext>
                </a:extLst>
              </p:cNvPr>
              <p:cNvGrpSpPr/>
              <p:nvPr/>
            </p:nvGrpSpPr>
            <p:grpSpPr>
              <a:xfrm>
                <a:off x="4021072" y="3230323"/>
                <a:ext cx="31397" cy="26906"/>
                <a:chOff x="4021072" y="3230323"/>
                <a:chExt cx="31397" cy="26906"/>
              </a:xfrm>
            </p:grpSpPr>
            <p:sp>
              <p:nvSpPr>
                <p:cNvPr id="1264" name="Google Shape;3708;p47">
                  <a:extLst>
                    <a:ext uri="{FF2B5EF4-FFF2-40B4-BE49-F238E27FC236}">
                      <a16:creationId xmlns:a16="http://schemas.microsoft.com/office/drawing/2014/main" id="{3976F23A-8857-43F9-8C7E-E457BFA482B5}"/>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709;p47">
                  <a:extLst>
                    <a:ext uri="{FF2B5EF4-FFF2-40B4-BE49-F238E27FC236}">
                      <a16:creationId xmlns:a16="http://schemas.microsoft.com/office/drawing/2014/main" id="{6F39FB4A-FA46-4066-BF8C-4B7B94FE8517}"/>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3710;p47">
                <a:extLst>
                  <a:ext uri="{FF2B5EF4-FFF2-40B4-BE49-F238E27FC236}">
                    <a16:creationId xmlns:a16="http://schemas.microsoft.com/office/drawing/2014/main" id="{F3D618AA-85EA-4D15-ADB6-1BB9C643537D}"/>
                  </a:ext>
                </a:extLst>
              </p:cNvPr>
              <p:cNvGrpSpPr/>
              <p:nvPr/>
            </p:nvGrpSpPr>
            <p:grpSpPr>
              <a:xfrm>
                <a:off x="4001472" y="3287462"/>
                <a:ext cx="31499" cy="26945"/>
                <a:chOff x="4001472" y="3287462"/>
                <a:chExt cx="31499" cy="26945"/>
              </a:xfrm>
            </p:grpSpPr>
            <p:sp>
              <p:nvSpPr>
                <p:cNvPr id="1262" name="Google Shape;3711;p47">
                  <a:extLst>
                    <a:ext uri="{FF2B5EF4-FFF2-40B4-BE49-F238E27FC236}">
                      <a16:creationId xmlns:a16="http://schemas.microsoft.com/office/drawing/2014/main" id="{DC1636FB-D29A-4436-A967-516DC8F690B8}"/>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3712;p47">
                  <a:extLst>
                    <a:ext uri="{FF2B5EF4-FFF2-40B4-BE49-F238E27FC236}">
                      <a16:creationId xmlns:a16="http://schemas.microsoft.com/office/drawing/2014/main" id="{E63237A6-A569-4CB7-801E-7EA709087050}"/>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2" name="Google Shape;3713;p47">
              <a:extLst>
                <a:ext uri="{FF2B5EF4-FFF2-40B4-BE49-F238E27FC236}">
                  <a16:creationId xmlns:a16="http://schemas.microsoft.com/office/drawing/2014/main" id="{2E4F62AC-038C-4BE4-9A0A-B3FFE2909888}"/>
                </a:ext>
              </a:extLst>
            </p:cNvPr>
            <p:cNvGrpSpPr/>
            <p:nvPr/>
          </p:nvGrpSpPr>
          <p:grpSpPr>
            <a:xfrm>
              <a:off x="4084715" y="3258865"/>
              <a:ext cx="184961" cy="137268"/>
              <a:chOff x="4084715" y="3258865"/>
              <a:chExt cx="184961" cy="137268"/>
            </a:xfrm>
          </p:grpSpPr>
          <p:grpSp>
            <p:nvGrpSpPr>
              <p:cNvPr id="1234" name="Google Shape;3714;p47">
                <a:extLst>
                  <a:ext uri="{FF2B5EF4-FFF2-40B4-BE49-F238E27FC236}">
                    <a16:creationId xmlns:a16="http://schemas.microsoft.com/office/drawing/2014/main" id="{26604271-EF4E-4509-829B-4CA9BD52942D}"/>
                  </a:ext>
                </a:extLst>
              </p:cNvPr>
              <p:cNvGrpSpPr/>
              <p:nvPr/>
            </p:nvGrpSpPr>
            <p:grpSpPr>
              <a:xfrm>
                <a:off x="4107453" y="3271583"/>
                <a:ext cx="153470" cy="110275"/>
                <a:chOff x="4107453" y="3271583"/>
                <a:chExt cx="153470" cy="110275"/>
              </a:xfrm>
            </p:grpSpPr>
            <p:sp>
              <p:nvSpPr>
                <p:cNvPr id="1253" name="Google Shape;3715;p47">
                  <a:extLst>
                    <a:ext uri="{FF2B5EF4-FFF2-40B4-BE49-F238E27FC236}">
                      <a16:creationId xmlns:a16="http://schemas.microsoft.com/office/drawing/2014/main" id="{53C46431-6602-49F3-A117-8A0228C4EF79}"/>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3716;p47">
                  <a:extLst>
                    <a:ext uri="{FF2B5EF4-FFF2-40B4-BE49-F238E27FC236}">
                      <a16:creationId xmlns:a16="http://schemas.microsoft.com/office/drawing/2014/main" id="{3D9E9136-CD8B-475D-9DE0-40C563DEA03B}"/>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3717;p47">
                  <a:extLst>
                    <a:ext uri="{FF2B5EF4-FFF2-40B4-BE49-F238E27FC236}">
                      <a16:creationId xmlns:a16="http://schemas.microsoft.com/office/drawing/2014/main" id="{0714912E-803B-462F-A755-3CA0F30FC5B2}"/>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3718;p47">
                  <a:extLst>
                    <a:ext uri="{FF2B5EF4-FFF2-40B4-BE49-F238E27FC236}">
                      <a16:creationId xmlns:a16="http://schemas.microsoft.com/office/drawing/2014/main" id="{3EEB2853-0604-4675-8D39-CAA70433E2DF}"/>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3719;p47">
                <a:extLst>
                  <a:ext uri="{FF2B5EF4-FFF2-40B4-BE49-F238E27FC236}">
                    <a16:creationId xmlns:a16="http://schemas.microsoft.com/office/drawing/2014/main" id="{7547B892-6A76-4226-92E2-CDFD50E82002}"/>
                  </a:ext>
                </a:extLst>
              </p:cNvPr>
              <p:cNvGrpSpPr/>
              <p:nvPr/>
            </p:nvGrpSpPr>
            <p:grpSpPr>
              <a:xfrm>
                <a:off x="4136947" y="3258865"/>
                <a:ext cx="31499" cy="27001"/>
                <a:chOff x="4136947" y="3258865"/>
                <a:chExt cx="31499" cy="27001"/>
              </a:xfrm>
            </p:grpSpPr>
            <p:sp>
              <p:nvSpPr>
                <p:cNvPr id="1251" name="Google Shape;3720;p47">
                  <a:extLst>
                    <a:ext uri="{FF2B5EF4-FFF2-40B4-BE49-F238E27FC236}">
                      <a16:creationId xmlns:a16="http://schemas.microsoft.com/office/drawing/2014/main" id="{2B2061B1-DB6E-4F79-B4FD-141CB88A13EB}"/>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3721;p47">
                  <a:extLst>
                    <a:ext uri="{FF2B5EF4-FFF2-40B4-BE49-F238E27FC236}">
                      <a16:creationId xmlns:a16="http://schemas.microsoft.com/office/drawing/2014/main" id="{E7BD253F-E962-4E22-8F45-40EFF3C06906}"/>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3722;p47">
                <a:extLst>
                  <a:ext uri="{FF2B5EF4-FFF2-40B4-BE49-F238E27FC236}">
                    <a16:creationId xmlns:a16="http://schemas.microsoft.com/office/drawing/2014/main" id="{83C9CE16-CF49-4893-AB51-7F4AC40587B1}"/>
                  </a:ext>
                </a:extLst>
              </p:cNvPr>
              <p:cNvGrpSpPr/>
              <p:nvPr/>
            </p:nvGrpSpPr>
            <p:grpSpPr>
              <a:xfrm>
                <a:off x="4084715" y="3266478"/>
                <a:ext cx="31468" cy="26898"/>
                <a:chOff x="4084715" y="3266478"/>
                <a:chExt cx="31468" cy="26898"/>
              </a:xfrm>
            </p:grpSpPr>
            <p:sp>
              <p:nvSpPr>
                <p:cNvPr id="1249" name="Google Shape;3723;p47">
                  <a:extLst>
                    <a:ext uri="{FF2B5EF4-FFF2-40B4-BE49-F238E27FC236}">
                      <a16:creationId xmlns:a16="http://schemas.microsoft.com/office/drawing/2014/main" id="{0B70A5E4-D813-4C17-8538-998D4BFCA9CF}"/>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3724;p47">
                  <a:extLst>
                    <a:ext uri="{FF2B5EF4-FFF2-40B4-BE49-F238E27FC236}">
                      <a16:creationId xmlns:a16="http://schemas.microsoft.com/office/drawing/2014/main" id="{4A945C2E-C451-4621-8006-3D25D4F7B0A2}"/>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3725;p47">
                <a:extLst>
                  <a:ext uri="{FF2B5EF4-FFF2-40B4-BE49-F238E27FC236}">
                    <a16:creationId xmlns:a16="http://schemas.microsoft.com/office/drawing/2014/main" id="{53EAF045-7BB6-42CE-8563-D2F35C91400B}"/>
                  </a:ext>
                </a:extLst>
              </p:cNvPr>
              <p:cNvGrpSpPr/>
              <p:nvPr/>
            </p:nvGrpSpPr>
            <p:grpSpPr>
              <a:xfrm>
                <a:off x="4159213" y="3279849"/>
                <a:ext cx="31405" cy="26945"/>
                <a:chOff x="4159213" y="3279849"/>
                <a:chExt cx="31405" cy="26945"/>
              </a:xfrm>
            </p:grpSpPr>
            <p:sp>
              <p:nvSpPr>
                <p:cNvPr id="1247" name="Google Shape;3726;p47">
                  <a:extLst>
                    <a:ext uri="{FF2B5EF4-FFF2-40B4-BE49-F238E27FC236}">
                      <a16:creationId xmlns:a16="http://schemas.microsoft.com/office/drawing/2014/main" id="{199A62F4-4F9E-494E-84FD-AD51F00A7F61}"/>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3727;p47">
                  <a:extLst>
                    <a:ext uri="{FF2B5EF4-FFF2-40B4-BE49-F238E27FC236}">
                      <a16:creationId xmlns:a16="http://schemas.microsoft.com/office/drawing/2014/main" id="{EC08FF4B-61F8-4DBE-AE8B-7018B2E46F36}"/>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3728;p47">
                <a:extLst>
                  <a:ext uri="{FF2B5EF4-FFF2-40B4-BE49-F238E27FC236}">
                    <a16:creationId xmlns:a16="http://schemas.microsoft.com/office/drawing/2014/main" id="{FE069072-A731-47A1-B44F-32BE1238F72A}"/>
                  </a:ext>
                </a:extLst>
              </p:cNvPr>
              <p:cNvGrpSpPr/>
              <p:nvPr/>
            </p:nvGrpSpPr>
            <p:grpSpPr>
              <a:xfrm>
                <a:off x="4201550" y="3266502"/>
                <a:ext cx="31405" cy="26883"/>
                <a:chOff x="4201550" y="3266502"/>
                <a:chExt cx="31405" cy="26883"/>
              </a:xfrm>
            </p:grpSpPr>
            <p:sp>
              <p:nvSpPr>
                <p:cNvPr id="1245" name="Google Shape;3729;p47">
                  <a:extLst>
                    <a:ext uri="{FF2B5EF4-FFF2-40B4-BE49-F238E27FC236}">
                      <a16:creationId xmlns:a16="http://schemas.microsoft.com/office/drawing/2014/main" id="{C7697D24-545C-4F58-8A9F-8548D9308207}"/>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3730;p47">
                  <a:extLst>
                    <a:ext uri="{FF2B5EF4-FFF2-40B4-BE49-F238E27FC236}">
                      <a16:creationId xmlns:a16="http://schemas.microsoft.com/office/drawing/2014/main" id="{1C903110-C902-4C81-A663-F10AEF3FA6DE}"/>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3731;p47">
                <a:extLst>
                  <a:ext uri="{FF2B5EF4-FFF2-40B4-BE49-F238E27FC236}">
                    <a16:creationId xmlns:a16="http://schemas.microsoft.com/office/drawing/2014/main" id="{B553A656-B0E9-4FD9-BAC2-2501507EDAA5}"/>
                  </a:ext>
                </a:extLst>
              </p:cNvPr>
              <p:cNvGrpSpPr/>
              <p:nvPr/>
            </p:nvGrpSpPr>
            <p:grpSpPr>
              <a:xfrm>
                <a:off x="4201550" y="3338278"/>
                <a:ext cx="31405" cy="26930"/>
                <a:chOff x="4201550" y="3338278"/>
                <a:chExt cx="31405" cy="26930"/>
              </a:xfrm>
            </p:grpSpPr>
            <p:sp>
              <p:nvSpPr>
                <p:cNvPr id="1243" name="Google Shape;3732;p47">
                  <a:extLst>
                    <a:ext uri="{FF2B5EF4-FFF2-40B4-BE49-F238E27FC236}">
                      <a16:creationId xmlns:a16="http://schemas.microsoft.com/office/drawing/2014/main" id="{49111696-7490-4AC6-9EC8-469DEE20AB4E}"/>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3733;p47">
                  <a:extLst>
                    <a:ext uri="{FF2B5EF4-FFF2-40B4-BE49-F238E27FC236}">
                      <a16:creationId xmlns:a16="http://schemas.microsoft.com/office/drawing/2014/main" id="{D091C6E9-B0DC-4D8A-AF86-FDDD33EE4293}"/>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3734;p47">
                <a:extLst>
                  <a:ext uri="{FF2B5EF4-FFF2-40B4-BE49-F238E27FC236}">
                    <a16:creationId xmlns:a16="http://schemas.microsoft.com/office/drawing/2014/main" id="{BCCBA6C9-99C8-4371-AEAA-D94A0C76A603}"/>
                  </a:ext>
                </a:extLst>
              </p:cNvPr>
              <p:cNvGrpSpPr/>
              <p:nvPr/>
            </p:nvGrpSpPr>
            <p:grpSpPr>
              <a:xfrm>
                <a:off x="4238272" y="3369132"/>
                <a:ext cx="31405" cy="27001"/>
                <a:chOff x="4238272" y="3369132"/>
                <a:chExt cx="31405" cy="27001"/>
              </a:xfrm>
            </p:grpSpPr>
            <p:sp>
              <p:nvSpPr>
                <p:cNvPr id="1241" name="Google Shape;3735;p47">
                  <a:extLst>
                    <a:ext uri="{FF2B5EF4-FFF2-40B4-BE49-F238E27FC236}">
                      <a16:creationId xmlns:a16="http://schemas.microsoft.com/office/drawing/2014/main" id="{6DC6E46E-FBCB-4E71-9FCD-0D6FF45E00B2}"/>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3736;p47">
                  <a:extLst>
                    <a:ext uri="{FF2B5EF4-FFF2-40B4-BE49-F238E27FC236}">
                      <a16:creationId xmlns:a16="http://schemas.microsoft.com/office/drawing/2014/main" id="{4B7CC4B0-3B0A-48A8-B36F-41AA7D47E787}"/>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3" name="Google Shape;3737;p47">
              <a:extLst>
                <a:ext uri="{FF2B5EF4-FFF2-40B4-BE49-F238E27FC236}">
                  <a16:creationId xmlns:a16="http://schemas.microsoft.com/office/drawing/2014/main" id="{FD8613CE-3687-47D2-9ABD-A40B1A690861}"/>
                </a:ext>
              </a:extLst>
            </p:cNvPr>
            <p:cNvGrpSpPr/>
            <p:nvPr/>
          </p:nvGrpSpPr>
          <p:grpSpPr>
            <a:xfrm>
              <a:off x="4068639" y="3200169"/>
              <a:ext cx="77643" cy="37272"/>
              <a:chOff x="4068639" y="3200169"/>
              <a:chExt cx="77643" cy="37272"/>
            </a:xfrm>
          </p:grpSpPr>
          <p:sp>
            <p:nvSpPr>
              <p:cNvPr id="1227" name="Google Shape;3738;p47">
                <a:extLst>
                  <a:ext uri="{FF2B5EF4-FFF2-40B4-BE49-F238E27FC236}">
                    <a16:creationId xmlns:a16="http://schemas.microsoft.com/office/drawing/2014/main" id="{B5AA0191-C230-4349-B3C6-7026EFE01DC9}"/>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3739;p47">
                <a:extLst>
                  <a:ext uri="{FF2B5EF4-FFF2-40B4-BE49-F238E27FC236}">
                    <a16:creationId xmlns:a16="http://schemas.microsoft.com/office/drawing/2014/main" id="{79455FFA-3391-464F-8E04-38819934CB89}"/>
                  </a:ext>
                </a:extLst>
              </p:cNvPr>
              <p:cNvGrpSpPr/>
              <p:nvPr/>
            </p:nvGrpSpPr>
            <p:grpSpPr>
              <a:xfrm>
                <a:off x="4114878" y="3200169"/>
                <a:ext cx="31405" cy="26993"/>
                <a:chOff x="4114878" y="3200169"/>
                <a:chExt cx="31405" cy="26993"/>
              </a:xfrm>
            </p:grpSpPr>
            <p:sp>
              <p:nvSpPr>
                <p:cNvPr id="1232" name="Google Shape;3740;p47">
                  <a:extLst>
                    <a:ext uri="{FF2B5EF4-FFF2-40B4-BE49-F238E27FC236}">
                      <a16:creationId xmlns:a16="http://schemas.microsoft.com/office/drawing/2014/main" id="{07079365-B73A-404B-92E2-4E1F2B636EFB}"/>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3741;p47">
                  <a:extLst>
                    <a:ext uri="{FF2B5EF4-FFF2-40B4-BE49-F238E27FC236}">
                      <a16:creationId xmlns:a16="http://schemas.microsoft.com/office/drawing/2014/main" id="{2CC6ACF3-3739-416C-B699-A1FC77A9BAD4}"/>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3742;p47">
                <a:extLst>
                  <a:ext uri="{FF2B5EF4-FFF2-40B4-BE49-F238E27FC236}">
                    <a16:creationId xmlns:a16="http://schemas.microsoft.com/office/drawing/2014/main" id="{DB621F61-7013-44AC-92B4-621272F7B6A2}"/>
                  </a:ext>
                </a:extLst>
              </p:cNvPr>
              <p:cNvGrpSpPr/>
              <p:nvPr/>
            </p:nvGrpSpPr>
            <p:grpSpPr>
              <a:xfrm>
                <a:off x="4068639" y="3210535"/>
                <a:ext cx="31499" cy="26906"/>
                <a:chOff x="4068639" y="3210535"/>
                <a:chExt cx="31499" cy="26906"/>
              </a:xfrm>
            </p:grpSpPr>
            <p:sp>
              <p:nvSpPr>
                <p:cNvPr id="1230" name="Google Shape;3743;p47">
                  <a:extLst>
                    <a:ext uri="{FF2B5EF4-FFF2-40B4-BE49-F238E27FC236}">
                      <a16:creationId xmlns:a16="http://schemas.microsoft.com/office/drawing/2014/main" id="{14B47744-66D8-42E5-9166-CE3E5727EDCB}"/>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3744;p47">
                  <a:extLst>
                    <a:ext uri="{FF2B5EF4-FFF2-40B4-BE49-F238E27FC236}">
                      <a16:creationId xmlns:a16="http://schemas.microsoft.com/office/drawing/2014/main" id="{FC27AE8A-237C-4E15-B26A-7E8F94DB5ABE}"/>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4" name="Google Shape;3745;p47">
              <a:extLst>
                <a:ext uri="{FF2B5EF4-FFF2-40B4-BE49-F238E27FC236}">
                  <a16:creationId xmlns:a16="http://schemas.microsoft.com/office/drawing/2014/main" id="{4148D403-4D48-4AF8-9392-0DCF826BE8CD}"/>
                </a:ext>
              </a:extLst>
            </p:cNvPr>
            <p:cNvGrpSpPr/>
            <p:nvPr/>
          </p:nvGrpSpPr>
          <p:grpSpPr>
            <a:xfrm>
              <a:off x="3869702" y="3066935"/>
              <a:ext cx="382664" cy="190294"/>
              <a:chOff x="3869702" y="3066935"/>
              <a:chExt cx="382664" cy="190294"/>
            </a:xfrm>
          </p:grpSpPr>
          <p:grpSp>
            <p:nvGrpSpPr>
              <p:cNvPr id="1193" name="Google Shape;3746;p47">
                <a:extLst>
                  <a:ext uri="{FF2B5EF4-FFF2-40B4-BE49-F238E27FC236}">
                    <a16:creationId xmlns:a16="http://schemas.microsoft.com/office/drawing/2014/main" id="{327DD83B-9AB8-4C06-8BC5-D3EFD5DCED1F}"/>
                  </a:ext>
                </a:extLst>
              </p:cNvPr>
              <p:cNvGrpSpPr/>
              <p:nvPr/>
            </p:nvGrpSpPr>
            <p:grpSpPr>
              <a:xfrm>
                <a:off x="3888633" y="3082351"/>
                <a:ext cx="351172" cy="160698"/>
                <a:chOff x="3888633" y="3082351"/>
                <a:chExt cx="351172" cy="160698"/>
              </a:xfrm>
            </p:grpSpPr>
            <p:sp>
              <p:nvSpPr>
                <p:cNvPr id="1221" name="Google Shape;3747;p47">
                  <a:extLst>
                    <a:ext uri="{FF2B5EF4-FFF2-40B4-BE49-F238E27FC236}">
                      <a16:creationId xmlns:a16="http://schemas.microsoft.com/office/drawing/2014/main" id="{48604A56-2F02-4C2D-8107-46438833EB6A}"/>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3748;p47">
                  <a:extLst>
                    <a:ext uri="{FF2B5EF4-FFF2-40B4-BE49-F238E27FC236}">
                      <a16:creationId xmlns:a16="http://schemas.microsoft.com/office/drawing/2014/main" id="{19A8CA1E-AB88-4B62-9A3B-9A566B455B0E}"/>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3749;p47">
                  <a:extLst>
                    <a:ext uri="{FF2B5EF4-FFF2-40B4-BE49-F238E27FC236}">
                      <a16:creationId xmlns:a16="http://schemas.microsoft.com/office/drawing/2014/main" id="{E668F670-2D19-4967-B73E-06B90754D9D3}"/>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3750;p47">
                  <a:extLst>
                    <a:ext uri="{FF2B5EF4-FFF2-40B4-BE49-F238E27FC236}">
                      <a16:creationId xmlns:a16="http://schemas.microsoft.com/office/drawing/2014/main" id="{019D9D76-02DE-4BD0-86B1-1E6A7EDBA6A2}"/>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3751;p47">
                  <a:extLst>
                    <a:ext uri="{FF2B5EF4-FFF2-40B4-BE49-F238E27FC236}">
                      <a16:creationId xmlns:a16="http://schemas.microsoft.com/office/drawing/2014/main" id="{D7CD381F-ED36-4BDE-B1DD-2AE9F2FC214D}"/>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3752;p47">
                  <a:extLst>
                    <a:ext uri="{FF2B5EF4-FFF2-40B4-BE49-F238E27FC236}">
                      <a16:creationId xmlns:a16="http://schemas.microsoft.com/office/drawing/2014/main" id="{01AA3690-7B54-464D-9B90-763AF8A5E857}"/>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3753;p47">
                <a:extLst>
                  <a:ext uri="{FF2B5EF4-FFF2-40B4-BE49-F238E27FC236}">
                    <a16:creationId xmlns:a16="http://schemas.microsoft.com/office/drawing/2014/main" id="{13BC4CC9-2974-4E8A-9E58-90ACABE8AF1D}"/>
                  </a:ext>
                </a:extLst>
              </p:cNvPr>
              <p:cNvGrpSpPr/>
              <p:nvPr/>
            </p:nvGrpSpPr>
            <p:grpSpPr>
              <a:xfrm>
                <a:off x="4143703" y="3066935"/>
                <a:ext cx="37783" cy="32357"/>
                <a:chOff x="4143703" y="3066935"/>
                <a:chExt cx="37783" cy="32357"/>
              </a:xfrm>
            </p:grpSpPr>
            <p:sp>
              <p:nvSpPr>
                <p:cNvPr id="1219" name="Google Shape;3754;p47">
                  <a:extLst>
                    <a:ext uri="{FF2B5EF4-FFF2-40B4-BE49-F238E27FC236}">
                      <a16:creationId xmlns:a16="http://schemas.microsoft.com/office/drawing/2014/main" id="{FD132481-ACA3-4784-8810-DD223D43BEC1}"/>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3755;p47">
                  <a:extLst>
                    <a:ext uri="{FF2B5EF4-FFF2-40B4-BE49-F238E27FC236}">
                      <a16:creationId xmlns:a16="http://schemas.microsoft.com/office/drawing/2014/main" id="{A2DE1351-855C-4815-9185-9F77F31ECFC3}"/>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3756;p47">
                <a:extLst>
                  <a:ext uri="{FF2B5EF4-FFF2-40B4-BE49-F238E27FC236}">
                    <a16:creationId xmlns:a16="http://schemas.microsoft.com/office/drawing/2014/main" id="{A1840CD7-4983-42C4-8779-F7CA28E13094}"/>
                  </a:ext>
                </a:extLst>
              </p:cNvPr>
              <p:cNvGrpSpPr/>
              <p:nvPr/>
            </p:nvGrpSpPr>
            <p:grpSpPr>
              <a:xfrm>
                <a:off x="4044565" y="3103563"/>
                <a:ext cx="37783" cy="32451"/>
                <a:chOff x="4044565" y="3103563"/>
                <a:chExt cx="37783" cy="32451"/>
              </a:xfrm>
            </p:grpSpPr>
            <p:sp>
              <p:nvSpPr>
                <p:cNvPr id="1217" name="Google Shape;3757;p47">
                  <a:extLst>
                    <a:ext uri="{FF2B5EF4-FFF2-40B4-BE49-F238E27FC236}">
                      <a16:creationId xmlns:a16="http://schemas.microsoft.com/office/drawing/2014/main" id="{E00716C4-9E8A-4C41-8334-BEBDE334C17C}"/>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3758;p47">
                  <a:extLst>
                    <a:ext uri="{FF2B5EF4-FFF2-40B4-BE49-F238E27FC236}">
                      <a16:creationId xmlns:a16="http://schemas.microsoft.com/office/drawing/2014/main" id="{C0E516F7-AD22-4B38-80B5-851C3E3B63F3}"/>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3759;p47">
                <a:extLst>
                  <a:ext uri="{FF2B5EF4-FFF2-40B4-BE49-F238E27FC236}">
                    <a16:creationId xmlns:a16="http://schemas.microsoft.com/office/drawing/2014/main" id="{9DCB001D-3470-4916-A269-72AFA28476AF}"/>
                  </a:ext>
                </a:extLst>
              </p:cNvPr>
              <p:cNvGrpSpPr/>
              <p:nvPr/>
            </p:nvGrpSpPr>
            <p:grpSpPr>
              <a:xfrm>
                <a:off x="4017454" y="3188237"/>
                <a:ext cx="37776" cy="32357"/>
                <a:chOff x="4017454" y="3188237"/>
                <a:chExt cx="37776" cy="32357"/>
              </a:xfrm>
            </p:grpSpPr>
            <p:sp>
              <p:nvSpPr>
                <p:cNvPr id="1215" name="Google Shape;3760;p47">
                  <a:extLst>
                    <a:ext uri="{FF2B5EF4-FFF2-40B4-BE49-F238E27FC236}">
                      <a16:creationId xmlns:a16="http://schemas.microsoft.com/office/drawing/2014/main" id="{B9505873-E8FF-4DAF-9E45-F3A11D29F470}"/>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3761;p47">
                  <a:extLst>
                    <a:ext uri="{FF2B5EF4-FFF2-40B4-BE49-F238E27FC236}">
                      <a16:creationId xmlns:a16="http://schemas.microsoft.com/office/drawing/2014/main" id="{71B13EE7-0780-4218-94EF-EC41D9F50193}"/>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3762;p47">
                <a:extLst>
                  <a:ext uri="{FF2B5EF4-FFF2-40B4-BE49-F238E27FC236}">
                    <a16:creationId xmlns:a16="http://schemas.microsoft.com/office/drawing/2014/main" id="{BE130542-FFB3-4ACD-9438-F51267160402}"/>
                  </a:ext>
                </a:extLst>
              </p:cNvPr>
              <p:cNvGrpSpPr/>
              <p:nvPr/>
            </p:nvGrpSpPr>
            <p:grpSpPr>
              <a:xfrm>
                <a:off x="3921548" y="3157509"/>
                <a:ext cx="37783" cy="32357"/>
                <a:chOff x="3921548" y="3157509"/>
                <a:chExt cx="37783" cy="32357"/>
              </a:xfrm>
            </p:grpSpPr>
            <p:sp>
              <p:nvSpPr>
                <p:cNvPr id="1213" name="Google Shape;3763;p47">
                  <a:extLst>
                    <a:ext uri="{FF2B5EF4-FFF2-40B4-BE49-F238E27FC236}">
                      <a16:creationId xmlns:a16="http://schemas.microsoft.com/office/drawing/2014/main" id="{9451741A-921B-473C-86BE-25BDD3FAC063}"/>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3764;p47">
                  <a:extLst>
                    <a:ext uri="{FF2B5EF4-FFF2-40B4-BE49-F238E27FC236}">
                      <a16:creationId xmlns:a16="http://schemas.microsoft.com/office/drawing/2014/main" id="{0CF14E90-8542-4179-AEFC-F7EE4365CDAB}"/>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3765;p47">
                <a:extLst>
                  <a:ext uri="{FF2B5EF4-FFF2-40B4-BE49-F238E27FC236}">
                    <a16:creationId xmlns:a16="http://schemas.microsoft.com/office/drawing/2014/main" id="{6C009A3C-4575-4437-996E-9362D31B9B44}"/>
                  </a:ext>
                </a:extLst>
              </p:cNvPr>
              <p:cNvGrpSpPr/>
              <p:nvPr/>
            </p:nvGrpSpPr>
            <p:grpSpPr>
              <a:xfrm>
                <a:off x="3939056" y="3211620"/>
                <a:ext cx="37783" cy="32380"/>
                <a:chOff x="3939056" y="3211620"/>
                <a:chExt cx="37783" cy="32380"/>
              </a:xfrm>
            </p:grpSpPr>
            <p:sp>
              <p:nvSpPr>
                <p:cNvPr id="1211" name="Google Shape;3766;p47">
                  <a:extLst>
                    <a:ext uri="{FF2B5EF4-FFF2-40B4-BE49-F238E27FC236}">
                      <a16:creationId xmlns:a16="http://schemas.microsoft.com/office/drawing/2014/main" id="{FAAF2DA5-64C0-4940-804C-363CE53DB4AD}"/>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3767;p47">
                  <a:extLst>
                    <a:ext uri="{FF2B5EF4-FFF2-40B4-BE49-F238E27FC236}">
                      <a16:creationId xmlns:a16="http://schemas.microsoft.com/office/drawing/2014/main" id="{4B78ECEB-93FE-4B01-89CA-73A1C904611D}"/>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3768;p47">
                <a:extLst>
                  <a:ext uri="{FF2B5EF4-FFF2-40B4-BE49-F238E27FC236}">
                    <a16:creationId xmlns:a16="http://schemas.microsoft.com/office/drawing/2014/main" id="{B6AEE7B5-0CFD-46F6-9929-E02556230721}"/>
                  </a:ext>
                </a:extLst>
              </p:cNvPr>
              <p:cNvGrpSpPr/>
              <p:nvPr/>
            </p:nvGrpSpPr>
            <p:grpSpPr>
              <a:xfrm>
                <a:off x="4176240" y="3136965"/>
                <a:ext cx="31405" cy="26930"/>
                <a:chOff x="4176240" y="3136965"/>
                <a:chExt cx="31405" cy="26930"/>
              </a:xfrm>
            </p:grpSpPr>
            <p:sp>
              <p:nvSpPr>
                <p:cNvPr id="1209" name="Google Shape;3769;p47">
                  <a:extLst>
                    <a:ext uri="{FF2B5EF4-FFF2-40B4-BE49-F238E27FC236}">
                      <a16:creationId xmlns:a16="http://schemas.microsoft.com/office/drawing/2014/main" id="{5B231F38-FE2F-473A-8A2D-EB445FCA37A2}"/>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3770;p47">
                  <a:extLst>
                    <a:ext uri="{FF2B5EF4-FFF2-40B4-BE49-F238E27FC236}">
                      <a16:creationId xmlns:a16="http://schemas.microsoft.com/office/drawing/2014/main" id="{853A77B7-AE3D-4D59-A181-33D3119DB726}"/>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3771;p47">
                <a:extLst>
                  <a:ext uri="{FF2B5EF4-FFF2-40B4-BE49-F238E27FC236}">
                    <a16:creationId xmlns:a16="http://schemas.microsoft.com/office/drawing/2014/main" id="{4FCB71B1-8C4C-4769-A242-1BC12AD32368}"/>
                  </a:ext>
                </a:extLst>
              </p:cNvPr>
              <p:cNvGrpSpPr/>
              <p:nvPr/>
            </p:nvGrpSpPr>
            <p:grpSpPr>
              <a:xfrm>
                <a:off x="4133148" y="3152593"/>
                <a:ext cx="31499" cy="27001"/>
                <a:chOff x="4133148" y="3152593"/>
                <a:chExt cx="31499" cy="27001"/>
              </a:xfrm>
            </p:grpSpPr>
            <p:sp>
              <p:nvSpPr>
                <p:cNvPr id="1207" name="Google Shape;3772;p47">
                  <a:extLst>
                    <a:ext uri="{FF2B5EF4-FFF2-40B4-BE49-F238E27FC236}">
                      <a16:creationId xmlns:a16="http://schemas.microsoft.com/office/drawing/2014/main" id="{19CA7923-F74E-49AE-874C-FF25915CD561}"/>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3773;p47">
                  <a:extLst>
                    <a:ext uri="{FF2B5EF4-FFF2-40B4-BE49-F238E27FC236}">
                      <a16:creationId xmlns:a16="http://schemas.microsoft.com/office/drawing/2014/main" id="{BB871273-0674-4250-920B-A7373D0CDA2C}"/>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3774;p47">
                <a:extLst>
                  <a:ext uri="{FF2B5EF4-FFF2-40B4-BE49-F238E27FC236}">
                    <a16:creationId xmlns:a16="http://schemas.microsoft.com/office/drawing/2014/main" id="{96CC1E7D-87C6-46A0-A277-78716B7BA744}"/>
                  </a:ext>
                </a:extLst>
              </p:cNvPr>
              <p:cNvGrpSpPr/>
              <p:nvPr/>
            </p:nvGrpSpPr>
            <p:grpSpPr>
              <a:xfrm>
                <a:off x="4220866" y="3073534"/>
                <a:ext cx="31499" cy="26898"/>
                <a:chOff x="4220866" y="3073534"/>
                <a:chExt cx="31499" cy="26898"/>
              </a:xfrm>
            </p:grpSpPr>
            <p:sp>
              <p:nvSpPr>
                <p:cNvPr id="1205" name="Google Shape;3775;p47">
                  <a:extLst>
                    <a:ext uri="{FF2B5EF4-FFF2-40B4-BE49-F238E27FC236}">
                      <a16:creationId xmlns:a16="http://schemas.microsoft.com/office/drawing/2014/main" id="{CB155EDC-99CC-4BA5-B948-A19555A25EAF}"/>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3776;p47">
                  <a:extLst>
                    <a:ext uri="{FF2B5EF4-FFF2-40B4-BE49-F238E27FC236}">
                      <a16:creationId xmlns:a16="http://schemas.microsoft.com/office/drawing/2014/main" id="{D29AE6D4-F3AF-4FDA-A98E-7A4816558C03}"/>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3777;p47">
                <a:extLst>
                  <a:ext uri="{FF2B5EF4-FFF2-40B4-BE49-F238E27FC236}">
                    <a16:creationId xmlns:a16="http://schemas.microsoft.com/office/drawing/2014/main" id="{12DB7E03-E258-4051-ADDB-E79B960BEC98}"/>
                  </a:ext>
                </a:extLst>
              </p:cNvPr>
              <p:cNvGrpSpPr/>
              <p:nvPr/>
            </p:nvGrpSpPr>
            <p:grpSpPr>
              <a:xfrm>
                <a:off x="3869702" y="3230323"/>
                <a:ext cx="31499" cy="26906"/>
                <a:chOff x="3869702" y="3230323"/>
                <a:chExt cx="31499" cy="26906"/>
              </a:xfrm>
            </p:grpSpPr>
            <p:sp>
              <p:nvSpPr>
                <p:cNvPr id="1203" name="Google Shape;3778;p47">
                  <a:extLst>
                    <a:ext uri="{FF2B5EF4-FFF2-40B4-BE49-F238E27FC236}">
                      <a16:creationId xmlns:a16="http://schemas.microsoft.com/office/drawing/2014/main" id="{E1ACC1D7-7873-4CE8-8030-9DB491F1FF79}"/>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3779;p47">
                  <a:extLst>
                    <a:ext uri="{FF2B5EF4-FFF2-40B4-BE49-F238E27FC236}">
                      <a16:creationId xmlns:a16="http://schemas.microsoft.com/office/drawing/2014/main" id="{BCCA9D04-375F-4C76-AD7B-C800E2865906}"/>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5" name="Google Shape;3780;p47">
              <a:extLst>
                <a:ext uri="{FF2B5EF4-FFF2-40B4-BE49-F238E27FC236}">
                  <a16:creationId xmlns:a16="http://schemas.microsoft.com/office/drawing/2014/main" id="{B0A47E39-2365-49F9-B620-9AD624928FFC}"/>
                </a:ext>
              </a:extLst>
            </p:cNvPr>
            <p:cNvGrpSpPr/>
            <p:nvPr/>
          </p:nvGrpSpPr>
          <p:grpSpPr>
            <a:xfrm>
              <a:off x="4271383" y="3065882"/>
              <a:ext cx="304556" cy="341663"/>
              <a:chOff x="4271383" y="3065882"/>
              <a:chExt cx="304556" cy="341663"/>
            </a:xfrm>
          </p:grpSpPr>
          <p:grpSp>
            <p:nvGrpSpPr>
              <p:cNvPr id="1136" name="Google Shape;3781;p47">
                <a:extLst>
                  <a:ext uri="{FF2B5EF4-FFF2-40B4-BE49-F238E27FC236}">
                    <a16:creationId xmlns:a16="http://schemas.microsoft.com/office/drawing/2014/main" id="{C934DE15-7B22-4978-8806-D54B09F9677C}"/>
                  </a:ext>
                </a:extLst>
              </p:cNvPr>
              <p:cNvGrpSpPr/>
              <p:nvPr/>
            </p:nvGrpSpPr>
            <p:grpSpPr>
              <a:xfrm>
                <a:off x="4293838" y="3078639"/>
                <a:ext cx="269353" cy="311973"/>
                <a:chOff x="4293838" y="3078639"/>
                <a:chExt cx="269353" cy="311973"/>
              </a:xfrm>
            </p:grpSpPr>
            <p:sp>
              <p:nvSpPr>
                <p:cNvPr id="1176" name="Google Shape;3782;p47">
                  <a:extLst>
                    <a:ext uri="{FF2B5EF4-FFF2-40B4-BE49-F238E27FC236}">
                      <a16:creationId xmlns:a16="http://schemas.microsoft.com/office/drawing/2014/main" id="{16E2FD9A-6651-4518-8A43-47585FB3E6EE}"/>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3783;p47">
                  <a:extLst>
                    <a:ext uri="{FF2B5EF4-FFF2-40B4-BE49-F238E27FC236}">
                      <a16:creationId xmlns:a16="http://schemas.microsoft.com/office/drawing/2014/main" id="{3DEC91E8-6E68-49E6-A73C-04E3F1A09BEF}"/>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3784;p47">
                  <a:extLst>
                    <a:ext uri="{FF2B5EF4-FFF2-40B4-BE49-F238E27FC236}">
                      <a16:creationId xmlns:a16="http://schemas.microsoft.com/office/drawing/2014/main" id="{FB8FA548-BFBC-46AF-938B-C9258809F726}"/>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3785;p47">
                  <a:extLst>
                    <a:ext uri="{FF2B5EF4-FFF2-40B4-BE49-F238E27FC236}">
                      <a16:creationId xmlns:a16="http://schemas.microsoft.com/office/drawing/2014/main" id="{51ABCC4A-25E2-4DE3-8F3F-4204EE3AFF18}"/>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3786;p47">
                  <a:extLst>
                    <a:ext uri="{FF2B5EF4-FFF2-40B4-BE49-F238E27FC236}">
                      <a16:creationId xmlns:a16="http://schemas.microsoft.com/office/drawing/2014/main" id="{2287A4C5-934B-406E-8737-A6C1614332A1}"/>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3787;p47">
                  <a:extLst>
                    <a:ext uri="{FF2B5EF4-FFF2-40B4-BE49-F238E27FC236}">
                      <a16:creationId xmlns:a16="http://schemas.microsoft.com/office/drawing/2014/main" id="{2A11B518-A6E7-4353-91D0-348A992CA84B}"/>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3788;p47">
                  <a:extLst>
                    <a:ext uri="{FF2B5EF4-FFF2-40B4-BE49-F238E27FC236}">
                      <a16:creationId xmlns:a16="http://schemas.microsoft.com/office/drawing/2014/main" id="{7587D749-ED74-434E-BA06-6525D9367B05}"/>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3789;p47">
                  <a:extLst>
                    <a:ext uri="{FF2B5EF4-FFF2-40B4-BE49-F238E27FC236}">
                      <a16:creationId xmlns:a16="http://schemas.microsoft.com/office/drawing/2014/main" id="{A7D47A7A-58B9-4277-A46F-D68A35F63D8E}"/>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3790;p47">
                  <a:extLst>
                    <a:ext uri="{FF2B5EF4-FFF2-40B4-BE49-F238E27FC236}">
                      <a16:creationId xmlns:a16="http://schemas.microsoft.com/office/drawing/2014/main" id="{D07665EB-4EB6-4457-8D4B-6F15D4462661}"/>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3791;p47">
                  <a:extLst>
                    <a:ext uri="{FF2B5EF4-FFF2-40B4-BE49-F238E27FC236}">
                      <a16:creationId xmlns:a16="http://schemas.microsoft.com/office/drawing/2014/main" id="{473C7ECE-219E-4568-896A-605A38D1C655}"/>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3792;p47">
                  <a:extLst>
                    <a:ext uri="{FF2B5EF4-FFF2-40B4-BE49-F238E27FC236}">
                      <a16:creationId xmlns:a16="http://schemas.microsoft.com/office/drawing/2014/main" id="{8E75CB62-2878-42A4-B010-51D96DE1BE6A}"/>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3793;p47">
                  <a:extLst>
                    <a:ext uri="{FF2B5EF4-FFF2-40B4-BE49-F238E27FC236}">
                      <a16:creationId xmlns:a16="http://schemas.microsoft.com/office/drawing/2014/main" id="{255F46D3-2B8D-4451-9E77-DDD89B3AE794}"/>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3794;p47">
                  <a:extLst>
                    <a:ext uri="{FF2B5EF4-FFF2-40B4-BE49-F238E27FC236}">
                      <a16:creationId xmlns:a16="http://schemas.microsoft.com/office/drawing/2014/main" id="{80C6B6F4-2A30-4563-AA2E-A800F1F799EC}"/>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3795;p47">
                  <a:extLst>
                    <a:ext uri="{FF2B5EF4-FFF2-40B4-BE49-F238E27FC236}">
                      <a16:creationId xmlns:a16="http://schemas.microsoft.com/office/drawing/2014/main" id="{CB64AEE3-C889-41D2-9C71-4D51D9927BF5}"/>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3796;p47">
                  <a:extLst>
                    <a:ext uri="{FF2B5EF4-FFF2-40B4-BE49-F238E27FC236}">
                      <a16:creationId xmlns:a16="http://schemas.microsoft.com/office/drawing/2014/main" id="{CB5831F0-D8BA-4E67-B1AE-173149DBB9D3}"/>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3797;p47">
                  <a:extLst>
                    <a:ext uri="{FF2B5EF4-FFF2-40B4-BE49-F238E27FC236}">
                      <a16:creationId xmlns:a16="http://schemas.microsoft.com/office/drawing/2014/main" id="{A1C3A29C-7061-4D6D-8169-B798657A7A7D}"/>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3798;p47">
                  <a:extLst>
                    <a:ext uri="{FF2B5EF4-FFF2-40B4-BE49-F238E27FC236}">
                      <a16:creationId xmlns:a16="http://schemas.microsoft.com/office/drawing/2014/main" id="{9919E8E9-8951-42E7-A39A-4835D32B611F}"/>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3799;p47">
                <a:extLst>
                  <a:ext uri="{FF2B5EF4-FFF2-40B4-BE49-F238E27FC236}">
                    <a16:creationId xmlns:a16="http://schemas.microsoft.com/office/drawing/2014/main" id="{3702FFD5-6611-456A-9B9D-FF49B915BFC1}"/>
                  </a:ext>
                </a:extLst>
              </p:cNvPr>
              <p:cNvGrpSpPr/>
              <p:nvPr/>
            </p:nvGrpSpPr>
            <p:grpSpPr>
              <a:xfrm>
                <a:off x="4538164" y="3342061"/>
                <a:ext cx="37776" cy="32380"/>
                <a:chOff x="4538164" y="3342061"/>
                <a:chExt cx="37776" cy="32380"/>
              </a:xfrm>
            </p:grpSpPr>
            <p:sp>
              <p:nvSpPr>
                <p:cNvPr id="1174" name="Google Shape;3800;p47">
                  <a:extLst>
                    <a:ext uri="{FF2B5EF4-FFF2-40B4-BE49-F238E27FC236}">
                      <a16:creationId xmlns:a16="http://schemas.microsoft.com/office/drawing/2014/main" id="{666339CA-A7E5-4ADE-9E1E-3062047BC155}"/>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3801;p47">
                  <a:extLst>
                    <a:ext uri="{FF2B5EF4-FFF2-40B4-BE49-F238E27FC236}">
                      <a16:creationId xmlns:a16="http://schemas.microsoft.com/office/drawing/2014/main" id="{C9D7B304-B5F2-40ED-A422-0011AB1F16F4}"/>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3802;p47">
                <a:extLst>
                  <a:ext uri="{FF2B5EF4-FFF2-40B4-BE49-F238E27FC236}">
                    <a16:creationId xmlns:a16="http://schemas.microsoft.com/office/drawing/2014/main" id="{A367C6F0-A812-47EE-AFE8-DACD53C248EA}"/>
                  </a:ext>
                </a:extLst>
              </p:cNvPr>
              <p:cNvGrpSpPr/>
              <p:nvPr/>
            </p:nvGrpSpPr>
            <p:grpSpPr>
              <a:xfrm>
                <a:off x="4271383" y="3194742"/>
                <a:ext cx="37783" cy="32420"/>
                <a:chOff x="4271383" y="3194742"/>
                <a:chExt cx="37783" cy="32420"/>
              </a:xfrm>
            </p:grpSpPr>
            <p:sp>
              <p:nvSpPr>
                <p:cNvPr id="1172" name="Google Shape;3803;p47">
                  <a:extLst>
                    <a:ext uri="{FF2B5EF4-FFF2-40B4-BE49-F238E27FC236}">
                      <a16:creationId xmlns:a16="http://schemas.microsoft.com/office/drawing/2014/main" id="{EC9D1B94-91DF-4BF2-9188-189135D5D888}"/>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3804;p47">
                  <a:extLst>
                    <a:ext uri="{FF2B5EF4-FFF2-40B4-BE49-F238E27FC236}">
                      <a16:creationId xmlns:a16="http://schemas.microsoft.com/office/drawing/2014/main" id="{17E62D88-1B17-40DD-8E0D-CDD4E47DF540}"/>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3805;p47">
                <a:extLst>
                  <a:ext uri="{FF2B5EF4-FFF2-40B4-BE49-F238E27FC236}">
                    <a16:creationId xmlns:a16="http://schemas.microsoft.com/office/drawing/2014/main" id="{BDE6FFE6-20BB-439E-B227-DC30F48A39D7}"/>
                  </a:ext>
                </a:extLst>
              </p:cNvPr>
              <p:cNvGrpSpPr/>
              <p:nvPr/>
            </p:nvGrpSpPr>
            <p:grpSpPr>
              <a:xfrm>
                <a:off x="4284416" y="3084058"/>
                <a:ext cx="37783" cy="32357"/>
                <a:chOff x="4284416" y="3084058"/>
                <a:chExt cx="37783" cy="32357"/>
              </a:xfrm>
            </p:grpSpPr>
            <p:sp>
              <p:nvSpPr>
                <p:cNvPr id="1170" name="Google Shape;3806;p47">
                  <a:extLst>
                    <a:ext uri="{FF2B5EF4-FFF2-40B4-BE49-F238E27FC236}">
                      <a16:creationId xmlns:a16="http://schemas.microsoft.com/office/drawing/2014/main" id="{9B598282-393F-4311-B63F-5F319328794D}"/>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3807;p47">
                  <a:extLst>
                    <a:ext uri="{FF2B5EF4-FFF2-40B4-BE49-F238E27FC236}">
                      <a16:creationId xmlns:a16="http://schemas.microsoft.com/office/drawing/2014/main" id="{CCC1F295-9B86-4A21-95EA-CFBC9E4C7163}"/>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3808;p47">
                <a:extLst>
                  <a:ext uri="{FF2B5EF4-FFF2-40B4-BE49-F238E27FC236}">
                    <a16:creationId xmlns:a16="http://schemas.microsoft.com/office/drawing/2014/main" id="{7297EC44-E35E-4AD8-88C3-82D05BDCBA88}"/>
                  </a:ext>
                </a:extLst>
              </p:cNvPr>
              <p:cNvGrpSpPr/>
              <p:nvPr/>
            </p:nvGrpSpPr>
            <p:grpSpPr>
              <a:xfrm>
                <a:off x="4478697" y="3297561"/>
                <a:ext cx="37776" cy="32451"/>
                <a:chOff x="4478697" y="3297561"/>
                <a:chExt cx="37776" cy="32451"/>
              </a:xfrm>
            </p:grpSpPr>
            <p:sp>
              <p:nvSpPr>
                <p:cNvPr id="1168" name="Google Shape;3809;p47">
                  <a:extLst>
                    <a:ext uri="{FF2B5EF4-FFF2-40B4-BE49-F238E27FC236}">
                      <a16:creationId xmlns:a16="http://schemas.microsoft.com/office/drawing/2014/main" id="{92FC1D32-9F74-4680-81FC-B7CDC7B6C44B}"/>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3810;p47">
                  <a:extLst>
                    <a:ext uri="{FF2B5EF4-FFF2-40B4-BE49-F238E27FC236}">
                      <a16:creationId xmlns:a16="http://schemas.microsoft.com/office/drawing/2014/main" id="{999597C4-96D7-4042-9DF9-556AAB8A4927}"/>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3811;p47">
                <a:extLst>
                  <a:ext uri="{FF2B5EF4-FFF2-40B4-BE49-F238E27FC236}">
                    <a16:creationId xmlns:a16="http://schemas.microsoft.com/office/drawing/2014/main" id="{E68D2C8D-AFCD-4A6B-AFBD-9E56A186150A}"/>
                  </a:ext>
                </a:extLst>
              </p:cNvPr>
              <p:cNvGrpSpPr/>
              <p:nvPr/>
            </p:nvGrpSpPr>
            <p:grpSpPr>
              <a:xfrm>
                <a:off x="4411813" y="3331711"/>
                <a:ext cx="37776" cy="32451"/>
                <a:chOff x="4411813" y="3331711"/>
                <a:chExt cx="37776" cy="32451"/>
              </a:xfrm>
            </p:grpSpPr>
            <p:sp>
              <p:nvSpPr>
                <p:cNvPr id="1166" name="Google Shape;3812;p47">
                  <a:extLst>
                    <a:ext uri="{FF2B5EF4-FFF2-40B4-BE49-F238E27FC236}">
                      <a16:creationId xmlns:a16="http://schemas.microsoft.com/office/drawing/2014/main" id="{488FAB19-589A-4CCE-849D-F800D7BB38BD}"/>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3813;p47">
                  <a:extLst>
                    <a:ext uri="{FF2B5EF4-FFF2-40B4-BE49-F238E27FC236}">
                      <a16:creationId xmlns:a16="http://schemas.microsoft.com/office/drawing/2014/main" id="{4FB69281-F8F1-4321-A4FD-9272FE17D226}"/>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3814;p47">
                <a:extLst>
                  <a:ext uri="{FF2B5EF4-FFF2-40B4-BE49-F238E27FC236}">
                    <a16:creationId xmlns:a16="http://schemas.microsoft.com/office/drawing/2014/main" id="{FCB999AC-E46C-4EB2-9002-74020012C110}"/>
                  </a:ext>
                </a:extLst>
              </p:cNvPr>
              <p:cNvGrpSpPr/>
              <p:nvPr/>
            </p:nvGrpSpPr>
            <p:grpSpPr>
              <a:xfrm>
                <a:off x="4337984" y="3375188"/>
                <a:ext cx="37776" cy="32357"/>
                <a:chOff x="4337984" y="3375188"/>
                <a:chExt cx="37776" cy="32357"/>
              </a:xfrm>
            </p:grpSpPr>
            <p:sp>
              <p:nvSpPr>
                <p:cNvPr id="1164" name="Google Shape;3815;p47">
                  <a:extLst>
                    <a:ext uri="{FF2B5EF4-FFF2-40B4-BE49-F238E27FC236}">
                      <a16:creationId xmlns:a16="http://schemas.microsoft.com/office/drawing/2014/main" id="{DF2FA596-AAAD-4BDA-A917-CD1C7957C6D2}"/>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3816;p47">
                  <a:extLst>
                    <a:ext uri="{FF2B5EF4-FFF2-40B4-BE49-F238E27FC236}">
                      <a16:creationId xmlns:a16="http://schemas.microsoft.com/office/drawing/2014/main" id="{9F540257-3F38-4D8F-A52C-8F7669EA625A}"/>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3817;p47">
                <a:extLst>
                  <a:ext uri="{FF2B5EF4-FFF2-40B4-BE49-F238E27FC236}">
                    <a16:creationId xmlns:a16="http://schemas.microsoft.com/office/drawing/2014/main" id="{5EB4E862-1909-4685-A5C8-F9ECD799EA39}"/>
                  </a:ext>
                </a:extLst>
              </p:cNvPr>
              <p:cNvGrpSpPr/>
              <p:nvPr/>
            </p:nvGrpSpPr>
            <p:grpSpPr>
              <a:xfrm>
                <a:off x="4494867" y="3090530"/>
                <a:ext cx="37878" cy="32451"/>
                <a:chOff x="4494867" y="3090530"/>
                <a:chExt cx="37878" cy="32451"/>
              </a:xfrm>
            </p:grpSpPr>
            <p:sp>
              <p:nvSpPr>
                <p:cNvPr id="1162" name="Google Shape;3818;p47">
                  <a:extLst>
                    <a:ext uri="{FF2B5EF4-FFF2-40B4-BE49-F238E27FC236}">
                      <a16:creationId xmlns:a16="http://schemas.microsoft.com/office/drawing/2014/main" id="{FDF5B63D-92BC-4E64-A64E-779E0AEE89D2}"/>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3819;p47">
                  <a:extLst>
                    <a:ext uri="{FF2B5EF4-FFF2-40B4-BE49-F238E27FC236}">
                      <a16:creationId xmlns:a16="http://schemas.microsoft.com/office/drawing/2014/main" id="{745AAB18-A672-42AB-A6C1-76D2936815BB}"/>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3820;p47">
                <a:extLst>
                  <a:ext uri="{FF2B5EF4-FFF2-40B4-BE49-F238E27FC236}">
                    <a16:creationId xmlns:a16="http://schemas.microsoft.com/office/drawing/2014/main" id="{725A147E-A851-40A2-BB19-1514F15CDDE9}"/>
                  </a:ext>
                </a:extLst>
              </p:cNvPr>
              <p:cNvGrpSpPr/>
              <p:nvPr/>
            </p:nvGrpSpPr>
            <p:grpSpPr>
              <a:xfrm>
                <a:off x="4525124" y="3207774"/>
                <a:ext cx="37783" cy="32420"/>
                <a:chOff x="4525124" y="3207774"/>
                <a:chExt cx="37783" cy="32420"/>
              </a:xfrm>
            </p:grpSpPr>
            <p:sp>
              <p:nvSpPr>
                <p:cNvPr id="1160" name="Google Shape;3821;p47">
                  <a:extLst>
                    <a:ext uri="{FF2B5EF4-FFF2-40B4-BE49-F238E27FC236}">
                      <a16:creationId xmlns:a16="http://schemas.microsoft.com/office/drawing/2014/main" id="{42B7AC70-286E-4340-8200-9D46F0421790}"/>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3822;p47">
                  <a:extLst>
                    <a:ext uri="{FF2B5EF4-FFF2-40B4-BE49-F238E27FC236}">
                      <a16:creationId xmlns:a16="http://schemas.microsoft.com/office/drawing/2014/main" id="{092CC228-AF1E-480F-9E00-CC23897858EF}"/>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3823;p47">
                <a:extLst>
                  <a:ext uri="{FF2B5EF4-FFF2-40B4-BE49-F238E27FC236}">
                    <a16:creationId xmlns:a16="http://schemas.microsoft.com/office/drawing/2014/main" id="{E7537272-930E-490E-A2A9-48B412CE440F}"/>
                  </a:ext>
                </a:extLst>
              </p:cNvPr>
              <p:cNvGrpSpPr/>
              <p:nvPr/>
            </p:nvGrpSpPr>
            <p:grpSpPr>
              <a:xfrm>
                <a:off x="4440544" y="3176479"/>
                <a:ext cx="31499" cy="26898"/>
                <a:chOff x="4440544" y="3176479"/>
                <a:chExt cx="31499" cy="26898"/>
              </a:xfrm>
            </p:grpSpPr>
            <p:sp>
              <p:nvSpPr>
                <p:cNvPr id="1158" name="Google Shape;3824;p47">
                  <a:extLst>
                    <a:ext uri="{FF2B5EF4-FFF2-40B4-BE49-F238E27FC236}">
                      <a16:creationId xmlns:a16="http://schemas.microsoft.com/office/drawing/2014/main" id="{74E6AFBC-4CC1-42E4-8054-CAF1D56026D1}"/>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3825;p47">
                  <a:extLst>
                    <a:ext uri="{FF2B5EF4-FFF2-40B4-BE49-F238E27FC236}">
                      <a16:creationId xmlns:a16="http://schemas.microsoft.com/office/drawing/2014/main" id="{65C391EB-1B24-4B61-ADC3-D407E771A8A9}"/>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3826;p47">
                <a:extLst>
                  <a:ext uri="{FF2B5EF4-FFF2-40B4-BE49-F238E27FC236}">
                    <a16:creationId xmlns:a16="http://schemas.microsoft.com/office/drawing/2014/main" id="{2624ECF8-73E9-4C34-B735-36AA76D74F8B}"/>
                  </a:ext>
                </a:extLst>
              </p:cNvPr>
              <p:cNvGrpSpPr/>
              <p:nvPr/>
            </p:nvGrpSpPr>
            <p:grpSpPr>
              <a:xfrm>
                <a:off x="4350545" y="3156400"/>
                <a:ext cx="31405" cy="27001"/>
                <a:chOff x="4350545" y="3156400"/>
                <a:chExt cx="31405" cy="27001"/>
              </a:xfrm>
            </p:grpSpPr>
            <p:sp>
              <p:nvSpPr>
                <p:cNvPr id="1156" name="Google Shape;3827;p47">
                  <a:extLst>
                    <a:ext uri="{FF2B5EF4-FFF2-40B4-BE49-F238E27FC236}">
                      <a16:creationId xmlns:a16="http://schemas.microsoft.com/office/drawing/2014/main" id="{9321EB93-4D2A-47E6-B295-516303FE6538}"/>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3828;p47">
                  <a:extLst>
                    <a:ext uri="{FF2B5EF4-FFF2-40B4-BE49-F238E27FC236}">
                      <a16:creationId xmlns:a16="http://schemas.microsoft.com/office/drawing/2014/main" id="{7C1058CA-00C2-4CEA-BC78-8B3A74A53094}"/>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3829;p47">
                <a:extLst>
                  <a:ext uri="{FF2B5EF4-FFF2-40B4-BE49-F238E27FC236}">
                    <a16:creationId xmlns:a16="http://schemas.microsoft.com/office/drawing/2014/main" id="{BA53DBEA-43F1-4392-B218-44B5AED2091C}"/>
                  </a:ext>
                </a:extLst>
              </p:cNvPr>
              <p:cNvGrpSpPr/>
              <p:nvPr/>
            </p:nvGrpSpPr>
            <p:grpSpPr>
              <a:xfrm>
                <a:off x="4376703" y="3255058"/>
                <a:ext cx="31405" cy="27001"/>
                <a:chOff x="4376703" y="3255058"/>
                <a:chExt cx="31405" cy="27001"/>
              </a:xfrm>
            </p:grpSpPr>
            <p:sp>
              <p:nvSpPr>
                <p:cNvPr id="1154" name="Google Shape;3830;p47">
                  <a:extLst>
                    <a:ext uri="{FF2B5EF4-FFF2-40B4-BE49-F238E27FC236}">
                      <a16:creationId xmlns:a16="http://schemas.microsoft.com/office/drawing/2014/main" id="{EE5B3C81-5CB2-40AD-A4EF-F09B95A46F3A}"/>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3831;p47">
                  <a:extLst>
                    <a:ext uri="{FF2B5EF4-FFF2-40B4-BE49-F238E27FC236}">
                      <a16:creationId xmlns:a16="http://schemas.microsoft.com/office/drawing/2014/main" id="{F4916CE3-FE0F-40AB-8B3E-EDDCC69662D0}"/>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3832;p47">
                <a:extLst>
                  <a:ext uri="{FF2B5EF4-FFF2-40B4-BE49-F238E27FC236}">
                    <a16:creationId xmlns:a16="http://schemas.microsoft.com/office/drawing/2014/main" id="{D298C158-D0CE-447E-AEF3-C789CAF3A329}"/>
                  </a:ext>
                </a:extLst>
              </p:cNvPr>
              <p:cNvGrpSpPr/>
              <p:nvPr/>
            </p:nvGrpSpPr>
            <p:grpSpPr>
              <a:xfrm>
                <a:off x="4331322" y="3283656"/>
                <a:ext cx="31405" cy="26945"/>
                <a:chOff x="4331322" y="3283656"/>
                <a:chExt cx="31405" cy="26945"/>
              </a:xfrm>
            </p:grpSpPr>
            <p:sp>
              <p:nvSpPr>
                <p:cNvPr id="1152" name="Google Shape;3833;p47">
                  <a:extLst>
                    <a:ext uri="{FF2B5EF4-FFF2-40B4-BE49-F238E27FC236}">
                      <a16:creationId xmlns:a16="http://schemas.microsoft.com/office/drawing/2014/main" id="{E05D3FD4-EFC4-498E-A540-8F6349D2D63F}"/>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3834;p47">
                  <a:extLst>
                    <a:ext uri="{FF2B5EF4-FFF2-40B4-BE49-F238E27FC236}">
                      <a16:creationId xmlns:a16="http://schemas.microsoft.com/office/drawing/2014/main" id="{DE227EA4-68D4-40CE-B634-FDE3D3F7EFF5}"/>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3835;p47">
                <a:extLst>
                  <a:ext uri="{FF2B5EF4-FFF2-40B4-BE49-F238E27FC236}">
                    <a16:creationId xmlns:a16="http://schemas.microsoft.com/office/drawing/2014/main" id="{DD96385B-F21F-49A1-96DB-C250854A2B18}"/>
                  </a:ext>
                </a:extLst>
              </p:cNvPr>
              <p:cNvGrpSpPr/>
              <p:nvPr/>
            </p:nvGrpSpPr>
            <p:grpSpPr>
              <a:xfrm>
                <a:off x="4380510" y="3065882"/>
                <a:ext cx="31405" cy="26938"/>
                <a:chOff x="4380510" y="3065882"/>
                <a:chExt cx="31405" cy="26938"/>
              </a:xfrm>
            </p:grpSpPr>
            <p:sp>
              <p:nvSpPr>
                <p:cNvPr id="1150" name="Google Shape;3836;p47">
                  <a:extLst>
                    <a:ext uri="{FF2B5EF4-FFF2-40B4-BE49-F238E27FC236}">
                      <a16:creationId xmlns:a16="http://schemas.microsoft.com/office/drawing/2014/main" id="{87B580F7-7E9C-41E6-B4B4-0A3B52B5D21C}"/>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3837;p47">
                  <a:extLst>
                    <a:ext uri="{FF2B5EF4-FFF2-40B4-BE49-F238E27FC236}">
                      <a16:creationId xmlns:a16="http://schemas.microsoft.com/office/drawing/2014/main" id="{17BC8020-B562-4097-BA31-3762A5ECA64E}"/>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 name="Google Shape;3838;p47">
              <a:extLst>
                <a:ext uri="{FF2B5EF4-FFF2-40B4-BE49-F238E27FC236}">
                  <a16:creationId xmlns:a16="http://schemas.microsoft.com/office/drawing/2014/main" id="{8AE95DC7-698C-43CC-A52C-B0F0EC125181}"/>
                </a:ext>
              </a:extLst>
            </p:cNvPr>
            <p:cNvGrpSpPr/>
            <p:nvPr/>
          </p:nvGrpSpPr>
          <p:grpSpPr>
            <a:xfrm>
              <a:off x="4558998" y="3188237"/>
              <a:ext cx="1280131" cy="1052746"/>
              <a:chOff x="4558998" y="3188237"/>
              <a:chExt cx="1280131" cy="1052746"/>
            </a:xfrm>
          </p:grpSpPr>
          <p:sp>
            <p:nvSpPr>
              <p:cNvPr id="716" name="Google Shape;3839;p47">
                <a:extLst>
                  <a:ext uri="{FF2B5EF4-FFF2-40B4-BE49-F238E27FC236}">
                    <a16:creationId xmlns:a16="http://schemas.microsoft.com/office/drawing/2014/main" id="{323554FF-A3B2-45A2-A587-32E82D9E107C}"/>
                  </a:ext>
                </a:extLst>
              </p:cNvPr>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3840;p47">
                <a:extLst>
                  <a:ext uri="{FF2B5EF4-FFF2-40B4-BE49-F238E27FC236}">
                    <a16:creationId xmlns:a16="http://schemas.microsoft.com/office/drawing/2014/main" id="{7BE4F46B-71BA-4B08-A7E8-66321B7F8596}"/>
                  </a:ext>
                </a:extLst>
              </p:cNvPr>
              <p:cNvGrpSpPr/>
              <p:nvPr/>
            </p:nvGrpSpPr>
            <p:grpSpPr>
              <a:xfrm>
                <a:off x="4579164" y="3203653"/>
                <a:ext cx="1244833" cy="1020397"/>
                <a:chOff x="4579164" y="3203653"/>
                <a:chExt cx="1244833" cy="1020397"/>
              </a:xfrm>
            </p:grpSpPr>
            <p:sp>
              <p:nvSpPr>
                <p:cNvPr id="1035" name="Google Shape;3841;p47">
                  <a:extLst>
                    <a:ext uri="{FF2B5EF4-FFF2-40B4-BE49-F238E27FC236}">
                      <a16:creationId xmlns:a16="http://schemas.microsoft.com/office/drawing/2014/main" id="{6CC4FBF4-DBB1-419F-AA0A-37BEA305AA45}"/>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842;p47">
                  <a:extLst>
                    <a:ext uri="{FF2B5EF4-FFF2-40B4-BE49-F238E27FC236}">
                      <a16:creationId xmlns:a16="http://schemas.microsoft.com/office/drawing/2014/main" id="{F54B2721-371E-463F-86D9-C83569ECAF9A}"/>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3843;p47">
                  <a:extLst>
                    <a:ext uri="{FF2B5EF4-FFF2-40B4-BE49-F238E27FC236}">
                      <a16:creationId xmlns:a16="http://schemas.microsoft.com/office/drawing/2014/main" id="{A00F6178-D8F9-4546-9095-530A4FED7908}"/>
                    </a:ext>
                  </a:extLst>
                </p:cNvPr>
                <p:cNvGrpSpPr/>
                <p:nvPr/>
              </p:nvGrpSpPr>
              <p:grpSpPr>
                <a:xfrm>
                  <a:off x="4579164" y="3203653"/>
                  <a:ext cx="1244833" cy="1020397"/>
                  <a:chOff x="4579164" y="3203653"/>
                  <a:chExt cx="1244833" cy="1020397"/>
                </a:xfrm>
              </p:grpSpPr>
              <p:sp>
                <p:nvSpPr>
                  <p:cNvPr id="1038" name="Google Shape;3844;p47">
                    <a:extLst>
                      <a:ext uri="{FF2B5EF4-FFF2-40B4-BE49-F238E27FC236}">
                        <a16:creationId xmlns:a16="http://schemas.microsoft.com/office/drawing/2014/main" id="{FECBFBC9-9746-456F-B6FD-46FE6BD3F35F}"/>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845;p47">
                    <a:extLst>
                      <a:ext uri="{FF2B5EF4-FFF2-40B4-BE49-F238E27FC236}">
                        <a16:creationId xmlns:a16="http://schemas.microsoft.com/office/drawing/2014/main" id="{84046566-C073-413C-8D27-8476F3180574}"/>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3846;p47">
                    <a:extLst>
                      <a:ext uri="{FF2B5EF4-FFF2-40B4-BE49-F238E27FC236}">
                        <a16:creationId xmlns:a16="http://schemas.microsoft.com/office/drawing/2014/main" id="{464BA1B8-842F-4DAE-94DA-72A25709969E}"/>
                      </a:ext>
                    </a:extLst>
                  </p:cNvPr>
                  <p:cNvGrpSpPr/>
                  <p:nvPr/>
                </p:nvGrpSpPr>
                <p:grpSpPr>
                  <a:xfrm>
                    <a:off x="4579164" y="3203653"/>
                    <a:ext cx="1244833" cy="1020397"/>
                    <a:chOff x="4579164" y="3203653"/>
                    <a:chExt cx="1244833" cy="1020397"/>
                  </a:xfrm>
                </p:grpSpPr>
                <p:sp>
                  <p:nvSpPr>
                    <p:cNvPr id="1041" name="Google Shape;3847;p47">
                      <a:extLst>
                        <a:ext uri="{FF2B5EF4-FFF2-40B4-BE49-F238E27FC236}">
                          <a16:creationId xmlns:a16="http://schemas.microsoft.com/office/drawing/2014/main" id="{85A2B06E-DB25-4A57-B1B9-14C51F25E686}"/>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848;p47">
                      <a:extLst>
                        <a:ext uri="{FF2B5EF4-FFF2-40B4-BE49-F238E27FC236}">
                          <a16:creationId xmlns:a16="http://schemas.microsoft.com/office/drawing/2014/main" id="{BA08C595-D884-4C22-AD30-407DDE520043}"/>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849;p47">
                      <a:extLst>
                        <a:ext uri="{FF2B5EF4-FFF2-40B4-BE49-F238E27FC236}">
                          <a16:creationId xmlns:a16="http://schemas.microsoft.com/office/drawing/2014/main" id="{6ED54CDC-4B0D-4AE1-8406-C3168A04782C}"/>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850;p47">
                      <a:extLst>
                        <a:ext uri="{FF2B5EF4-FFF2-40B4-BE49-F238E27FC236}">
                          <a16:creationId xmlns:a16="http://schemas.microsoft.com/office/drawing/2014/main" id="{478F8904-EC32-4A4D-BDD4-90F7F707DC31}"/>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851;p47">
                      <a:extLst>
                        <a:ext uri="{FF2B5EF4-FFF2-40B4-BE49-F238E27FC236}">
                          <a16:creationId xmlns:a16="http://schemas.microsoft.com/office/drawing/2014/main" id="{239FBD29-68AF-4A92-B2FE-C2D4F4692FB9}"/>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852;p47">
                      <a:extLst>
                        <a:ext uri="{FF2B5EF4-FFF2-40B4-BE49-F238E27FC236}">
                          <a16:creationId xmlns:a16="http://schemas.microsoft.com/office/drawing/2014/main" id="{1673C837-E4CA-42AD-B5C5-C43A70188E3A}"/>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853;p47">
                      <a:extLst>
                        <a:ext uri="{FF2B5EF4-FFF2-40B4-BE49-F238E27FC236}">
                          <a16:creationId xmlns:a16="http://schemas.microsoft.com/office/drawing/2014/main" id="{91A6CD7B-ACC5-4CAE-B57C-95402C19C07F}"/>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854;p47">
                      <a:extLst>
                        <a:ext uri="{FF2B5EF4-FFF2-40B4-BE49-F238E27FC236}">
                          <a16:creationId xmlns:a16="http://schemas.microsoft.com/office/drawing/2014/main" id="{CFF9AFF0-9655-456A-A2BF-A15167149D60}"/>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3855;p47">
                      <a:extLst>
                        <a:ext uri="{FF2B5EF4-FFF2-40B4-BE49-F238E27FC236}">
                          <a16:creationId xmlns:a16="http://schemas.microsoft.com/office/drawing/2014/main" id="{1D963B83-1BF3-4670-A0DA-7C38278DEDDF}"/>
                        </a:ext>
                      </a:extLst>
                    </p:cNvPr>
                    <p:cNvGrpSpPr/>
                    <p:nvPr/>
                  </p:nvGrpSpPr>
                  <p:grpSpPr>
                    <a:xfrm>
                      <a:off x="4579164" y="3203653"/>
                      <a:ext cx="1244833" cy="1020397"/>
                      <a:chOff x="4579164" y="3203653"/>
                      <a:chExt cx="1244833" cy="1020397"/>
                    </a:xfrm>
                  </p:grpSpPr>
                  <p:sp>
                    <p:nvSpPr>
                      <p:cNvPr id="1050" name="Google Shape;3856;p47">
                        <a:extLst>
                          <a:ext uri="{FF2B5EF4-FFF2-40B4-BE49-F238E27FC236}">
                            <a16:creationId xmlns:a16="http://schemas.microsoft.com/office/drawing/2014/main" id="{BF9C80CD-D832-4CF0-BE4D-3EC1FBC6FE45}"/>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857;p47">
                        <a:extLst>
                          <a:ext uri="{FF2B5EF4-FFF2-40B4-BE49-F238E27FC236}">
                            <a16:creationId xmlns:a16="http://schemas.microsoft.com/office/drawing/2014/main" id="{98BCCE8D-06F4-4945-8C39-C605D7F7E7FD}"/>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858;p47">
                        <a:extLst>
                          <a:ext uri="{FF2B5EF4-FFF2-40B4-BE49-F238E27FC236}">
                            <a16:creationId xmlns:a16="http://schemas.microsoft.com/office/drawing/2014/main" id="{64CA69B1-5199-4469-87EC-B5A600EDD3B3}"/>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859;p47">
                        <a:extLst>
                          <a:ext uri="{FF2B5EF4-FFF2-40B4-BE49-F238E27FC236}">
                            <a16:creationId xmlns:a16="http://schemas.microsoft.com/office/drawing/2014/main" id="{0EFD4EF6-D297-40EF-9EE4-CBEC7734B0C8}"/>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860;p47">
                        <a:extLst>
                          <a:ext uri="{FF2B5EF4-FFF2-40B4-BE49-F238E27FC236}">
                            <a16:creationId xmlns:a16="http://schemas.microsoft.com/office/drawing/2014/main" id="{C231DB33-8BCB-4E3E-9C5B-95C2B17175DE}"/>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861;p47">
                        <a:extLst>
                          <a:ext uri="{FF2B5EF4-FFF2-40B4-BE49-F238E27FC236}">
                            <a16:creationId xmlns:a16="http://schemas.microsoft.com/office/drawing/2014/main" id="{216F7630-ED44-4390-9555-78DB40BC2BBF}"/>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862;p47">
                        <a:extLst>
                          <a:ext uri="{FF2B5EF4-FFF2-40B4-BE49-F238E27FC236}">
                            <a16:creationId xmlns:a16="http://schemas.microsoft.com/office/drawing/2014/main" id="{1BD04F47-D292-4623-8943-E26398BFF07F}"/>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863;p47">
                        <a:extLst>
                          <a:ext uri="{FF2B5EF4-FFF2-40B4-BE49-F238E27FC236}">
                            <a16:creationId xmlns:a16="http://schemas.microsoft.com/office/drawing/2014/main" id="{566E07A6-71DB-4629-B530-A39D6F0E344D}"/>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864;p47">
                        <a:extLst>
                          <a:ext uri="{FF2B5EF4-FFF2-40B4-BE49-F238E27FC236}">
                            <a16:creationId xmlns:a16="http://schemas.microsoft.com/office/drawing/2014/main" id="{2F76D675-2EDB-47BC-8CF8-CF4E77E8A728}"/>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865;p47">
                        <a:extLst>
                          <a:ext uri="{FF2B5EF4-FFF2-40B4-BE49-F238E27FC236}">
                            <a16:creationId xmlns:a16="http://schemas.microsoft.com/office/drawing/2014/main" id="{854538D2-2E17-4643-9CCE-A5ED9A9AB6BB}"/>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866;p47">
                        <a:extLst>
                          <a:ext uri="{FF2B5EF4-FFF2-40B4-BE49-F238E27FC236}">
                            <a16:creationId xmlns:a16="http://schemas.microsoft.com/office/drawing/2014/main" id="{958F89ED-575B-43E3-B58C-37ED63051AA8}"/>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867;p47">
                        <a:extLst>
                          <a:ext uri="{FF2B5EF4-FFF2-40B4-BE49-F238E27FC236}">
                            <a16:creationId xmlns:a16="http://schemas.microsoft.com/office/drawing/2014/main" id="{78AA14FC-9C58-4124-9714-2C6E086AC75F}"/>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868;p47">
                        <a:extLst>
                          <a:ext uri="{FF2B5EF4-FFF2-40B4-BE49-F238E27FC236}">
                            <a16:creationId xmlns:a16="http://schemas.microsoft.com/office/drawing/2014/main" id="{1734B509-0503-4A7A-B2C0-969739C13281}"/>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869;p47">
                        <a:extLst>
                          <a:ext uri="{FF2B5EF4-FFF2-40B4-BE49-F238E27FC236}">
                            <a16:creationId xmlns:a16="http://schemas.microsoft.com/office/drawing/2014/main" id="{682EAF63-5394-42A7-8BE9-D42944C3C61D}"/>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3870;p47">
                        <a:extLst>
                          <a:ext uri="{FF2B5EF4-FFF2-40B4-BE49-F238E27FC236}">
                            <a16:creationId xmlns:a16="http://schemas.microsoft.com/office/drawing/2014/main" id="{148F8BD3-E8B1-44DE-80B4-38154CB171A6}"/>
                          </a:ext>
                        </a:extLst>
                      </p:cNvPr>
                      <p:cNvGrpSpPr/>
                      <p:nvPr/>
                    </p:nvGrpSpPr>
                    <p:grpSpPr>
                      <a:xfrm>
                        <a:off x="4579164" y="3203653"/>
                        <a:ext cx="1244833" cy="1020397"/>
                        <a:chOff x="4579164" y="3203653"/>
                        <a:chExt cx="1244833" cy="1020397"/>
                      </a:xfrm>
                    </p:grpSpPr>
                    <p:sp>
                      <p:nvSpPr>
                        <p:cNvPr id="1065" name="Google Shape;3871;p47">
                          <a:extLst>
                            <a:ext uri="{FF2B5EF4-FFF2-40B4-BE49-F238E27FC236}">
                              <a16:creationId xmlns:a16="http://schemas.microsoft.com/office/drawing/2014/main" id="{A4819E3E-C3F9-4054-8CC6-C3CDB867D428}"/>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872;p47">
                          <a:extLst>
                            <a:ext uri="{FF2B5EF4-FFF2-40B4-BE49-F238E27FC236}">
                              <a16:creationId xmlns:a16="http://schemas.microsoft.com/office/drawing/2014/main" id="{7B86387F-0ECC-457B-AABF-3B2C8B28E4D8}"/>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873;p47">
                          <a:extLst>
                            <a:ext uri="{FF2B5EF4-FFF2-40B4-BE49-F238E27FC236}">
                              <a16:creationId xmlns:a16="http://schemas.microsoft.com/office/drawing/2014/main" id="{387CC89A-46E1-404C-9AF1-DE95E111B2E8}"/>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874;p47">
                          <a:extLst>
                            <a:ext uri="{FF2B5EF4-FFF2-40B4-BE49-F238E27FC236}">
                              <a16:creationId xmlns:a16="http://schemas.microsoft.com/office/drawing/2014/main" id="{A9401970-0270-4C1C-9BAC-36362616CFFB}"/>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875;p47">
                          <a:extLst>
                            <a:ext uri="{FF2B5EF4-FFF2-40B4-BE49-F238E27FC236}">
                              <a16:creationId xmlns:a16="http://schemas.microsoft.com/office/drawing/2014/main" id="{FD9C5513-0B0B-40EC-BACB-43ED8C01EA46}"/>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3876;p47">
                          <a:extLst>
                            <a:ext uri="{FF2B5EF4-FFF2-40B4-BE49-F238E27FC236}">
                              <a16:creationId xmlns:a16="http://schemas.microsoft.com/office/drawing/2014/main" id="{046F4F8E-69CD-4F22-BE7E-5D18A82A3198}"/>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877;p47">
                          <a:extLst>
                            <a:ext uri="{FF2B5EF4-FFF2-40B4-BE49-F238E27FC236}">
                              <a16:creationId xmlns:a16="http://schemas.microsoft.com/office/drawing/2014/main" id="{88A68968-F19C-4E27-B961-5E53DBEE34CF}"/>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878;p47">
                          <a:extLst>
                            <a:ext uri="{FF2B5EF4-FFF2-40B4-BE49-F238E27FC236}">
                              <a16:creationId xmlns:a16="http://schemas.microsoft.com/office/drawing/2014/main" id="{874085E7-E713-4F59-9FAA-C7AD7736807E}"/>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879;p47">
                          <a:extLst>
                            <a:ext uri="{FF2B5EF4-FFF2-40B4-BE49-F238E27FC236}">
                              <a16:creationId xmlns:a16="http://schemas.microsoft.com/office/drawing/2014/main" id="{79EB91BF-32D8-4F5C-8B8C-18CB3788AEF6}"/>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880;p47">
                          <a:extLst>
                            <a:ext uri="{FF2B5EF4-FFF2-40B4-BE49-F238E27FC236}">
                              <a16:creationId xmlns:a16="http://schemas.microsoft.com/office/drawing/2014/main" id="{FB420A2E-4A9C-4093-9DC7-16B114420F19}"/>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881;p47">
                          <a:extLst>
                            <a:ext uri="{FF2B5EF4-FFF2-40B4-BE49-F238E27FC236}">
                              <a16:creationId xmlns:a16="http://schemas.microsoft.com/office/drawing/2014/main" id="{7913D666-494B-49BF-9527-2539D2CC2499}"/>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882;p47">
                          <a:extLst>
                            <a:ext uri="{FF2B5EF4-FFF2-40B4-BE49-F238E27FC236}">
                              <a16:creationId xmlns:a16="http://schemas.microsoft.com/office/drawing/2014/main" id="{C441C006-7EDD-4021-AED9-AC3222F24BA8}"/>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883;p47">
                          <a:extLst>
                            <a:ext uri="{FF2B5EF4-FFF2-40B4-BE49-F238E27FC236}">
                              <a16:creationId xmlns:a16="http://schemas.microsoft.com/office/drawing/2014/main" id="{C0E321D7-58B7-4CBE-BD6B-E7D40F74C6D1}"/>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884;p47">
                          <a:extLst>
                            <a:ext uri="{FF2B5EF4-FFF2-40B4-BE49-F238E27FC236}">
                              <a16:creationId xmlns:a16="http://schemas.microsoft.com/office/drawing/2014/main" id="{CA4B2903-6361-4C17-960B-2586A4204CBF}"/>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885;p47">
                          <a:extLst>
                            <a:ext uri="{FF2B5EF4-FFF2-40B4-BE49-F238E27FC236}">
                              <a16:creationId xmlns:a16="http://schemas.microsoft.com/office/drawing/2014/main" id="{058F3025-9739-4030-AD6B-69B0D2A8A45F}"/>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886;p47">
                          <a:extLst>
                            <a:ext uri="{FF2B5EF4-FFF2-40B4-BE49-F238E27FC236}">
                              <a16:creationId xmlns:a16="http://schemas.microsoft.com/office/drawing/2014/main" id="{F27BBBEE-6EB2-4537-B78F-2C5686A9CB8E}"/>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887;p47">
                          <a:extLst>
                            <a:ext uri="{FF2B5EF4-FFF2-40B4-BE49-F238E27FC236}">
                              <a16:creationId xmlns:a16="http://schemas.microsoft.com/office/drawing/2014/main" id="{4D1C3D73-73D9-47F3-8CD5-DE2AA1C5CC43}"/>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888;p47">
                          <a:extLst>
                            <a:ext uri="{FF2B5EF4-FFF2-40B4-BE49-F238E27FC236}">
                              <a16:creationId xmlns:a16="http://schemas.microsoft.com/office/drawing/2014/main" id="{9F5A6F5E-2F9E-499B-A4F8-9CC63F627CD8}"/>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889;p47">
                          <a:extLst>
                            <a:ext uri="{FF2B5EF4-FFF2-40B4-BE49-F238E27FC236}">
                              <a16:creationId xmlns:a16="http://schemas.microsoft.com/office/drawing/2014/main" id="{4861E4E5-111F-4AF5-81A7-F9E5A07535F5}"/>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890;p47">
                          <a:extLst>
                            <a:ext uri="{FF2B5EF4-FFF2-40B4-BE49-F238E27FC236}">
                              <a16:creationId xmlns:a16="http://schemas.microsoft.com/office/drawing/2014/main" id="{7C29115C-95E4-4C11-BFC3-A9D64CB53BEA}"/>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891;p47">
                          <a:extLst>
                            <a:ext uri="{FF2B5EF4-FFF2-40B4-BE49-F238E27FC236}">
                              <a16:creationId xmlns:a16="http://schemas.microsoft.com/office/drawing/2014/main" id="{3E0DF558-4DEA-49EE-BD86-E657F10F409C}"/>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892;p47">
                          <a:extLst>
                            <a:ext uri="{FF2B5EF4-FFF2-40B4-BE49-F238E27FC236}">
                              <a16:creationId xmlns:a16="http://schemas.microsoft.com/office/drawing/2014/main" id="{DE2E0B0F-7B02-43DF-853F-F09ED1B475FB}"/>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893;p47">
                          <a:extLst>
                            <a:ext uri="{FF2B5EF4-FFF2-40B4-BE49-F238E27FC236}">
                              <a16:creationId xmlns:a16="http://schemas.microsoft.com/office/drawing/2014/main" id="{373141F0-6173-41EC-A91E-F0EF5B60EEF4}"/>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894;p47">
                          <a:extLst>
                            <a:ext uri="{FF2B5EF4-FFF2-40B4-BE49-F238E27FC236}">
                              <a16:creationId xmlns:a16="http://schemas.microsoft.com/office/drawing/2014/main" id="{077EA136-8E4F-4CB8-AC3B-FD08F04F046F}"/>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3895;p47">
                          <a:extLst>
                            <a:ext uri="{FF2B5EF4-FFF2-40B4-BE49-F238E27FC236}">
                              <a16:creationId xmlns:a16="http://schemas.microsoft.com/office/drawing/2014/main" id="{B8EB3A38-656E-42FF-9034-13EE9B3A18CD}"/>
                            </a:ext>
                          </a:extLst>
                        </p:cNvPr>
                        <p:cNvGrpSpPr/>
                        <p:nvPr/>
                      </p:nvGrpSpPr>
                      <p:grpSpPr>
                        <a:xfrm>
                          <a:off x="4579164" y="3203653"/>
                          <a:ext cx="1244833" cy="1020397"/>
                          <a:chOff x="4579164" y="3203653"/>
                          <a:chExt cx="1244833" cy="1020397"/>
                        </a:xfrm>
                      </p:grpSpPr>
                      <p:sp>
                        <p:nvSpPr>
                          <p:cNvPr id="1091" name="Google Shape;3896;p47">
                            <a:extLst>
                              <a:ext uri="{FF2B5EF4-FFF2-40B4-BE49-F238E27FC236}">
                                <a16:creationId xmlns:a16="http://schemas.microsoft.com/office/drawing/2014/main" id="{400B1EBD-F4CE-4EB6-8D34-171CB10ED695}"/>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2" name="Google Shape;3897;p47">
                            <a:extLst>
                              <a:ext uri="{FF2B5EF4-FFF2-40B4-BE49-F238E27FC236}">
                                <a16:creationId xmlns:a16="http://schemas.microsoft.com/office/drawing/2014/main" id="{AF57EFE8-A099-4145-AF9A-A056200233FA}"/>
                              </a:ext>
                            </a:extLst>
                          </p:cNvPr>
                          <p:cNvGrpSpPr/>
                          <p:nvPr/>
                        </p:nvGrpSpPr>
                        <p:grpSpPr>
                          <a:xfrm>
                            <a:off x="4579164" y="3203653"/>
                            <a:ext cx="1244833" cy="1020397"/>
                            <a:chOff x="4579164" y="3203653"/>
                            <a:chExt cx="1244833" cy="1020397"/>
                          </a:xfrm>
                        </p:grpSpPr>
                        <p:sp>
                          <p:nvSpPr>
                            <p:cNvPr id="1093" name="Google Shape;3898;p47">
                              <a:extLst>
                                <a:ext uri="{FF2B5EF4-FFF2-40B4-BE49-F238E27FC236}">
                                  <a16:creationId xmlns:a16="http://schemas.microsoft.com/office/drawing/2014/main" id="{F1FE7EA4-5393-4BFA-B31C-9E2950DD781B}"/>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899;p47">
                              <a:extLst>
                                <a:ext uri="{FF2B5EF4-FFF2-40B4-BE49-F238E27FC236}">
                                  <a16:creationId xmlns:a16="http://schemas.microsoft.com/office/drawing/2014/main" id="{18EED571-AC7F-430A-8F08-1755CCB7BAB5}"/>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900;p47">
                              <a:extLst>
                                <a:ext uri="{FF2B5EF4-FFF2-40B4-BE49-F238E27FC236}">
                                  <a16:creationId xmlns:a16="http://schemas.microsoft.com/office/drawing/2014/main" id="{5B74ECDA-A8E3-4C46-AE8A-187A7ACF3491}"/>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901;p47">
                              <a:extLst>
                                <a:ext uri="{FF2B5EF4-FFF2-40B4-BE49-F238E27FC236}">
                                  <a16:creationId xmlns:a16="http://schemas.microsoft.com/office/drawing/2014/main" id="{82D530D4-5195-4F88-87B3-5A8C175E5533}"/>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902;p47">
                              <a:extLst>
                                <a:ext uri="{FF2B5EF4-FFF2-40B4-BE49-F238E27FC236}">
                                  <a16:creationId xmlns:a16="http://schemas.microsoft.com/office/drawing/2014/main" id="{C2FCB296-1745-4603-AD11-8E8ABCBB2D43}"/>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903;p47">
                              <a:extLst>
                                <a:ext uri="{FF2B5EF4-FFF2-40B4-BE49-F238E27FC236}">
                                  <a16:creationId xmlns:a16="http://schemas.microsoft.com/office/drawing/2014/main" id="{685E0B71-AF2D-43E8-A74D-5DAC235464CA}"/>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904;p47">
                              <a:extLst>
                                <a:ext uri="{FF2B5EF4-FFF2-40B4-BE49-F238E27FC236}">
                                  <a16:creationId xmlns:a16="http://schemas.microsoft.com/office/drawing/2014/main" id="{5CE98EB8-A1C4-4C34-98A3-CD29A5C48D6C}"/>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3905;p47">
                              <a:extLst>
                                <a:ext uri="{FF2B5EF4-FFF2-40B4-BE49-F238E27FC236}">
                                  <a16:creationId xmlns:a16="http://schemas.microsoft.com/office/drawing/2014/main" id="{2EA1DD51-E346-481E-9E40-BD1DFBF9BA65}"/>
                                </a:ext>
                              </a:extLst>
                            </p:cNvPr>
                            <p:cNvGrpSpPr/>
                            <p:nvPr/>
                          </p:nvGrpSpPr>
                          <p:grpSpPr>
                            <a:xfrm>
                              <a:off x="4579164" y="3203653"/>
                              <a:ext cx="1244833" cy="1020397"/>
                              <a:chOff x="4579164" y="3203653"/>
                              <a:chExt cx="1244833" cy="1020397"/>
                            </a:xfrm>
                          </p:grpSpPr>
                          <p:sp>
                            <p:nvSpPr>
                              <p:cNvPr id="1104" name="Google Shape;3906;p47">
                                <a:extLst>
                                  <a:ext uri="{FF2B5EF4-FFF2-40B4-BE49-F238E27FC236}">
                                    <a16:creationId xmlns:a16="http://schemas.microsoft.com/office/drawing/2014/main" id="{F2C8B705-ED97-4229-9400-3E487F15CF45}"/>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907;p47">
                                <a:extLst>
                                  <a:ext uri="{FF2B5EF4-FFF2-40B4-BE49-F238E27FC236}">
                                    <a16:creationId xmlns:a16="http://schemas.microsoft.com/office/drawing/2014/main" id="{8E701115-BD5F-4CD7-A50A-925B630C5159}"/>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908;p47">
                                <a:extLst>
                                  <a:ext uri="{FF2B5EF4-FFF2-40B4-BE49-F238E27FC236}">
                                    <a16:creationId xmlns:a16="http://schemas.microsoft.com/office/drawing/2014/main" id="{BDBD4C99-9644-46FB-AAF5-06B7F2AB8F7B}"/>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3909;p47">
                                <a:extLst>
                                  <a:ext uri="{FF2B5EF4-FFF2-40B4-BE49-F238E27FC236}">
                                    <a16:creationId xmlns:a16="http://schemas.microsoft.com/office/drawing/2014/main" id="{AB3A790C-DE7A-4996-9737-613FB6964515}"/>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3910;p47">
                                <a:extLst>
                                  <a:ext uri="{FF2B5EF4-FFF2-40B4-BE49-F238E27FC236}">
                                    <a16:creationId xmlns:a16="http://schemas.microsoft.com/office/drawing/2014/main" id="{A275C988-E6CC-4595-BDEC-E029EEF4A6C2}"/>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3911;p47">
                                <a:extLst>
                                  <a:ext uri="{FF2B5EF4-FFF2-40B4-BE49-F238E27FC236}">
                                    <a16:creationId xmlns:a16="http://schemas.microsoft.com/office/drawing/2014/main" id="{854C1521-5A57-4F2B-A234-7514DB96BF84}"/>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3912;p47">
                                <a:extLst>
                                  <a:ext uri="{FF2B5EF4-FFF2-40B4-BE49-F238E27FC236}">
                                    <a16:creationId xmlns:a16="http://schemas.microsoft.com/office/drawing/2014/main" id="{6D288E55-52A1-471C-9CE0-D0E4EADCA7F6}"/>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3913;p47">
                                <a:extLst>
                                  <a:ext uri="{FF2B5EF4-FFF2-40B4-BE49-F238E27FC236}">
                                    <a16:creationId xmlns:a16="http://schemas.microsoft.com/office/drawing/2014/main" id="{0BF0927E-97EF-43A9-A7D9-5521B5CE138E}"/>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3914;p47">
                                <a:extLst>
                                  <a:ext uri="{FF2B5EF4-FFF2-40B4-BE49-F238E27FC236}">
                                    <a16:creationId xmlns:a16="http://schemas.microsoft.com/office/drawing/2014/main" id="{DFD7E6FA-A7AC-4447-8246-6E789B813782}"/>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3915;p47">
                                <a:extLst>
                                  <a:ext uri="{FF2B5EF4-FFF2-40B4-BE49-F238E27FC236}">
                                    <a16:creationId xmlns:a16="http://schemas.microsoft.com/office/drawing/2014/main" id="{4BF2AAE4-D611-49C3-8432-24B18C2A6EED}"/>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3916;p47">
                                <a:extLst>
                                  <a:ext uri="{FF2B5EF4-FFF2-40B4-BE49-F238E27FC236}">
                                    <a16:creationId xmlns:a16="http://schemas.microsoft.com/office/drawing/2014/main" id="{28CC2058-3FFB-44EC-A861-CE11C915FAC9}"/>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3917;p47">
                                <a:extLst>
                                  <a:ext uri="{FF2B5EF4-FFF2-40B4-BE49-F238E27FC236}">
                                    <a16:creationId xmlns:a16="http://schemas.microsoft.com/office/drawing/2014/main" id="{377F3ABE-7F2B-414F-856B-D68B17A10E1C}"/>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3918;p47">
                                <a:extLst>
                                  <a:ext uri="{FF2B5EF4-FFF2-40B4-BE49-F238E27FC236}">
                                    <a16:creationId xmlns:a16="http://schemas.microsoft.com/office/drawing/2014/main" id="{A0B15AC0-E978-4E00-8107-1501E1ED920F}"/>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3919;p47">
                                <a:extLst>
                                  <a:ext uri="{FF2B5EF4-FFF2-40B4-BE49-F238E27FC236}">
                                    <a16:creationId xmlns:a16="http://schemas.microsoft.com/office/drawing/2014/main" id="{9B796DDE-29B3-4225-802E-50F49652ACC7}"/>
                                  </a:ext>
                                </a:extLst>
                              </p:cNvPr>
                              <p:cNvGrpSpPr/>
                              <p:nvPr/>
                            </p:nvGrpSpPr>
                            <p:grpSpPr>
                              <a:xfrm>
                                <a:off x="4579164" y="3203653"/>
                                <a:ext cx="1244833" cy="1020397"/>
                                <a:chOff x="4579164" y="3203653"/>
                                <a:chExt cx="1244833" cy="1020397"/>
                              </a:xfrm>
                            </p:grpSpPr>
                            <p:sp>
                              <p:nvSpPr>
                                <p:cNvPr id="1118" name="Google Shape;3920;p47">
                                  <a:extLst>
                                    <a:ext uri="{FF2B5EF4-FFF2-40B4-BE49-F238E27FC236}">
                                      <a16:creationId xmlns:a16="http://schemas.microsoft.com/office/drawing/2014/main" id="{6D1DD018-686B-4FF0-AD79-7486ECE94239}"/>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3921;p47">
                                  <a:extLst>
                                    <a:ext uri="{FF2B5EF4-FFF2-40B4-BE49-F238E27FC236}">
                                      <a16:creationId xmlns:a16="http://schemas.microsoft.com/office/drawing/2014/main" id="{85211515-701E-43F6-99E5-884AD2F1F1E8}"/>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3922;p47">
                                  <a:extLst>
                                    <a:ext uri="{FF2B5EF4-FFF2-40B4-BE49-F238E27FC236}">
                                      <a16:creationId xmlns:a16="http://schemas.microsoft.com/office/drawing/2014/main" id="{1AFC486B-30C6-4D1C-8FB5-C28523C7B0AA}"/>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3923;p47">
                                  <a:extLst>
                                    <a:ext uri="{FF2B5EF4-FFF2-40B4-BE49-F238E27FC236}">
                                      <a16:creationId xmlns:a16="http://schemas.microsoft.com/office/drawing/2014/main" id="{E46C61A5-D681-4E07-9D12-242E384C2016}"/>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3924;p47">
                                  <a:extLst>
                                    <a:ext uri="{FF2B5EF4-FFF2-40B4-BE49-F238E27FC236}">
                                      <a16:creationId xmlns:a16="http://schemas.microsoft.com/office/drawing/2014/main" id="{A528D310-F65E-41E4-B032-439B8686DEF8}"/>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925;p47">
                                  <a:extLst>
                                    <a:ext uri="{FF2B5EF4-FFF2-40B4-BE49-F238E27FC236}">
                                      <a16:creationId xmlns:a16="http://schemas.microsoft.com/office/drawing/2014/main" id="{BEB59F0C-F681-4975-A72B-F78549172B34}"/>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926;p47">
                                  <a:extLst>
                                    <a:ext uri="{FF2B5EF4-FFF2-40B4-BE49-F238E27FC236}">
                                      <a16:creationId xmlns:a16="http://schemas.microsoft.com/office/drawing/2014/main" id="{BD2D2C90-74A6-4285-BEA0-030460F1A8F1}"/>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3927;p47">
                                  <a:extLst>
                                    <a:ext uri="{FF2B5EF4-FFF2-40B4-BE49-F238E27FC236}">
                                      <a16:creationId xmlns:a16="http://schemas.microsoft.com/office/drawing/2014/main" id="{8688A6D0-5FAD-4CC7-B42F-0B9D7E689629}"/>
                                    </a:ext>
                                  </a:extLst>
                                </p:cNvPr>
                                <p:cNvGrpSpPr/>
                                <p:nvPr/>
                              </p:nvGrpSpPr>
                              <p:grpSpPr>
                                <a:xfrm>
                                  <a:off x="4579164" y="3203653"/>
                                  <a:ext cx="1244833" cy="1020397"/>
                                  <a:chOff x="4579164" y="3203653"/>
                                  <a:chExt cx="1244833" cy="1020397"/>
                                </a:xfrm>
                              </p:grpSpPr>
                              <p:sp>
                                <p:nvSpPr>
                                  <p:cNvPr id="1126" name="Google Shape;3928;p47">
                                    <a:extLst>
                                      <a:ext uri="{FF2B5EF4-FFF2-40B4-BE49-F238E27FC236}">
                                        <a16:creationId xmlns:a16="http://schemas.microsoft.com/office/drawing/2014/main" id="{A60A3A37-CA46-4E50-9032-03CC5A36106B}"/>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929;p47">
                                    <a:extLst>
                                      <a:ext uri="{FF2B5EF4-FFF2-40B4-BE49-F238E27FC236}">
                                        <a16:creationId xmlns:a16="http://schemas.microsoft.com/office/drawing/2014/main" id="{20539112-C1DA-4698-BED5-8358320D0688}"/>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3930;p47">
                                    <a:extLst>
                                      <a:ext uri="{FF2B5EF4-FFF2-40B4-BE49-F238E27FC236}">
                                        <a16:creationId xmlns:a16="http://schemas.microsoft.com/office/drawing/2014/main" id="{3D301E68-A075-41BD-BD63-254B2B15064A}"/>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3931;p47">
                                    <a:extLst>
                                      <a:ext uri="{FF2B5EF4-FFF2-40B4-BE49-F238E27FC236}">
                                        <a16:creationId xmlns:a16="http://schemas.microsoft.com/office/drawing/2014/main" id="{BCA95FA4-872B-4421-927F-A4E53C81731C}"/>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3932;p47">
                                    <a:extLst>
                                      <a:ext uri="{FF2B5EF4-FFF2-40B4-BE49-F238E27FC236}">
                                        <a16:creationId xmlns:a16="http://schemas.microsoft.com/office/drawing/2014/main" id="{06603FA1-194A-442D-A9C7-5C9C2A8AB785}"/>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1" name="Google Shape;3933;p47">
                                    <a:extLst>
                                      <a:ext uri="{FF2B5EF4-FFF2-40B4-BE49-F238E27FC236}">
                                        <a16:creationId xmlns:a16="http://schemas.microsoft.com/office/drawing/2014/main" id="{DB2DED0B-4FC4-4B27-B915-8B56A3711488}"/>
                                      </a:ext>
                                    </a:extLst>
                                  </p:cNvPr>
                                  <p:cNvGrpSpPr/>
                                  <p:nvPr/>
                                </p:nvGrpSpPr>
                                <p:grpSpPr>
                                  <a:xfrm>
                                    <a:off x="4579164" y="3203653"/>
                                    <a:ext cx="1244833" cy="1020397"/>
                                    <a:chOff x="4579164" y="3203653"/>
                                    <a:chExt cx="1244833" cy="1020397"/>
                                  </a:xfrm>
                                </p:grpSpPr>
                                <p:sp>
                                  <p:nvSpPr>
                                    <p:cNvPr id="1132" name="Google Shape;3934;p47">
                                      <a:extLst>
                                        <a:ext uri="{FF2B5EF4-FFF2-40B4-BE49-F238E27FC236}">
                                          <a16:creationId xmlns:a16="http://schemas.microsoft.com/office/drawing/2014/main" id="{DE838726-A879-443D-8033-24B7CDCA673E}"/>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3935;p47">
                                      <a:extLst>
                                        <a:ext uri="{FF2B5EF4-FFF2-40B4-BE49-F238E27FC236}">
                                          <a16:creationId xmlns:a16="http://schemas.microsoft.com/office/drawing/2014/main" id="{ADFA03E5-DED3-4982-9355-016384A2966C}"/>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3936;p47">
                                      <a:extLst>
                                        <a:ext uri="{FF2B5EF4-FFF2-40B4-BE49-F238E27FC236}">
                                          <a16:creationId xmlns:a16="http://schemas.microsoft.com/office/drawing/2014/main" id="{B25190F4-F73C-42BE-BFFA-0168950FE1F2}"/>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3937;p47">
                                      <a:extLst>
                                        <a:ext uri="{FF2B5EF4-FFF2-40B4-BE49-F238E27FC236}">
                                          <a16:creationId xmlns:a16="http://schemas.microsoft.com/office/drawing/2014/main" id="{CA74BAD6-5D84-496F-A0E6-266327AF3855}"/>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101" name="Google Shape;3938;p47">
                              <a:extLst>
                                <a:ext uri="{FF2B5EF4-FFF2-40B4-BE49-F238E27FC236}">
                                  <a16:creationId xmlns:a16="http://schemas.microsoft.com/office/drawing/2014/main" id="{7361E4BD-E060-4B29-9873-2EE869E0530F}"/>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939;p47">
                              <a:extLst>
                                <a:ext uri="{FF2B5EF4-FFF2-40B4-BE49-F238E27FC236}">
                                  <a16:creationId xmlns:a16="http://schemas.microsoft.com/office/drawing/2014/main" id="{D16BE9B7-B897-49FD-A11B-DCDD48C3E231}"/>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940;p47">
                              <a:extLst>
                                <a:ext uri="{FF2B5EF4-FFF2-40B4-BE49-F238E27FC236}">
                                  <a16:creationId xmlns:a16="http://schemas.microsoft.com/office/drawing/2014/main" id="{D287C040-E353-4E36-8D5C-B50ECBFF498A}"/>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0" name="Google Shape;3941;p47">
                          <a:extLst>
                            <a:ext uri="{FF2B5EF4-FFF2-40B4-BE49-F238E27FC236}">
                              <a16:creationId xmlns:a16="http://schemas.microsoft.com/office/drawing/2014/main" id="{8F3970E5-B06E-41DF-934C-2BDEDE6EC345}"/>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718" name="Google Shape;3942;p47">
                <a:extLst>
                  <a:ext uri="{FF2B5EF4-FFF2-40B4-BE49-F238E27FC236}">
                    <a16:creationId xmlns:a16="http://schemas.microsoft.com/office/drawing/2014/main" id="{03D2CC5F-FB39-455B-A777-53FD94BF9E9F}"/>
                  </a:ext>
                </a:extLst>
              </p:cNvPr>
              <p:cNvGrpSpPr/>
              <p:nvPr/>
            </p:nvGrpSpPr>
            <p:grpSpPr>
              <a:xfrm>
                <a:off x="4595437" y="3598775"/>
                <a:ext cx="37776" cy="32451"/>
                <a:chOff x="4595437" y="3598775"/>
                <a:chExt cx="37776" cy="32451"/>
              </a:xfrm>
            </p:grpSpPr>
            <p:sp>
              <p:nvSpPr>
                <p:cNvPr id="1033" name="Google Shape;3943;p47">
                  <a:extLst>
                    <a:ext uri="{FF2B5EF4-FFF2-40B4-BE49-F238E27FC236}">
                      <a16:creationId xmlns:a16="http://schemas.microsoft.com/office/drawing/2014/main" id="{08524994-42BD-4650-9EFB-2D9F3445B7FE}"/>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944;p47">
                  <a:extLst>
                    <a:ext uri="{FF2B5EF4-FFF2-40B4-BE49-F238E27FC236}">
                      <a16:creationId xmlns:a16="http://schemas.microsoft.com/office/drawing/2014/main" id="{6F99BC91-5AE0-431B-83E1-AEDC03688968}"/>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3945;p47">
                <a:extLst>
                  <a:ext uri="{FF2B5EF4-FFF2-40B4-BE49-F238E27FC236}">
                    <a16:creationId xmlns:a16="http://schemas.microsoft.com/office/drawing/2014/main" id="{F1BC23CC-89B7-4E96-84D9-6AEDA82563F6}"/>
                  </a:ext>
                </a:extLst>
              </p:cNvPr>
              <p:cNvGrpSpPr/>
              <p:nvPr/>
            </p:nvGrpSpPr>
            <p:grpSpPr>
              <a:xfrm>
                <a:off x="4641864" y="3524443"/>
                <a:ext cx="37776" cy="32380"/>
                <a:chOff x="4641864" y="3524443"/>
                <a:chExt cx="37776" cy="32380"/>
              </a:xfrm>
            </p:grpSpPr>
            <p:sp>
              <p:nvSpPr>
                <p:cNvPr id="1031" name="Google Shape;3946;p47">
                  <a:extLst>
                    <a:ext uri="{FF2B5EF4-FFF2-40B4-BE49-F238E27FC236}">
                      <a16:creationId xmlns:a16="http://schemas.microsoft.com/office/drawing/2014/main" id="{C6622577-EF4D-4DBC-8E17-E7F34B282C2F}"/>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947;p47">
                  <a:extLst>
                    <a:ext uri="{FF2B5EF4-FFF2-40B4-BE49-F238E27FC236}">
                      <a16:creationId xmlns:a16="http://schemas.microsoft.com/office/drawing/2014/main" id="{4CEDA63D-39A1-46FE-9616-69344085BA40}"/>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3948;p47">
                <a:extLst>
                  <a:ext uri="{FF2B5EF4-FFF2-40B4-BE49-F238E27FC236}">
                    <a16:creationId xmlns:a16="http://schemas.microsoft.com/office/drawing/2014/main" id="{36F7689F-F92F-4689-A482-096E7C9EE6D6}"/>
                  </a:ext>
                </a:extLst>
              </p:cNvPr>
              <p:cNvGrpSpPr/>
              <p:nvPr/>
            </p:nvGrpSpPr>
            <p:grpSpPr>
              <a:xfrm>
                <a:off x="4648431" y="3893901"/>
                <a:ext cx="37776" cy="32357"/>
                <a:chOff x="4648431" y="3893901"/>
                <a:chExt cx="37776" cy="32357"/>
              </a:xfrm>
            </p:grpSpPr>
            <p:sp>
              <p:nvSpPr>
                <p:cNvPr id="1029" name="Google Shape;3949;p47">
                  <a:extLst>
                    <a:ext uri="{FF2B5EF4-FFF2-40B4-BE49-F238E27FC236}">
                      <a16:creationId xmlns:a16="http://schemas.microsoft.com/office/drawing/2014/main" id="{3C70DCED-B931-46C5-B7B0-5EE236AA1935}"/>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950;p47">
                  <a:extLst>
                    <a:ext uri="{FF2B5EF4-FFF2-40B4-BE49-F238E27FC236}">
                      <a16:creationId xmlns:a16="http://schemas.microsoft.com/office/drawing/2014/main" id="{232A8DFC-070A-4AEB-B54D-CD2D2EF27E82}"/>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3951;p47">
                <a:extLst>
                  <a:ext uri="{FF2B5EF4-FFF2-40B4-BE49-F238E27FC236}">
                    <a16:creationId xmlns:a16="http://schemas.microsoft.com/office/drawing/2014/main" id="{4F70E1CF-52A6-4B3C-8E43-85FC49F4AF49}"/>
                  </a:ext>
                </a:extLst>
              </p:cNvPr>
              <p:cNvGrpSpPr/>
              <p:nvPr/>
            </p:nvGrpSpPr>
            <p:grpSpPr>
              <a:xfrm>
                <a:off x="4567752" y="3722908"/>
                <a:ext cx="37870" cy="32380"/>
                <a:chOff x="4567752" y="3722908"/>
                <a:chExt cx="37870" cy="32380"/>
              </a:xfrm>
            </p:grpSpPr>
            <p:sp>
              <p:nvSpPr>
                <p:cNvPr id="1027" name="Google Shape;3952;p47">
                  <a:extLst>
                    <a:ext uri="{FF2B5EF4-FFF2-40B4-BE49-F238E27FC236}">
                      <a16:creationId xmlns:a16="http://schemas.microsoft.com/office/drawing/2014/main" id="{A8537FBC-6E0D-4D08-8AC7-86158097C91C}"/>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3953;p47">
                  <a:extLst>
                    <a:ext uri="{FF2B5EF4-FFF2-40B4-BE49-F238E27FC236}">
                      <a16:creationId xmlns:a16="http://schemas.microsoft.com/office/drawing/2014/main" id="{1B481AD0-4DA5-461C-975E-C2B659340A8C}"/>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3954;p47">
                <a:extLst>
                  <a:ext uri="{FF2B5EF4-FFF2-40B4-BE49-F238E27FC236}">
                    <a16:creationId xmlns:a16="http://schemas.microsoft.com/office/drawing/2014/main" id="{3337A9A8-0F97-48C2-8449-8B3CAE709BEB}"/>
                  </a:ext>
                </a:extLst>
              </p:cNvPr>
              <p:cNvGrpSpPr/>
              <p:nvPr/>
            </p:nvGrpSpPr>
            <p:grpSpPr>
              <a:xfrm>
                <a:off x="4617506" y="3652052"/>
                <a:ext cx="37783" cy="32357"/>
                <a:chOff x="4617506" y="3652052"/>
                <a:chExt cx="37783" cy="32357"/>
              </a:xfrm>
            </p:grpSpPr>
            <p:sp>
              <p:nvSpPr>
                <p:cNvPr id="1025" name="Google Shape;3955;p47">
                  <a:extLst>
                    <a:ext uri="{FF2B5EF4-FFF2-40B4-BE49-F238E27FC236}">
                      <a16:creationId xmlns:a16="http://schemas.microsoft.com/office/drawing/2014/main" id="{457544CE-4A8F-4337-ABB3-BE9A0EBB7D60}"/>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956;p47">
                  <a:extLst>
                    <a:ext uri="{FF2B5EF4-FFF2-40B4-BE49-F238E27FC236}">
                      <a16:creationId xmlns:a16="http://schemas.microsoft.com/office/drawing/2014/main" id="{982725F3-CBE8-46EF-8CDA-C89C9C05AB05}"/>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3957;p47">
                <a:extLst>
                  <a:ext uri="{FF2B5EF4-FFF2-40B4-BE49-F238E27FC236}">
                    <a16:creationId xmlns:a16="http://schemas.microsoft.com/office/drawing/2014/main" id="{546DFD09-51C8-425F-94E5-8538215C77B1}"/>
                  </a:ext>
                </a:extLst>
              </p:cNvPr>
              <p:cNvGrpSpPr/>
              <p:nvPr/>
            </p:nvGrpSpPr>
            <p:grpSpPr>
              <a:xfrm>
                <a:off x="4739005" y="3554149"/>
                <a:ext cx="37870" cy="32357"/>
                <a:chOff x="4739005" y="3554149"/>
                <a:chExt cx="37870" cy="32357"/>
              </a:xfrm>
            </p:grpSpPr>
            <p:sp>
              <p:nvSpPr>
                <p:cNvPr id="1023" name="Google Shape;3958;p47">
                  <a:extLst>
                    <a:ext uri="{FF2B5EF4-FFF2-40B4-BE49-F238E27FC236}">
                      <a16:creationId xmlns:a16="http://schemas.microsoft.com/office/drawing/2014/main" id="{025D523E-7A28-4AD5-A08D-7F0A5F3FD312}"/>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959;p47">
                  <a:extLst>
                    <a:ext uri="{FF2B5EF4-FFF2-40B4-BE49-F238E27FC236}">
                      <a16:creationId xmlns:a16="http://schemas.microsoft.com/office/drawing/2014/main" id="{DDE1E6BC-725A-49D5-A137-F9F61D82F5F5}"/>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3960;p47">
                <a:extLst>
                  <a:ext uri="{FF2B5EF4-FFF2-40B4-BE49-F238E27FC236}">
                    <a16:creationId xmlns:a16="http://schemas.microsoft.com/office/drawing/2014/main" id="{0C77DDFD-B486-439A-AFC9-C5FA4E7E7488}"/>
                  </a:ext>
                </a:extLst>
              </p:cNvPr>
              <p:cNvGrpSpPr/>
              <p:nvPr/>
            </p:nvGrpSpPr>
            <p:grpSpPr>
              <a:xfrm>
                <a:off x="4806557" y="3630258"/>
                <a:ext cx="37776" cy="32364"/>
                <a:chOff x="4806557" y="3630258"/>
                <a:chExt cx="37776" cy="32364"/>
              </a:xfrm>
            </p:grpSpPr>
            <p:sp>
              <p:nvSpPr>
                <p:cNvPr id="1021" name="Google Shape;3961;p47">
                  <a:extLst>
                    <a:ext uri="{FF2B5EF4-FFF2-40B4-BE49-F238E27FC236}">
                      <a16:creationId xmlns:a16="http://schemas.microsoft.com/office/drawing/2014/main" id="{35342FDC-6BD0-4FCA-9B17-9B820FE9D715}"/>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3962;p47">
                  <a:extLst>
                    <a:ext uri="{FF2B5EF4-FFF2-40B4-BE49-F238E27FC236}">
                      <a16:creationId xmlns:a16="http://schemas.microsoft.com/office/drawing/2014/main" id="{1D1604A4-05D8-4E54-9AD0-41473801E62B}"/>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3963;p47">
                <a:extLst>
                  <a:ext uri="{FF2B5EF4-FFF2-40B4-BE49-F238E27FC236}">
                    <a16:creationId xmlns:a16="http://schemas.microsoft.com/office/drawing/2014/main" id="{077773A0-473A-45AA-AA50-C191D87F0755}"/>
                  </a:ext>
                </a:extLst>
              </p:cNvPr>
              <p:cNvGrpSpPr/>
              <p:nvPr/>
            </p:nvGrpSpPr>
            <p:grpSpPr>
              <a:xfrm>
                <a:off x="4737007" y="4004357"/>
                <a:ext cx="37870" cy="32357"/>
                <a:chOff x="4737007" y="4004357"/>
                <a:chExt cx="37870" cy="32357"/>
              </a:xfrm>
            </p:grpSpPr>
            <p:sp>
              <p:nvSpPr>
                <p:cNvPr id="1019" name="Google Shape;3964;p47">
                  <a:extLst>
                    <a:ext uri="{FF2B5EF4-FFF2-40B4-BE49-F238E27FC236}">
                      <a16:creationId xmlns:a16="http://schemas.microsoft.com/office/drawing/2014/main" id="{BF82E519-FC37-4329-84F3-DE68648E54E0}"/>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3965;p47">
                  <a:extLst>
                    <a:ext uri="{FF2B5EF4-FFF2-40B4-BE49-F238E27FC236}">
                      <a16:creationId xmlns:a16="http://schemas.microsoft.com/office/drawing/2014/main" id="{4916CDCC-EE1B-4FBE-8669-A432F5D4B52C}"/>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3966;p47">
                <a:extLst>
                  <a:ext uri="{FF2B5EF4-FFF2-40B4-BE49-F238E27FC236}">
                    <a16:creationId xmlns:a16="http://schemas.microsoft.com/office/drawing/2014/main" id="{18D50109-3240-480A-B778-A3364741B679}"/>
                  </a:ext>
                </a:extLst>
              </p:cNvPr>
              <p:cNvGrpSpPr/>
              <p:nvPr/>
            </p:nvGrpSpPr>
            <p:grpSpPr>
              <a:xfrm>
                <a:off x="4773634" y="4208627"/>
                <a:ext cx="37776" cy="32357"/>
                <a:chOff x="4773634" y="4208627"/>
                <a:chExt cx="37776" cy="32357"/>
              </a:xfrm>
            </p:grpSpPr>
            <p:sp>
              <p:nvSpPr>
                <p:cNvPr id="1017" name="Google Shape;3967;p47">
                  <a:extLst>
                    <a:ext uri="{FF2B5EF4-FFF2-40B4-BE49-F238E27FC236}">
                      <a16:creationId xmlns:a16="http://schemas.microsoft.com/office/drawing/2014/main" id="{A69A2C78-30BE-4E2B-BFAA-F8ADA67C5C0C}"/>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3968;p47">
                  <a:extLst>
                    <a:ext uri="{FF2B5EF4-FFF2-40B4-BE49-F238E27FC236}">
                      <a16:creationId xmlns:a16="http://schemas.microsoft.com/office/drawing/2014/main" id="{8ABECCED-4F42-4D2B-A23A-687E07F06DB6}"/>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3969;p47">
                <a:extLst>
                  <a:ext uri="{FF2B5EF4-FFF2-40B4-BE49-F238E27FC236}">
                    <a16:creationId xmlns:a16="http://schemas.microsoft.com/office/drawing/2014/main" id="{EC67622B-F1E0-4C3D-AF3E-FB4C58E93A7C}"/>
                  </a:ext>
                </a:extLst>
              </p:cNvPr>
              <p:cNvGrpSpPr/>
              <p:nvPr/>
            </p:nvGrpSpPr>
            <p:grpSpPr>
              <a:xfrm>
                <a:off x="4888282" y="4074764"/>
                <a:ext cx="37776" cy="32451"/>
                <a:chOff x="4888282" y="4074764"/>
                <a:chExt cx="37776" cy="32451"/>
              </a:xfrm>
            </p:grpSpPr>
            <p:sp>
              <p:nvSpPr>
                <p:cNvPr id="1015" name="Google Shape;3970;p47">
                  <a:extLst>
                    <a:ext uri="{FF2B5EF4-FFF2-40B4-BE49-F238E27FC236}">
                      <a16:creationId xmlns:a16="http://schemas.microsoft.com/office/drawing/2014/main" id="{6204C54C-0868-4811-833F-E99FC2DC0E7A}"/>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3971;p47">
                  <a:extLst>
                    <a:ext uri="{FF2B5EF4-FFF2-40B4-BE49-F238E27FC236}">
                      <a16:creationId xmlns:a16="http://schemas.microsoft.com/office/drawing/2014/main" id="{2E6363E4-96C0-4DE7-B7BF-EC170F8D1821}"/>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3972;p47">
                <a:extLst>
                  <a:ext uri="{FF2B5EF4-FFF2-40B4-BE49-F238E27FC236}">
                    <a16:creationId xmlns:a16="http://schemas.microsoft.com/office/drawing/2014/main" id="{3B383FB9-4428-4F4B-9D4D-6FC7BE8D91D7}"/>
                  </a:ext>
                </a:extLst>
              </p:cNvPr>
              <p:cNvGrpSpPr/>
              <p:nvPr/>
            </p:nvGrpSpPr>
            <p:grpSpPr>
              <a:xfrm>
                <a:off x="4901315" y="3804271"/>
                <a:ext cx="37776" cy="32364"/>
                <a:chOff x="4901315" y="3804271"/>
                <a:chExt cx="37776" cy="32364"/>
              </a:xfrm>
            </p:grpSpPr>
            <p:sp>
              <p:nvSpPr>
                <p:cNvPr id="1013" name="Google Shape;3973;p47">
                  <a:extLst>
                    <a:ext uri="{FF2B5EF4-FFF2-40B4-BE49-F238E27FC236}">
                      <a16:creationId xmlns:a16="http://schemas.microsoft.com/office/drawing/2014/main" id="{F1F1EB15-ACB8-431E-99B7-7BF702657EA9}"/>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3974;p47">
                  <a:extLst>
                    <a:ext uri="{FF2B5EF4-FFF2-40B4-BE49-F238E27FC236}">
                      <a16:creationId xmlns:a16="http://schemas.microsoft.com/office/drawing/2014/main" id="{386BA43A-9C69-424A-845D-A1D2D16F80C5}"/>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3975;p47">
                <a:extLst>
                  <a:ext uri="{FF2B5EF4-FFF2-40B4-BE49-F238E27FC236}">
                    <a16:creationId xmlns:a16="http://schemas.microsoft.com/office/drawing/2014/main" id="{07279AAD-8FD5-4F52-A86A-743A85B43C62}"/>
                  </a:ext>
                </a:extLst>
              </p:cNvPr>
              <p:cNvGrpSpPr/>
              <p:nvPr/>
            </p:nvGrpSpPr>
            <p:grpSpPr>
              <a:xfrm>
                <a:off x="4866394" y="3715035"/>
                <a:ext cx="37846" cy="32357"/>
                <a:chOff x="4866394" y="3715035"/>
                <a:chExt cx="37846" cy="32357"/>
              </a:xfrm>
            </p:grpSpPr>
            <p:sp>
              <p:nvSpPr>
                <p:cNvPr id="1011" name="Google Shape;3976;p47">
                  <a:extLst>
                    <a:ext uri="{FF2B5EF4-FFF2-40B4-BE49-F238E27FC236}">
                      <a16:creationId xmlns:a16="http://schemas.microsoft.com/office/drawing/2014/main" id="{057228F3-D454-40AA-AE2A-D6D1FE32F5B6}"/>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3977;p47">
                  <a:extLst>
                    <a:ext uri="{FF2B5EF4-FFF2-40B4-BE49-F238E27FC236}">
                      <a16:creationId xmlns:a16="http://schemas.microsoft.com/office/drawing/2014/main" id="{1FD1B6F6-4CCD-4B5F-8DAD-F705642D9194}"/>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3978;p47">
                <a:extLst>
                  <a:ext uri="{FF2B5EF4-FFF2-40B4-BE49-F238E27FC236}">
                    <a16:creationId xmlns:a16="http://schemas.microsoft.com/office/drawing/2014/main" id="{FE48EF41-7196-4046-B2B1-16E1289D7B2F}"/>
                  </a:ext>
                </a:extLst>
              </p:cNvPr>
              <p:cNvGrpSpPr/>
              <p:nvPr/>
            </p:nvGrpSpPr>
            <p:grpSpPr>
              <a:xfrm>
                <a:off x="4979233" y="3839798"/>
                <a:ext cx="37878" cy="32420"/>
                <a:chOff x="4979233" y="3839798"/>
                <a:chExt cx="37878" cy="32420"/>
              </a:xfrm>
            </p:grpSpPr>
            <p:sp>
              <p:nvSpPr>
                <p:cNvPr id="1009" name="Google Shape;3979;p47">
                  <a:extLst>
                    <a:ext uri="{FF2B5EF4-FFF2-40B4-BE49-F238E27FC236}">
                      <a16:creationId xmlns:a16="http://schemas.microsoft.com/office/drawing/2014/main" id="{76199AD6-95EB-4D0F-938C-E837C49419C9}"/>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3980;p47">
                  <a:extLst>
                    <a:ext uri="{FF2B5EF4-FFF2-40B4-BE49-F238E27FC236}">
                      <a16:creationId xmlns:a16="http://schemas.microsoft.com/office/drawing/2014/main" id="{1CCBC059-1A61-4BF3-9630-2B5D35CB181A}"/>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3981;p47">
                <a:extLst>
                  <a:ext uri="{FF2B5EF4-FFF2-40B4-BE49-F238E27FC236}">
                    <a16:creationId xmlns:a16="http://schemas.microsoft.com/office/drawing/2014/main" id="{EC15B977-182E-4BDF-8DE2-99086F4ABB14}"/>
                  </a:ext>
                </a:extLst>
              </p:cNvPr>
              <p:cNvGrpSpPr/>
              <p:nvPr/>
            </p:nvGrpSpPr>
            <p:grpSpPr>
              <a:xfrm>
                <a:off x="4790662" y="3679147"/>
                <a:ext cx="37783" cy="32380"/>
                <a:chOff x="4790662" y="3679147"/>
                <a:chExt cx="37783" cy="32380"/>
              </a:xfrm>
            </p:grpSpPr>
            <p:sp>
              <p:nvSpPr>
                <p:cNvPr id="1007" name="Google Shape;3982;p47">
                  <a:extLst>
                    <a:ext uri="{FF2B5EF4-FFF2-40B4-BE49-F238E27FC236}">
                      <a16:creationId xmlns:a16="http://schemas.microsoft.com/office/drawing/2014/main" id="{A43F77B8-614E-44BB-9AC1-9D2E7235D163}"/>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3983;p47">
                  <a:extLst>
                    <a:ext uri="{FF2B5EF4-FFF2-40B4-BE49-F238E27FC236}">
                      <a16:creationId xmlns:a16="http://schemas.microsoft.com/office/drawing/2014/main" id="{2565005B-9B3E-4DA2-973E-F60E8337F2ED}"/>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3984;p47">
                <a:extLst>
                  <a:ext uri="{FF2B5EF4-FFF2-40B4-BE49-F238E27FC236}">
                    <a16:creationId xmlns:a16="http://schemas.microsoft.com/office/drawing/2014/main" id="{FF010C65-5E73-477F-A0A1-5B982241D99E}"/>
                  </a:ext>
                </a:extLst>
              </p:cNvPr>
              <p:cNvGrpSpPr/>
              <p:nvPr/>
            </p:nvGrpSpPr>
            <p:grpSpPr>
              <a:xfrm>
                <a:off x="4857263" y="3557861"/>
                <a:ext cx="37776" cy="32357"/>
                <a:chOff x="4857263" y="3557861"/>
                <a:chExt cx="37776" cy="32357"/>
              </a:xfrm>
            </p:grpSpPr>
            <p:sp>
              <p:nvSpPr>
                <p:cNvPr id="1005" name="Google Shape;3985;p47">
                  <a:extLst>
                    <a:ext uri="{FF2B5EF4-FFF2-40B4-BE49-F238E27FC236}">
                      <a16:creationId xmlns:a16="http://schemas.microsoft.com/office/drawing/2014/main" id="{384FFFE6-A062-4454-97C8-7AD20C864733}"/>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3986;p47">
                  <a:extLst>
                    <a:ext uri="{FF2B5EF4-FFF2-40B4-BE49-F238E27FC236}">
                      <a16:creationId xmlns:a16="http://schemas.microsoft.com/office/drawing/2014/main" id="{E167EA6F-C1C0-4D85-8548-0C4F66A2FF9D}"/>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3987;p47">
                <a:extLst>
                  <a:ext uri="{FF2B5EF4-FFF2-40B4-BE49-F238E27FC236}">
                    <a16:creationId xmlns:a16="http://schemas.microsoft.com/office/drawing/2014/main" id="{750911E0-1DD1-4892-8B99-F43EECA1E03C}"/>
                  </a:ext>
                </a:extLst>
              </p:cNvPr>
              <p:cNvGrpSpPr/>
              <p:nvPr/>
            </p:nvGrpSpPr>
            <p:grpSpPr>
              <a:xfrm>
                <a:off x="4883902" y="3648033"/>
                <a:ext cx="37783" cy="32380"/>
                <a:chOff x="4883902" y="3648033"/>
                <a:chExt cx="37783" cy="32380"/>
              </a:xfrm>
            </p:grpSpPr>
            <p:sp>
              <p:nvSpPr>
                <p:cNvPr id="1003" name="Google Shape;3988;p47">
                  <a:extLst>
                    <a:ext uri="{FF2B5EF4-FFF2-40B4-BE49-F238E27FC236}">
                      <a16:creationId xmlns:a16="http://schemas.microsoft.com/office/drawing/2014/main" id="{99420E46-4F32-468B-82BC-25E322696093}"/>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3989;p47">
                  <a:extLst>
                    <a:ext uri="{FF2B5EF4-FFF2-40B4-BE49-F238E27FC236}">
                      <a16:creationId xmlns:a16="http://schemas.microsoft.com/office/drawing/2014/main" id="{20AE87CB-4EBF-4E3A-AC53-29CFAB2846A0}"/>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3990;p47">
                <a:extLst>
                  <a:ext uri="{FF2B5EF4-FFF2-40B4-BE49-F238E27FC236}">
                    <a16:creationId xmlns:a16="http://schemas.microsoft.com/office/drawing/2014/main" id="{0AF9FF93-3D84-44B6-A782-A61ECEFE405E}"/>
                  </a:ext>
                </a:extLst>
              </p:cNvPr>
              <p:cNvGrpSpPr/>
              <p:nvPr/>
            </p:nvGrpSpPr>
            <p:grpSpPr>
              <a:xfrm>
                <a:off x="4907780" y="3347220"/>
                <a:ext cx="37878" cy="32357"/>
                <a:chOff x="4907780" y="3347220"/>
                <a:chExt cx="37878" cy="32357"/>
              </a:xfrm>
            </p:grpSpPr>
            <p:sp>
              <p:nvSpPr>
                <p:cNvPr id="1001" name="Google Shape;3991;p47">
                  <a:extLst>
                    <a:ext uri="{FF2B5EF4-FFF2-40B4-BE49-F238E27FC236}">
                      <a16:creationId xmlns:a16="http://schemas.microsoft.com/office/drawing/2014/main" id="{97FAB743-2BDB-480D-BE0E-FDA887CFBAAC}"/>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3992;p47">
                  <a:extLst>
                    <a:ext uri="{FF2B5EF4-FFF2-40B4-BE49-F238E27FC236}">
                      <a16:creationId xmlns:a16="http://schemas.microsoft.com/office/drawing/2014/main" id="{D7BC041C-2C3C-4EF6-8196-4AECA45C4866}"/>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3993;p47">
                <a:extLst>
                  <a:ext uri="{FF2B5EF4-FFF2-40B4-BE49-F238E27FC236}">
                    <a16:creationId xmlns:a16="http://schemas.microsoft.com/office/drawing/2014/main" id="{108E51B6-4B08-47BE-9EEF-F168B6F1B500}"/>
                  </a:ext>
                </a:extLst>
              </p:cNvPr>
              <p:cNvGrpSpPr/>
              <p:nvPr/>
            </p:nvGrpSpPr>
            <p:grpSpPr>
              <a:xfrm>
                <a:off x="5065048" y="3738150"/>
                <a:ext cx="37783" cy="32364"/>
                <a:chOff x="5065048" y="3738150"/>
                <a:chExt cx="37783" cy="32364"/>
              </a:xfrm>
            </p:grpSpPr>
            <p:sp>
              <p:nvSpPr>
                <p:cNvPr id="999" name="Google Shape;3994;p47">
                  <a:extLst>
                    <a:ext uri="{FF2B5EF4-FFF2-40B4-BE49-F238E27FC236}">
                      <a16:creationId xmlns:a16="http://schemas.microsoft.com/office/drawing/2014/main" id="{B24554BC-D354-4207-89B3-AAE925FB2C42}"/>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3995;p47">
                  <a:extLst>
                    <a:ext uri="{FF2B5EF4-FFF2-40B4-BE49-F238E27FC236}">
                      <a16:creationId xmlns:a16="http://schemas.microsoft.com/office/drawing/2014/main" id="{F8BF9702-864C-4973-A74A-7ED4209FC093}"/>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3996;p47">
                <a:extLst>
                  <a:ext uri="{FF2B5EF4-FFF2-40B4-BE49-F238E27FC236}">
                    <a16:creationId xmlns:a16="http://schemas.microsoft.com/office/drawing/2014/main" id="{6FD83296-49DA-4627-93C7-6F02EDEA4683}"/>
                  </a:ext>
                </a:extLst>
              </p:cNvPr>
              <p:cNvGrpSpPr/>
              <p:nvPr/>
            </p:nvGrpSpPr>
            <p:grpSpPr>
              <a:xfrm>
                <a:off x="5071616" y="3284615"/>
                <a:ext cx="37783" cy="32357"/>
                <a:chOff x="5071616" y="3284615"/>
                <a:chExt cx="37783" cy="32357"/>
              </a:xfrm>
            </p:grpSpPr>
            <p:sp>
              <p:nvSpPr>
                <p:cNvPr id="997" name="Google Shape;3997;p47">
                  <a:extLst>
                    <a:ext uri="{FF2B5EF4-FFF2-40B4-BE49-F238E27FC236}">
                      <a16:creationId xmlns:a16="http://schemas.microsoft.com/office/drawing/2014/main" id="{243579B4-290E-4978-88B3-D9E5E22B59A3}"/>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3998;p47">
                  <a:extLst>
                    <a:ext uri="{FF2B5EF4-FFF2-40B4-BE49-F238E27FC236}">
                      <a16:creationId xmlns:a16="http://schemas.microsoft.com/office/drawing/2014/main" id="{B6ABADE0-25D6-491E-891C-35D6D5784BFE}"/>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3999;p47">
                <a:extLst>
                  <a:ext uri="{FF2B5EF4-FFF2-40B4-BE49-F238E27FC236}">
                    <a16:creationId xmlns:a16="http://schemas.microsoft.com/office/drawing/2014/main" id="{9F755482-042E-426E-BB4D-7B621498DD8E}"/>
                  </a:ext>
                </a:extLst>
              </p:cNvPr>
              <p:cNvGrpSpPr/>
              <p:nvPr/>
            </p:nvGrpSpPr>
            <p:grpSpPr>
              <a:xfrm>
                <a:off x="5389291" y="3759921"/>
                <a:ext cx="37783" cy="32380"/>
                <a:chOff x="5389291" y="3759921"/>
                <a:chExt cx="37783" cy="32380"/>
              </a:xfrm>
            </p:grpSpPr>
            <p:sp>
              <p:nvSpPr>
                <p:cNvPr id="995" name="Google Shape;4000;p47">
                  <a:extLst>
                    <a:ext uri="{FF2B5EF4-FFF2-40B4-BE49-F238E27FC236}">
                      <a16:creationId xmlns:a16="http://schemas.microsoft.com/office/drawing/2014/main" id="{6288933D-3946-4F15-83E9-6BA2B171572C}"/>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4001;p47">
                  <a:extLst>
                    <a:ext uri="{FF2B5EF4-FFF2-40B4-BE49-F238E27FC236}">
                      <a16:creationId xmlns:a16="http://schemas.microsoft.com/office/drawing/2014/main" id="{A041E3C5-3A56-4940-91FA-5CAAB6784A89}"/>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4002;p47">
                <a:extLst>
                  <a:ext uri="{FF2B5EF4-FFF2-40B4-BE49-F238E27FC236}">
                    <a16:creationId xmlns:a16="http://schemas.microsoft.com/office/drawing/2014/main" id="{618349DD-8D65-430F-8D51-E750B05203A4}"/>
                  </a:ext>
                </a:extLst>
              </p:cNvPr>
              <p:cNvGrpSpPr/>
              <p:nvPr/>
            </p:nvGrpSpPr>
            <p:grpSpPr>
              <a:xfrm>
                <a:off x="5431534" y="3632932"/>
                <a:ext cx="37878" cy="32451"/>
                <a:chOff x="5431534" y="3632932"/>
                <a:chExt cx="37878" cy="32451"/>
              </a:xfrm>
            </p:grpSpPr>
            <p:sp>
              <p:nvSpPr>
                <p:cNvPr id="993" name="Google Shape;4003;p47">
                  <a:extLst>
                    <a:ext uri="{FF2B5EF4-FFF2-40B4-BE49-F238E27FC236}">
                      <a16:creationId xmlns:a16="http://schemas.microsoft.com/office/drawing/2014/main" id="{07F645E0-B7BD-415F-A6A4-3B9BEAD087D8}"/>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4004;p47">
                  <a:extLst>
                    <a:ext uri="{FF2B5EF4-FFF2-40B4-BE49-F238E27FC236}">
                      <a16:creationId xmlns:a16="http://schemas.microsoft.com/office/drawing/2014/main" id="{B3343EF0-AF7B-4DAE-A7C7-4356671139C8}"/>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4005;p47">
                <a:extLst>
                  <a:ext uri="{FF2B5EF4-FFF2-40B4-BE49-F238E27FC236}">
                    <a16:creationId xmlns:a16="http://schemas.microsoft.com/office/drawing/2014/main" id="{53A83425-C077-4B1E-8629-7DB1DB479D46}"/>
                  </a:ext>
                </a:extLst>
              </p:cNvPr>
              <p:cNvGrpSpPr/>
              <p:nvPr/>
            </p:nvGrpSpPr>
            <p:grpSpPr>
              <a:xfrm>
                <a:off x="5540755" y="3544829"/>
                <a:ext cx="37783" cy="32357"/>
                <a:chOff x="5540755" y="3544829"/>
                <a:chExt cx="37783" cy="32357"/>
              </a:xfrm>
            </p:grpSpPr>
            <p:sp>
              <p:nvSpPr>
                <p:cNvPr id="991" name="Google Shape;4006;p47">
                  <a:extLst>
                    <a:ext uri="{FF2B5EF4-FFF2-40B4-BE49-F238E27FC236}">
                      <a16:creationId xmlns:a16="http://schemas.microsoft.com/office/drawing/2014/main" id="{5E25D489-006B-475C-9B8D-8405FA5DA65B}"/>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4007;p47">
                  <a:extLst>
                    <a:ext uri="{FF2B5EF4-FFF2-40B4-BE49-F238E27FC236}">
                      <a16:creationId xmlns:a16="http://schemas.microsoft.com/office/drawing/2014/main" id="{969FBF4F-5658-4CFC-9168-731FBAEB50FE}"/>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4008;p47">
                <a:extLst>
                  <a:ext uri="{FF2B5EF4-FFF2-40B4-BE49-F238E27FC236}">
                    <a16:creationId xmlns:a16="http://schemas.microsoft.com/office/drawing/2014/main" id="{4151FD1D-185D-485D-9A4C-69199C6EDC9B}"/>
                  </a:ext>
                </a:extLst>
              </p:cNvPr>
              <p:cNvGrpSpPr/>
              <p:nvPr/>
            </p:nvGrpSpPr>
            <p:grpSpPr>
              <a:xfrm>
                <a:off x="5579293" y="3412107"/>
                <a:ext cx="37776" cy="32357"/>
                <a:chOff x="5579293" y="3412107"/>
                <a:chExt cx="37776" cy="32357"/>
              </a:xfrm>
            </p:grpSpPr>
            <p:sp>
              <p:nvSpPr>
                <p:cNvPr id="989" name="Google Shape;4009;p47">
                  <a:extLst>
                    <a:ext uri="{FF2B5EF4-FFF2-40B4-BE49-F238E27FC236}">
                      <a16:creationId xmlns:a16="http://schemas.microsoft.com/office/drawing/2014/main" id="{CDCC1846-DF1E-4991-90EC-CE7FDC55EA04}"/>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4010;p47">
                  <a:extLst>
                    <a:ext uri="{FF2B5EF4-FFF2-40B4-BE49-F238E27FC236}">
                      <a16:creationId xmlns:a16="http://schemas.microsoft.com/office/drawing/2014/main" id="{5E66EA0C-E5AB-43C0-AFC6-145C29A59C12}"/>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4011;p47">
                <a:extLst>
                  <a:ext uri="{FF2B5EF4-FFF2-40B4-BE49-F238E27FC236}">
                    <a16:creationId xmlns:a16="http://schemas.microsoft.com/office/drawing/2014/main" id="{AFE8A527-D679-4916-8F53-15A7A06D0750}"/>
                  </a:ext>
                </a:extLst>
              </p:cNvPr>
              <p:cNvGrpSpPr/>
              <p:nvPr/>
            </p:nvGrpSpPr>
            <p:grpSpPr>
              <a:xfrm>
                <a:off x="5801346" y="3284615"/>
                <a:ext cx="37783" cy="32357"/>
                <a:chOff x="5801346" y="3284615"/>
                <a:chExt cx="37783" cy="32357"/>
              </a:xfrm>
            </p:grpSpPr>
            <p:sp>
              <p:nvSpPr>
                <p:cNvPr id="987" name="Google Shape;4012;p47">
                  <a:extLst>
                    <a:ext uri="{FF2B5EF4-FFF2-40B4-BE49-F238E27FC236}">
                      <a16:creationId xmlns:a16="http://schemas.microsoft.com/office/drawing/2014/main" id="{3F01D9B8-9C20-4376-9300-A2B1F3A4591F}"/>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4013;p47">
                  <a:extLst>
                    <a:ext uri="{FF2B5EF4-FFF2-40B4-BE49-F238E27FC236}">
                      <a16:creationId xmlns:a16="http://schemas.microsoft.com/office/drawing/2014/main" id="{BF7306B7-BBDD-4161-AA86-B0ECD3C1A6A8}"/>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4014;p47">
                <a:extLst>
                  <a:ext uri="{FF2B5EF4-FFF2-40B4-BE49-F238E27FC236}">
                    <a16:creationId xmlns:a16="http://schemas.microsoft.com/office/drawing/2014/main" id="{3CE9A0D9-0E19-4F9D-9D13-CB1A5208B3A2}"/>
                  </a:ext>
                </a:extLst>
              </p:cNvPr>
              <p:cNvGrpSpPr/>
              <p:nvPr/>
            </p:nvGrpSpPr>
            <p:grpSpPr>
              <a:xfrm>
                <a:off x="5763578" y="3399067"/>
                <a:ext cx="37776" cy="32364"/>
                <a:chOff x="5763578" y="3399067"/>
                <a:chExt cx="37776" cy="32364"/>
              </a:xfrm>
            </p:grpSpPr>
            <p:sp>
              <p:nvSpPr>
                <p:cNvPr id="985" name="Google Shape;4015;p47">
                  <a:extLst>
                    <a:ext uri="{FF2B5EF4-FFF2-40B4-BE49-F238E27FC236}">
                      <a16:creationId xmlns:a16="http://schemas.microsoft.com/office/drawing/2014/main" id="{12B3B78B-E1E9-4418-965B-CF7960BD5916}"/>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4016;p47">
                  <a:extLst>
                    <a:ext uri="{FF2B5EF4-FFF2-40B4-BE49-F238E27FC236}">
                      <a16:creationId xmlns:a16="http://schemas.microsoft.com/office/drawing/2014/main" id="{4B1C5965-E612-4FCB-A8AA-4799C811CEEB}"/>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4017;p47">
                <a:extLst>
                  <a:ext uri="{FF2B5EF4-FFF2-40B4-BE49-F238E27FC236}">
                    <a16:creationId xmlns:a16="http://schemas.microsoft.com/office/drawing/2014/main" id="{1C182103-654B-4191-8A6B-D5C63C1AD872}"/>
                  </a:ext>
                </a:extLst>
              </p:cNvPr>
              <p:cNvGrpSpPr/>
              <p:nvPr/>
            </p:nvGrpSpPr>
            <p:grpSpPr>
              <a:xfrm>
                <a:off x="5395858" y="3230952"/>
                <a:ext cx="37776" cy="32364"/>
                <a:chOff x="5395858" y="3230952"/>
                <a:chExt cx="37776" cy="32364"/>
              </a:xfrm>
            </p:grpSpPr>
            <p:sp>
              <p:nvSpPr>
                <p:cNvPr id="983" name="Google Shape;4018;p47">
                  <a:extLst>
                    <a:ext uri="{FF2B5EF4-FFF2-40B4-BE49-F238E27FC236}">
                      <a16:creationId xmlns:a16="http://schemas.microsoft.com/office/drawing/2014/main" id="{6F1B5905-5E6F-4365-880A-43F46BDA2878}"/>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4019;p47">
                  <a:extLst>
                    <a:ext uri="{FF2B5EF4-FFF2-40B4-BE49-F238E27FC236}">
                      <a16:creationId xmlns:a16="http://schemas.microsoft.com/office/drawing/2014/main" id="{392FC261-9418-4F59-A59F-235CF8CFE262}"/>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4020;p47">
                <a:extLst>
                  <a:ext uri="{FF2B5EF4-FFF2-40B4-BE49-F238E27FC236}">
                    <a16:creationId xmlns:a16="http://schemas.microsoft.com/office/drawing/2014/main" id="{94475821-EF52-4BB4-9B4B-738693755BD0}"/>
                  </a:ext>
                </a:extLst>
              </p:cNvPr>
              <p:cNvGrpSpPr/>
              <p:nvPr/>
            </p:nvGrpSpPr>
            <p:grpSpPr>
              <a:xfrm>
                <a:off x="5264088" y="3188237"/>
                <a:ext cx="37776" cy="32357"/>
                <a:chOff x="5264088" y="3188237"/>
                <a:chExt cx="37776" cy="32357"/>
              </a:xfrm>
            </p:grpSpPr>
            <p:sp>
              <p:nvSpPr>
                <p:cNvPr id="981" name="Google Shape;4021;p47">
                  <a:extLst>
                    <a:ext uri="{FF2B5EF4-FFF2-40B4-BE49-F238E27FC236}">
                      <a16:creationId xmlns:a16="http://schemas.microsoft.com/office/drawing/2014/main" id="{A182B509-6F91-4A0F-84E2-95A8578D6826}"/>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4022;p47">
                  <a:extLst>
                    <a:ext uri="{FF2B5EF4-FFF2-40B4-BE49-F238E27FC236}">
                      <a16:creationId xmlns:a16="http://schemas.microsoft.com/office/drawing/2014/main" id="{4C3B425A-8DD3-407B-BE30-351AD68077CA}"/>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4023;p47">
                <a:extLst>
                  <a:ext uri="{FF2B5EF4-FFF2-40B4-BE49-F238E27FC236}">
                    <a16:creationId xmlns:a16="http://schemas.microsoft.com/office/drawing/2014/main" id="{3F0AAB94-CE87-4FE3-844E-916368079A30}"/>
                  </a:ext>
                </a:extLst>
              </p:cNvPr>
              <p:cNvGrpSpPr/>
              <p:nvPr/>
            </p:nvGrpSpPr>
            <p:grpSpPr>
              <a:xfrm>
                <a:off x="5585758" y="3237425"/>
                <a:ext cx="37878" cy="32357"/>
                <a:chOff x="5585758" y="3237425"/>
                <a:chExt cx="37878" cy="32357"/>
              </a:xfrm>
            </p:grpSpPr>
            <p:sp>
              <p:nvSpPr>
                <p:cNvPr id="979" name="Google Shape;4024;p47">
                  <a:extLst>
                    <a:ext uri="{FF2B5EF4-FFF2-40B4-BE49-F238E27FC236}">
                      <a16:creationId xmlns:a16="http://schemas.microsoft.com/office/drawing/2014/main" id="{E4EF9682-3E60-464B-8193-D62FFC33DEA4}"/>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4025;p47">
                  <a:extLst>
                    <a:ext uri="{FF2B5EF4-FFF2-40B4-BE49-F238E27FC236}">
                      <a16:creationId xmlns:a16="http://schemas.microsoft.com/office/drawing/2014/main" id="{ECB58BF1-1F4E-4679-824B-18D4E2E32DA7}"/>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4026;p47">
                <a:extLst>
                  <a:ext uri="{FF2B5EF4-FFF2-40B4-BE49-F238E27FC236}">
                    <a16:creationId xmlns:a16="http://schemas.microsoft.com/office/drawing/2014/main" id="{AFE7BE09-53A6-41CC-86DE-16EA97933936}"/>
                  </a:ext>
                </a:extLst>
              </p:cNvPr>
              <p:cNvGrpSpPr/>
              <p:nvPr/>
            </p:nvGrpSpPr>
            <p:grpSpPr>
              <a:xfrm>
                <a:off x="4874196" y="3291088"/>
                <a:ext cx="37878" cy="32451"/>
                <a:chOff x="4874196" y="3291088"/>
                <a:chExt cx="37878" cy="32451"/>
              </a:xfrm>
            </p:grpSpPr>
            <p:sp>
              <p:nvSpPr>
                <p:cNvPr id="977" name="Google Shape;4027;p47">
                  <a:extLst>
                    <a:ext uri="{FF2B5EF4-FFF2-40B4-BE49-F238E27FC236}">
                      <a16:creationId xmlns:a16="http://schemas.microsoft.com/office/drawing/2014/main" id="{57468EC3-8623-4596-88FD-98709FFAE283}"/>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4028;p47">
                  <a:extLst>
                    <a:ext uri="{FF2B5EF4-FFF2-40B4-BE49-F238E27FC236}">
                      <a16:creationId xmlns:a16="http://schemas.microsoft.com/office/drawing/2014/main" id="{EECDBFCE-3EC4-4CD1-A8EA-088AAB1F6401}"/>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4029;p47">
                <a:extLst>
                  <a:ext uri="{FF2B5EF4-FFF2-40B4-BE49-F238E27FC236}">
                    <a16:creationId xmlns:a16="http://schemas.microsoft.com/office/drawing/2014/main" id="{DB6253B7-2FD2-47DB-A758-6E7DC87288A2}"/>
                  </a:ext>
                </a:extLst>
              </p:cNvPr>
              <p:cNvGrpSpPr/>
              <p:nvPr/>
            </p:nvGrpSpPr>
            <p:grpSpPr>
              <a:xfrm>
                <a:off x="5197770" y="3785466"/>
                <a:ext cx="37783" cy="32427"/>
                <a:chOff x="5197770" y="3785466"/>
                <a:chExt cx="37783" cy="32427"/>
              </a:xfrm>
            </p:grpSpPr>
            <p:sp>
              <p:nvSpPr>
                <p:cNvPr id="975" name="Google Shape;4030;p47">
                  <a:extLst>
                    <a:ext uri="{FF2B5EF4-FFF2-40B4-BE49-F238E27FC236}">
                      <a16:creationId xmlns:a16="http://schemas.microsoft.com/office/drawing/2014/main" id="{D15DB612-3ACD-488F-B63B-30DE11D2F70E}"/>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4031;p47">
                  <a:extLst>
                    <a:ext uri="{FF2B5EF4-FFF2-40B4-BE49-F238E27FC236}">
                      <a16:creationId xmlns:a16="http://schemas.microsoft.com/office/drawing/2014/main" id="{9F405B6A-C14F-46AD-A33D-16DE8C7CBD5E}"/>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4032;p47">
                <a:extLst>
                  <a:ext uri="{FF2B5EF4-FFF2-40B4-BE49-F238E27FC236}">
                    <a16:creationId xmlns:a16="http://schemas.microsoft.com/office/drawing/2014/main" id="{D18B58DD-CA96-43F7-B2E0-BF8D95CEAC71}"/>
                  </a:ext>
                </a:extLst>
              </p:cNvPr>
              <p:cNvGrpSpPr/>
              <p:nvPr/>
            </p:nvGrpSpPr>
            <p:grpSpPr>
              <a:xfrm>
                <a:off x="5177699" y="3492117"/>
                <a:ext cx="37776" cy="32357"/>
                <a:chOff x="5177699" y="3492117"/>
                <a:chExt cx="37776" cy="32357"/>
              </a:xfrm>
            </p:grpSpPr>
            <p:sp>
              <p:nvSpPr>
                <p:cNvPr id="973" name="Google Shape;4033;p47">
                  <a:extLst>
                    <a:ext uri="{FF2B5EF4-FFF2-40B4-BE49-F238E27FC236}">
                      <a16:creationId xmlns:a16="http://schemas.microsoft.com/office/drawing/2014/main" id="{12FCBBBC-C9CD-4FD3-A729-AD65DD03AA7C}"/>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4034;p47">
                  <a:extLst>
                    <a:ext uri="{FF2B5EF4-FFF2-40B4-BE49-F238E27FC236}">
                      <a16:creationId xmlns:a16="http://schemas.microsoft.com/office/drawing/2014/main" id="{B2D5C1E2-BB34-4F2B-8AAB-9EBDACE3A330}"/>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4035;p47">
                <a:extLst>
                  <a:ext uri="{FF2B5EF4-FFF2-40B4-BE49-F238E27FC236}">
                    <a16:creationId xmlns:a16="http://schemas.microsoft.com/office/drawing/2014/main" id="{AF63322C-FD37-44E7-BE98-EDE3C3058F72}"/>
                  </a:ext>
                </a:extLst>
              </p:cNvPr>
              <p:cNvGrpSpPr/>
              <p:nvPr/>
            </p:nvGrpSpPr>
            <p:grpSpPr>
              <a:xfrm>
                <a:off x="5349431" y="3622346"/>
                <a:ext cx="37870" cy="32380"/>
                <a:chOff x="5349431" y="3622346"/>
                <a:chExt cx="37870" cy="32380"/>
              </a:xfrm>
            </p:grpSpPr>
            <p:sp>
              <p:nvSpPr>
                <p:cNvPr id="971" name="Google Shape;4036;p47">
                  <a:extLst>
                    <a:ext uri="{FF2B5EF4-FFF2-40B4-BE49-F238E27FC236}">
                      <a16:creationId xmlns:a16="http://schemas.microsoft.com/office/drawing/2014/main" id="{0D8C97EA-7043-4833-AEF5-21E9D2246711}"/>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4037;p47">
                  <a:extLst>
                    <a:ext uri="{FF2B5EF4-FFF2-40B4-BE49-F238E27FC236}">
                      <a16:creationId xmlns:a16="http://schemas.microsoft.com/office/drawing/2014/main" id="{613A272F-630F-4871-AC79-84C8703B3782}"/>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4038;p47">
                <a:extLst>
                  <a:ext uri="{FF2B5EF4-FFF2-40B4-BE49-F238E27FC236}">
                    <a16:creationId xmlns:a16="http://schemas.microsoft.com/office/drawing/2014/main" id="{6C9385E1-370F-4CBA-B95C-CC4A0CB147BF}"/>
                  </a:ext>
                </a:extLst>
              </p:cNvPr>
              <p:cNvGrpSpPr/>
              <p:nvPr/>
            </p:nvGrpSpPr>
            <p:grpSpPr>
              <a:xfrm>
                <a:off x="5068855" y="3563980"/>
                <a:ext cx="53954" cy="46223"/>
                <a:chOff x="5068855" y="3563980"/>
                <a:chExt cx="53954" cy="46223"/>
              </a:xfrm>
            </p:grpSpPr>
            <p:sp>
              <p:nvSpPr>
                <p:cNvPr id="969" name="Google Shape;4039;p47">
                  <a:extLst>
                    <a:ext uri="{FF2B5EF4-FFF2-40B4-BE49-F238E27FC236}">
                      <a16:creationId xmlns:a16="http://schemas.microsoft.com/office/drawing/2014/main" id="{31A2FDEF-1F62-44FF-987E-C91334DA6995}"/>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4040;p47">
                  <a:extLst>
                    <a:ext uri="{FF2B5EF4-FFF2-40B4-BE49-F238E27FC236}">
                      <a16:creationId xmlns:a16="http://schemas.microsoft.com/office/drawing/2014/main" id="{F519A79C-41F0-4A70-83AB-C7D6B417FE2D}"/>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4041;p47">
                <a:extLst>
                  <a:ext uri="{FF2B5EF4-FFF2-40B4-BE49-F238E27FC236}">
                    <a16:creationId xmlns:a16="http://schemas.microsoft.com/office/drawing/2014/main" id="{F0B9AA32-B88B-4472-864E-09B94B819114}"/>
                  </a:ext>
                </a:extLst>
              </p:cNvPr>
              <p:cNvGrpSpPr/>
              <p:nvPr/>
            </p:nvGrpSpPr>
            <p:grpSpPr>
              <a:xfrm>
                <a:off x="5037654" y="3392507"/>
                <a:ext cx="37870" cy="32451"/>
                <a:chOff x="5037654" y="3392507"/>
                <a:chExt cx="37870" cy="32451"/>
              </a:xfrm>
            </p:grpSpPr>
            <p:sp>
              <p:nvSpPr>
                <p:cNvPr id="967" name="Google Shape;4042;p47">
                  <a:extLst>
                    <a:ext uri="{FF2B5EF4-FFF2-40B4-BE49-F238E27FC236}">
                      <a16:creationId xmlns:a16="http://schemas.microsoft.com/office/drawing/2014/main" id="{A6648AD3-ED8A-4992-A861-118782A055CD}"/>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4043;p47">
                  <a:extLst>
                    <a:ext uri="{FF2B5EF4-FFF2-40B4-BE49-F238E27FC236}">
                      <a16:creationId xmlns:a16="http://schemas.microsoft.com/office/drawing/2014/main" id="{AD6FBC99-7A4F-46D6-A706-0793F808E319}"/>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4044;p47">
                <a:extLst>
                  <a:ext uri="{FF2B5EF4-FFF2-40B4-BE49-F238E27FC236}">
                    <a16:creationId xmlns:a16="http://schemas.microsoft.com/office/drawing/2014/main" id="{1AC3BFAF-C931-443E-B32A-0B1ADBD1D982}"/>
                  </a:ext>
                </a:extLst>
              </p:cNvPr>
              <p:cNvGrpSpPr/>
              <p:nvPr/>
            </p:nvGrpSpPr>
            <p:grpSpPr>
              <a:xfrm>
                <a:off x="5456560" y="3368629"/>
                <a:ext cx="37870" cy="32451"/>
                <a:chOff x="5456560" y="3368629"/>
                <a:chExt cx="37870" cy="32451"/>
              </a:xfrm>
            </p:grpSpPr>
            <p:sp>
              <p:nvSpPr>
                <p:cNvPr id="965" name="Google Shape;4045;p47">
                  <a:extLst>
                    <a:ext uri="{FF2B5EF4-FFF2-40B4-BE49-F238E27FC236}">
                      <a16:creationId xmlns:a16="http://schemas.microsoft.com/office/drawing/2014/main" id="{C117338F-96E2-47FB-A1B5-1960968FE9AB}"/>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4046;p47">
                  <a:extLst>
                    <a:ext uri="{FF2B5EF4-FFF2-40B4-BE49-F238E27FC236}">
                      <a16:creationId xmlns:a16="http://schemas.microsoft.com/office/drawing/2014/main" id="{6C546FB0-5DCD-4761-A1BD-429F6C41C75C}"/>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4047;p47">
                <a:extLst>
                  <a:ext uri="{FF2B5EF4-FFF2-40B4-BE49-F238E27FC236}">
                    <a16:creationId xmlns:a16="http://schemas.microsoft.com/office/drawing/2014/main" id="{8E1E67CF-20B2-4E6A-A153-30FD879E70AA}"/>
                  </a:ext>
                </a:extLst>
              </p:cNvPr>
              <p:cNvGrpSpPr/>
              <p:nvPr/>
            </p:nvGrpSpPr>
            <p:grpSpPr>
              <a:xfrm>
                <a:off x="4755749" y="3501516"/>
                <a:ext cx="46246" cy="39608"/>
                <a:chOff x="4755749" y="3501516"/>
                <a:chExt cx="46246" cy="39608"/>
              </a:xfrm>
            </p:grpSpPr>
            <p:sp>
              <p:nvSpPr>
                <p:cNvPr id="963" name="Google Shape;4048;p47">
                  <a:extLst>
                    <a:ext uri="{FF2B5EF4-FFF2-40B4-BE49-F238E27FC236}">
                      <a16:creationId xmlns:a16="http://schemas.microsoft.com/office/drawing/2014/main" id="{2FB11752-A2BA-438B-8C98-CEFFEFB9AB29}"/>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4049;p47">
                  <a:extLst>
                    <a:ext uri="{FF2B5EF4-FFF2-40B4-BE49-F238E27FC236}">
                      <a16:creationId xmlns:a16="http://schemas.microsoft.com/office/drawing/2014/main" id="{FB787F60-4D41-4D44-B2CD-23FA4C0304C8}"/>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4050;p47">
                <a:extLst>
                  <a:ext uri="{FF2B5EF4-FFF2-40B4-BE49-F238E27FC236}">
                    <a16:creationId xmlns:a16="http://schemas.microsoft.com/office/drawing/2014/main" id="{E1418EC4-9F08-4393-B685-E90A61D1B99C}"/>
                  </a:ext>
                </a:extLst>
              </p:cNvPr>
              <p:cNvGrpSpPr/>
              <p:nvPr/>
            </p:nvGrpSpPr>
            <p:grpSpPr>
              <a:xfrm>
                <a:off x="4681346" y="3485582"/>
                <a:ext cx="37783" cy="32427"/>
                <a:chOff x="4681346" y="3485582"/>
                <a:chExt cx="37783" cy="32427"/>
              </a:xfrm>
            </p:grpSpPr>
            <p:sp>
              <p:nvSpPr>
                <p:cNvPr id="961" name="Google Shape;4051;p47">
                  <a:extLst>
                    <a:ext uri="{FF2B5EF4-FFF2-40B4-BE49-F238E27FC236}">
                      <a16:creationId xmlns:a16="http://schemas.microsoft.com/office/drawing/2014/main" id="{9F66BD2C-0C14-47A8-AD35-E88DD34BD118}"/>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4052;p47">
                  <a:extLst>
                    <a:ext uri="{FF2B5EF4-FFF2-40B4-BE49-F238E27FC236}">
                      <a16:creationId xmlns:a16="http://schemas.microsoft.com/office/drawing/2014/main" id="{84824C27-2915-450A-BFCF-A95C84D1CB50}"/>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4053;p47">
                <a:extLst>
                  <a:ext uri="{FF2B5EF4-FFF2-40B4-BE49-F238E27FC236}">
                    <a16:creationId xmlns:a16="http://schemas.microsoft.com/office/drawing/2014/main" id="{3612B5EB-5430-4854-AB43-D8CBA155719E}"/>
                  </a:ext>
                </a:extLst>
              </p:cNvPr>
              <p:cNvGrpSpPr/>
              <p:nvPr/>
            </p:nvGrpSpPr>
            <p:grpSpPr>
              <a:xfrm>
                <a:off x="4767067" y="3291088"/>
                <a:ext cx="37878" cy="32451"/>
                <a:chOff x="4767067" y="3291088"/>
                <a:chExt cx="37878" cy="32451"/>
              </a:xfrm>
            </p:grpSpPr>
            <p:sp>
              <p:nvSpPr>
                <p:cNvPr id="959" name="Google Shape;4054;p47">
                  <a:extLst>
                    <a:ext uri="{FF2B5EF4-FFF2-40B4-BE49-F238E27FC236}">
                      <a16:creationId xmlns:a16="http://schemas.microsoft.com/office/drawing/2014/main" id="{A62AE8C4-909F-4BA4-84B2-5444126F9D38}"/>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4055;p47">
                  <a:extLst>
                    <a:ext uri="{FF2B5EF4-FFF2-40B4-BE49-F238E27FC236}">
                      <a16:creationId xmlns:a16="http://schemas.microsoft.com/office/drawing/2014/main" id="{96C80F08-554C-4394-9A63-72D28863FA55}"/>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4056;p47">
                <a:extLst>
                  <a:ext uri="{FF2B5EF4-FFF2-40B4-BE49-F238E27FC236}">
                    <a16:creationId xmlns:a16="http://schemas.microsoft.com/office/drawing/2014/main" id="{285D6A92-C9E8-439C-82D6-050EE59D12F0}"/>
                  </a:ext>
                </a:extLst>
              </p:cNvPr>
              <p:cNvGrpSpPr/>
              <p:nvPr/>
            </p:nvGrpSpPr>
            <p:grpSpPr>
              <a:xfrm>
                <a:off x="4687819" y="3405539"/>
                <a:ext cx="37776" cy="32451"/>
                <a:chOff x="4687819" y="3405539"/>
                <a:chExt cx="37776" cy="32451"/>
              </a:xfrm>
            </p:grpSpPr>
            <p:sp>
              <p:nvSpPr>
                <p:cNvPr id="957" name="Google Shape;4057;p47">
                  <a:extLst>
                    <a:ext uri="{FF2B5EF4-FFF2-40B4-BE49-F238E27FC236}">
                      <a16:creationId xmlns:a16="http://schemas.microsoft.com/office/drawing/2014/main" id="{61A3CBCD-F87A-46FC-B3DB-CE3B78B7F9D5}"/>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4058;p47">
                  <a:extLst>
                    <a:ext uri="{FF2B5EF4-FFF2-40B4-BE49-F238E27FC236}">
                      <a16:creationId xmlns:a16="http://schemas.microsoft.com/office/drawing/2014/main" id="{C06721A7-118C-420B-82B0-A83B40F8A89B}"/>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4059;p47">
                <a:extLst>
                  <a:ext uri="{FF2B5EF4-FFF2-40B4-BE49-F238E27FC236}">
                    <a16:creationId xmlns:a16="http://schemas.microsoft.com/office/drawing/2014/main" id="{D0AEC188-6B26-47EF-8F84-90E8F1D5936B}"/>
                  </a:ext>
                </a:extLst>
              </p:cNvPr>
              <p:cNvGrpSpPr/>
              <p:nvPr/>
            </p:nvGrpSpPr>
            <p:grpSpPr>
              <a:xfrm>
                <a:off x="4923101" y="3444809"/>
                <a:ext cx="52813" cy="45318"/>
                <a:chOff x="4923101" y="3444809"/>
                <a:chExt cx="52813" cy="45318"/>
              </a:xfrm>
            </p:grpSpPr>
            <p:sp>
              <p:nvSpPr>
                <p:cNvPr id="955" name="Google Shape;4060;p47">
                  <a:extLst>
                    <a:ext uri="{FF2B5EF4-FFF2-40B4-BE49-F238E27FC236}">
                      <a16:creationId xmlns:a16="http://schemas.microsoft.com/office/drawing/2014/main" id="{D7C54C2D-7BB6-4C24-A9DD-AF655B69572E}"/>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4061;p47">
                  <a:extLst>
                    <a:ext uri="{FF2B5EF4-FFF2-40B4-BE49-F238E27FC236}">
                      <a16:creationId xmlns:a16="http://schemas.microsoft.com/office/drawing/2014/main" id="{94732323-365D-4037-9CDE-95B78E8D35E9}"/>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4062;p47">
                <a:extLst>
                  <a:ext uri="{FF2B5EF4-FFF2-40B4-BE49-F238E27FC236}">
                    <a16:creationId xmlns:a16="http://schemas.microsoft.com/office/drawing/2014/main" id="{D2D1F268-5931-40D5-BB02-93103726B7F3}"/>
                  </a:ext>
                </a:extLst>
              </p:cNvPr>
              <p:cNvGrpSpPr/>
              <p:nvPr/>
            </p:nvGrpSpPr>
            <p:grpSpPr>
              <a:xfrm>
                <a:off x="4846040" y="3654750"/>
                <a:ext cx="31405" cy="26993"/>
                <a:chOff x="4846040" y="3654750"/>
                <a:chExt cx="31405" cy="26993"/>
              </a:xfrm>
            </p:grpSpPr>
            <p:sp>
              <p:nvSpPr>
                <p:cNvPr id="953" name="Google Shape;4063;p47">
                  <a:extLst>
                    <a:ext uri="{FF2B5EF4-FFF2-40B4-BE49-F238E27FC236}">
                      <a16:creationId xmlns:a16="http://schemas.microsoft.com/office/drawing/2014/main" id="{5D36FB86-6D1A-4554-9EEC-97895DD3BB05}"/>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4064;p47">
                  <a:extLst>
                    <a:ext uri="{FF2B5EF4-FFF2-40B4-BE49-F238E27FC236}">
                      <a16:creationId xmlns:a16="http://schemas.microsoft.com/office/drawing/2014/main" id="{D61019B8-CC99-422F-B450-384D20C564B0}"/>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4065;p47">
                <a:extLst>
                  <a:ext uri="{FF2B5EF4-FFF2-40B4-BE49-F238E27FC236}">
                    <a16:creationId xmlns:a16="http://schemas.microsoft.com/office/drawing/2014/main" id="{46026052-73BD-4A48-BA22-3E873DBA7D61}"/>
                  </a:ext>
                </a:extLst>
              </p:cNvPr>
              <p:cNvGrpSpPr/>
              <p:nvPr/>
            </p:nvGrpSpPr>
            <p:grpSpPr>
              <a:xfrm>
                <a:off x="4925673" y="3691700"/>
                <a:ext cx="40253" cy="34472"/>
                <a:chOff x="4925673" y="3691700"/>
                <a:chExt cx="40253" cy="34472"/>
              </a:xfrm>
            </p:grpSpPr>
            <p:sp>
              <p:nvSpPr>
                <p:cNvPr id="951" name="Google Shape;4066;p47">
                  <a:extLst>
                    <a:ext uri="{FF2B5EF4-FFF2-40B4-BE49-F238E27FC236}">
                      <a16:creationId xmlns:a16="http://schemas.microsoft.com/office/drawing/2014/main" id="{4BDB6C08-2D46-46FF-80AB-2C75C0D68EE2}"/>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4067;p47">
                  <a:extLst>
                    <a:ext uri="{FF2B5EF4-FFF2-40B4-BE49-F238E27FC236}">
                      <a16:creationId xmlns:a16="http://schemas.microsoft.com/office/drawing/2014/main" id="{E65B4976-20D0-4803-903A-A61C6FA13D2A}"/>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4068;p47">
                <a:extLst>
                  <a:ext uri="{FF2B5EF4-FFF2-40B4-BE49-F238E27FC236}">
                    <a16:creationId xmlns:a16="http://schemas.microsoft.com/office/drawing/2014/main" id="{1C52683D-5E66-4051-B172-DD96EB417D86}"/>
                  </a:ext>
                </a:extLst>
              </p:cNvPr>
              <p:cNvGrpSpPr/>
              <p:nvPr/>
            </p:nvGrpSpPr>
            <p:grpSpPr>
              <a:xfrm>
                <a:off x="4894653" y="3740848"/>
                <a:ext cx="31405" cy="26906"/>
                <a:chOff x="4894653" y="3740848"/>
                <a:chExt cx="31405" cy="26906"/>
              </a:xfrm>
            </p:grpSpPr>
            <p:sp>
              <p:nvSpPr>
                <p:cNvPr id="949" name="Google Shape;4069;p47">
                  <a:extLst>
                    <a:ext uri="{FF2B5EF4-FFF2-40B4-BE49-F238E27FC236}">
                      <a16:creationId xmlns:a16="http://schemas.microsoft.com/office/drawing/2014/main" id="{FBCC586A-B0E7-48B4-9AF1-AECA782D4F97}"/>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4070;p47">
                  <a:extLst>
                    <a:ext uri="{FF2B5EF4-FFF2-40B4-BE49-F238E27FC236}">
                      <a16:creationId xmlns:a16="http://schemas.microsoft.com/office/drawing/2014/main" id="{BF01C020-30AE-46C8-B31A-2D96F8EC42F5}"/>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4071;p47">
                <a:extLst>
                  <a:ext uri="{FF2B5EF4-FFF2-40B4-BE49-F238E27FC236}">
                    <a16:creationId xmlns:a16="http://schemas.microsoft.com/office/drawing/2014/main" id="{7780892F-C1D6-40F9-9290-FF78D1139F48}"/>
                  </a:ext>
                </a:extLst>
              </p:cNvPr>
              <p:cNvGrpSpPr/>
              <p:nvPr/>
            </p:nvGrpSpPr>
            <p:grpSpPr>
              <a:xfrm>
                <a:off x="4962300" y="3696348"/>
                <a:ext cx="38255" cy="32773"/>
                <a:chOff x="4962300" y="3696348"/>
                <a:chExt cx="38255" cy="32773"/>
              </a:xfrm>
            </p:grpSpPr>
            <p:sp>
              <p:nvSpPr>
                <p:cNvPr id="947" name="Google Shape;4072;p47">
                  <a:extLst>
                    <a:ext uri="{FF2B5EF4-FFF2-40B4-BE49-F238E27FC236}">
                      <a16:creationId xmlns:a16="http://schemas.microsoft.com/office/drawing/2014/main" id="{ACED98E8-0EE1-4394-8D91-891890AE8531}"/>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4073;p47">
                  <a:extLst>
                    <a:ext uri="{FF2B5EF4-FFF2-40B4-BE49-F238E27FC236}">
                      <a16:creationId xmlns:a16="http://schemas.microsoft.com/office/drawing/2014/main" id="{FD4ACA7B-02FF-4685-A355-B764A044A849}"/>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4074;p47">
                <a:extLst>
                  <a:ext uri="{FF2B5EF4-FFF2-40B4-BE49-F238E27FC236}">
                    <a16:creationId xmlns:a16="http://schemas.microsoft.com/office/drawing/2014/main" id="{B0B5665B-61D6-457A-9E0D-4F879D28B779}"/>
                  </a:ext>
                </a:extLst>
              </p:cNvPr>
              <p:cNvGrpSpPr/>
              <p:nvPr/>
            </p:nvGrpSpPr>
            <p:grpSpPr>
              <a:xfrm>
                <a:off x="4980185" y="3743349"/>
                <a:ext cx="31499" cy="26969"/>
                <a:chOff x="4980185" y="3743349"/>
                <a:chExt cx="31499" cy="26969"/>
              </a:xfrm>
            </p:grpSpPr>
            <p:sp>
              <p:nvSpPr>
                <p:cNvPr id="945" name="Google Shape;4075;p47">
                  <a:extLst>
                    <a:ext uri="{FF2B5EF4-FFF2-40B4-BE49-F238E27FC236}">
                      <a16:creationId xmlns:a16="http://schemas.microsoft.com/office/drawing/2014/main" id="{4A92CA78-E38B-4EE0-859C-F355CF62794E}"/>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4076;p47">
                  <a:extLst>
                    <a:ext uri="{FF2B5EF4-FFF2-40B4-BE49-F238E27FC236}">
                      <a16:creationId xmlns:a16="http://schemas.microsoft.com/office/drawing/2014/main" id="{180B9494-062E-495B-B135-2A09F8F3A400}"/>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4077;p47">
                <a:extLst>
                  <a:ext uri="{FF2B5EF4-FFF2-40B4-BE49-F238E27FC236}">
                    <a16:creationId xmlns:a16="http://schemas.microsoft.com/office/drawing/2014/main" id="{D5A8C6F9-26FB-4B77-899C-AB83405E159A}"/>
                  </a:ext>
                </a:extLst>
              </p:cNvPr>
              <p:cNvGrpSpPr/>
              <p:nvPr/>
            </p:nvGrpSpPr>
            <p:grpSpPr>
              <a:xfrm>
                <a:off x="5013768" y="3734312"/>
                <a:ext cx="31499" cy="26969"/>
                <a:chOff x="5013768" y="3734312"/>
                <a:chExt cx="31499" cy="26969"/>
              </a:xfrm>
            </p:grpSpPr>
            <p:sp>
              <p:nvSpPr>
                <p:cNvPr id="943" name="Google Shape;4078;p47">
                  <a:extLst>
                    <a:ext uri="{FF2B5EF4-FFF2-40B4-BE49-F238E27FC236}">
                      <a16:creationId xmlns:a16="http://schemas.microsoft.com/office/drawing/2014/main" id="{8DC23838-D93F-4455-A1C4-20D6116043DF}"/>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4079;p47">
                  <a:extLst>
                    <a:ext uri="{FF2B5EF4-FFF2-40B4-BE49-F238E27FC236}">
                      <a16:creationId xmlns:a16="http://schemas.microsoft.com/office/drawing/2014/main" id="{746339FC-FEB0-425E-82DF-8FCE25370123}"/>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4080;p47">
                <a:extLst>
                  <a:ext uri="{FF2B5EF4-FFF2-40B4-BE49-F238E27FC236}">
                    <a16:creationId xmlns:a16="http://schemas.microsoft.com/office/drawing/2014/main" id="{B0AA35E4-F70C-4D27-9C64-A05D923B3EA0}"/>
                  </a:ext>
                </a:extLst>
              </p:cNvPr>
              <p:cNvGrpSpPr/>
              <p:nvPr/>
            </p:nvGrpSpPr>
            <p:grpSpPr>
              <a:xfrm>
                <a:off x="5036703" y="3764545"/>
                <a:ext cx="31499" cy="26898"/>
                <a:chOff x="5036703" y="3764545"/>
                <a:chExt cx="31499" cy="26898"/>
              </a:xfrm>
            </p:grpSpPr>
            <p:sp>
              <p:nvSpPr>
                <p:cNvPr id="941" name="Google Shape;4081;p47">
                  <a:extLst>
                    <a:ext uri="{FF2B5EF4-FFF2-40B4-BE49-F238E27FC236}">
                      <a16:creationId xmlns:a16="http://schemas.microsoft.com/office/drawing/2014/main" id="{35BF850D-CD52-4ADA-9DEB-5DD2956FD797}"/>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4082;p47">
                  <a:extLst>
                    <a:ext uri="{FF2B5EF4-FFF2-40B4-BE49-F238E27FC236}">
                      <a16:creationId xmlns:a16="http://schemas.microsoft.com/office/drawing/2014/main" id="{74367E38-08B1-4A16-8FD8-F1215C3FD27A}"/>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4083;p47">
                <a:extLst>
                  <a:ext uri="{FF2B5EF4-FFF2-40B4-BE49-F238E27FC236}">
                    <a16:creationId xmlns:a16="http://schemas.microsoft.com/office/drawing/2014/main" id="{9400C919-694D-4389-BAA6-D8C81445F4BE}"/>
                  </a:ext>
                </a:extLst>
              </p:cNvPr>
              <p:cNvGrpSpPr/>
              <p:nvPr/>
            </p:nvGrpSpPr>
            <p:grpSpPr>
              <a:xfrm>
                <a:off x="4953546" y="3768352"/>
                <a:ext cx="31405" cy="26898"/>
                <a:chOff x="4953546" y="3768352"/>
                <a:chExt cx="31405" cy="26898"/>
              </a:xfrm>
            </p:grpSpPr>
            <p:sp>
              <p:nvSpPr>
                <p:cNvPr id="939" name="Google Shape;4084;p47">
                  <a:extLst>
                    <a:ext uri="{FF2B5EF4-FFF2-40B4-BE49-F238E27FC236}">
                      <a16:creationId xmlns:a16="http://schemas.microsoft.com/office/drawing/2014/main" id="{6B72A1E1-E7D9-403B-B2F4-B84CFFF4D059}"/>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4085;p47">
                  <a:extLst>
                    <a:ext uri="{FF2B5EF4-FFF2-40B4-BE49-F238E27FC236}">
                      <a16:creationId xmlns:a16="http://schemas.microsoft.com/office/drawing/2014/main" id="{DCF41FD0-4758-4679-B9A4-5440E748F83B}"/>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4086;p47">
                <a:extLst>
                  <a:ext uri="{FF2B5EF4-FFF2-40B4-BE49-F238E27FC236}">
                    <a16:creationId xmlns:a16="http://schemas.microsoft.com/office/drawing/2014/main" id="{B1C658EC-52E1-4CD9-8127-DB776279B052}"/>
                  </a:ext>
                </a:extLst>
              </p:cNvPr>
              <p:cNvGrpSpPr/>
              <p:nvPr/>
            </p:nvGrpSpPr>
            <p:grpSpPr>
              <a:xfrm>
                <a:off x="4964770" y="3814016"/>
                <a:ext cx="31499" cy="26993"/>
                <a:chOff x="4964770" y="3814016"/>
                <a:chExt cx="31499" cy="26993"/>
              </a:xfrm>
            </p:grpSpPr>
            <p:sp>
              <p:nvSpPr>
                <p:cNvPr id="937" name="Google Shape;4087;p47">
                  <a:extLst>
                    <a:ext uri="{FF2B5EF4-FFF2-40B4-BE49-F238E27FC236}">
                      <a16:creationId xmlns:a16="http://schemas.microsoft.com/office/drawing/2014/main" id="{54D5D1BF-2DA0-446E-AC92-15C4D11A29F9}"/>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4088;p47">
                  <a:extLst>
                    <a:ext uri="{FF2B5EF4-FFF2-40B4-BE49-F238E27FC236}">
                      <a16:creationId xmlns:a16="http://schemas.microsoft.com/office/drawing/2014/main" id="{84E90B39-00C1-4458-AD33-577FA86FD4CD}"/>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4089;p47">
                <a:extLst>
                  <a:ext uri="{FF2B5EF4-FFF2-40B4-BE49-F238E27FC236}">
                    <a16:creationId xmlns:a16="http://schemas.microsoft.com/office/drawing/2014/main" id="{4A409F90-E28B-4B31-BE09-D5C23447017A}"/>
                  </a:ext>
                </a:extLst>
              </p:cNvPr>
              <p:cNvGrpSpPr/>
              <p:nvPr/>
            </p:nvGrpSpPr>
            <p:grpSpPr>
              <a:xfrm>
                <a:off x="4923290" y="3800504"/>
                <a:ext cx="31468" cy="26898"/>
                <a:chOff x="4923290" y="3800504"/>
                <a:chExt cx="31468" cy="26898"/>
              </a:xfrm>
            </p:grpSpPr>
            <p:sp>
              <p:nvSpPr>
                <p:cNvPr id="935" name="Google Shape;4090;p47">
                  <a:extLst>
                    <a:ext uri="{FF2B5EF4-FFF2-40B4-BE49-F238E27FC236}">
                      <a16:creationId xmlns:a16="http://schemas.microsoft.com/office/drawing/2014/main" id="{87F8D5F1-CCD5-497F-9A21-B2FD330308FE}"/>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4091;p47">
                  <a:extLst>
                    <a:ext uri="{FF2B5EF4-FFF2-40B4-BE49-F238E27FC236}">
                      <a16:creationId xmlns:a16="http://schemas.microsoft.com/office/drawing/2014/main" id="{6B47A593-8097-415E-BC7D-724907483140}"/>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4092;p47">
                <a:extLst>
                  <a:ext uri="{FF2B5EF4-FFF2-40B4-BE49-F238E27FC236}">
                    <a16:creationId xmlns:a16="http://schemas.microsoft.com/office/drawing/2014/main" id="{505BC746-A12B-4A73-9CC2-3C2C3FA6FA1B}"/>
                  </a:ext>
                </a:extLst>
              </p:cNvPr>
              <p:cNvGrpSpPr/>
              <p:nvPr/>
            </p:nvGrpSpPr>
            <p:grpSpPr>
              <a:xfrm>
                <a:off x="5108534" y="3650943"/>
                <a:ext cx="31405" cy="26993"/>
                <a:chOff x="5108534" y="3650943"/>
                <a:chExt cx="31405" cy="26993"/>
              </a:xfrm>
            </p:grpSpPr>
            <p:sp>
              <p:nvSpPr>
                <p:cNvPr id="933" name="Google Shape;4093;p47">
                  <a:extLst>
                    <a:ext uri="{FF2B5EF4-FFF2-40B4-BE49-F238E27FC236}">
                      <a16:creationId xmlns:a16="http://schemas.microsoft.com/office/drawing/2014/main" id="{C4A819B6-252E-4A6C-9AAE-AA12E9FA7E53}"/>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4094;p47">
                  <a:extLst>
                    <a:ext uri="{FF2B5EF4-FFF2-40B4-BE49-F238E27FC236}">
                      <a16:creationId xmlns:a16="http://schemas.microsoft.com/office/drawing/2014/main" id="{8A644561-F639-4E9A-A643-4BB95E2082F6}"/>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4095;p47">
                <a:extLst>
                  <a:ext uri="{FF2B5EF4-FFF2-40B4-BE49-F238E27FC236}">
                    <a16:creationId xmlns:a16="http://schemas.microsoft.com/office/drawing/2014/main" id="{BDBF5919-4BE4-40E4-9094-8E681E64672F}"/>
                  </a:ext>
                </a:extLst>
              </p:cNvPr>
              <p:cNvGrpSpPr/>
              <p:nvPr/>
            </p:nvGrpSpPr>
            <p:grpSpPr>
              <a:xfrm>
                <a:off x="5119380" y="3760739"/>
                <a:ext cx="31499" cy="26993"/>
                <a:chOff x="5119380" y="3760739"/>
                <a:chExt cx="31499" cy="26993"/>
              </a:xfrm>
            </p:grpSpPr>
            <p:sp>
              <p:nvSpPr>
                <p:cNvPr id="931" name="Google Shape;4096;p47">
                  <a:extLst>
                    <a:ext uri="{FF2B5EF4-FFF2-40B4-BE49-F238E27FC236}">
                      <a16:creationId xmlns:a16="http://schemas.microsoft.com/office/drawing/2014/main" id="{701C2FF2-09F2-46AE-BB31-7EA37DB85CE9}"/>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4097;p47">
                  <a:extLst>
                    <a:ext uri="{FF2B5EF4-FFF2-40B4-BE49-F238E27FC236}">
                      <a16:creationId xmlns:a16="http://schemas.microsoft.com/office/drawing/2014/main" id="{07886CE0-D921-48B3-8C26-45BA22847A92}"/>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4098;p47">
                <a:extLst>
                  <a:ext uri="{FF2B5EF4-FFF2-40B4-BE49-F238E27FC236}">
                    <a16:creationId xmlns:a16="http://schemas.microsoft.com/office/drawing/2014/main" id="{4E97D098-D1C6-48C9-A1FE-BCD4427FD52E}"/>
                  </a:ext>
                </a:extLst>
              </p:cNvPr>
              <p:cNvGrpSpPr/>
              <p:nvPr/>
            </p:nvGrpSpPr>
            <p:grpSpPr>
              <a:xfrm>
                <a:off x="5119380" y="3788235"/>
                <a:ext cx="31499" cy="26993"/>
                <a:chOff x="5119380" y="3788235"/>
                <a:chExt cx="31499" cy="26993"/>
              </a:xfrm>
            </p:grpSpPr>
            <p:sp>
              <p:nvSpPr>
                <p:cNvPr id="929" name="Google Shape;4099;p47">
                  <a:extLst>
                    <a:ext uri="{FF2B5EF4-FFF2-40B4-BE49-F238E27FC236}">
                      <a16:creationId xmlns:a16="http://schemas.microsoft.com/office/drawing/2014/main" id="{91504815-1175-45DA-B794-ABC08DA0986A}"/>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4100;p47">
                  <a:extLst>
                    <a:ext uri="{FF2B5EF4-FFF2-40B4-BE49-F238E27FC236}">
                      <a16:creationId xmlns:a16="http://schemas.microsoft.com/office/drawing/2014/main" id="{BF373A27-D548-4C99-9A2D-CB190F6C26CB}"/>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4101;p47">
                <a:extLst>
                  <a:ext uri="{FF2B5EF4-FFF2-40B4-BE49-F238E27FC236}">
                    <a16:creationId xmlns:a16="http://schemas.microsoft.com/office/drawing/2014/main" id="{655D159A-5078-43D8-96DC-32C794B3A42E}"/>
                  </a:ext>
                </a:extLst>
              </p:cNvPr>
              <p:cNvGrpSpPr/>
              <p:nvPr/>
            </p:nvGrpSpPr>
            <p:grpSpPr>
              <a:xfrm>
                <a:off x="5158005" y="3875284"/>
                <a:ext cx="31405" cy="27001"/>
                <a:chOff x="5158005" y="3875284"/>
                <a:chExt cx="31405" cy="27001"/>
              </a:xfrm>
            </p:grpSpPr>
            <p:sp>
              <p:nvSpPr>
                <p:cNvPr id="927" name="Google Shape;4102;p47">
                  <a:extLst>
                    <a:ext uri="{FF2B5EF4-FFF2-40B4-BE49-F238E27FC236}">
                      <a16:creationId xmlns:a16="http://schemas.microsoft.com/office/drawing/2014/main" id="{1C161E73-A830-4AC6-A640-E0B482B23D3C}"/>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4103;p47">
                  <a:extLst>
                    <a:ext uri="{FF2B5EF4-FFF2-40B4-BE49-F238E27FC236}">
                      <a16:creationId xmlns:a16="http://schemas.microsoft.com/office/drawing/2014/main" id="{CCFA78E3-5B8C-404E-B993-B437A1CB8DAB}"/>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4104;p47">
                <a:extLst>
                  <a:ext uri="{FF2B5EF4-FFF2-40B4-BE49-F238E27FC236}">
                    <a16:creationId xmlns:a16="http://schemas.microsoft.com/office/drawing/2014/main" id="{ACC551AD-F85C-4CBA-807A-4B9A8FB029E8}"/>
                  </a:ext>
                </a:extLst>
              </p:cNvPr>
              <p:cNvGrpSpPr/>
              <p:nvPr/>
            </p:nvGrpSpPr>
            <p:grpSpPr>
              <a:xfrm>
                <a:off x="5233163" y="3764545"/>
                <a:ext cx="31499" cy="26898"/>
                <a:chOff x="5233163" y="3764545"/>
                <a:chExt cx="31499" cy="26898"/>
              </a:xfrm>
            </p:grpSpPr>
            <p:sp>
              <p:nvSpPr>
                <p:cNvPr id="925" name="Google Shape;4105;p47">
                  <a:extLst>
                    <a:ext uri="{FF2B5EF4-FFF2-40B4-BE49-F238E27FC236}">
                      <a16:creationId xmlns:a16="http://schemas.microsoft.com/office/drawing/2014/main" id="{2CBF9745-991D-47FA-9174-5B8D9AAF6DD8}"/>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4106;p47">
                  <a:extLst>
                    <a:ext uri="{FF2B5EF4-FFF2-40B4-BE49-F238E27FC236}">
                      <a16:creationId xmlns:a16="http://schemas.microsoft.com/office/drawing/2014/main" id="{57A0A6A8-EBF1-4CC2-B57D-9F516D551F41}"/>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4107;p47">
                <a:extLst>
                  <a:ext uri="{FF2B5EF4-FFF2-40B4-BE49-F238E27FC236}">
                    <a16:creationId xmlns:a16="http://schemas.microsoft.com/office/drawing/2014/main" id="{0F17F75C-BBCF-4E75-8CE1-7E6639B400BB}"/>
                  </a:ext>
                </a:extLst>
              </p:cNvPr>
              <p:cNvGrpSpPr/>
              <p:nvPr/>
            </p:nvGrpSpPr>
            <p:grpSpPr>
              <a:xfrm>
                <a:off x="5276168" y="3805545"/>
                <a:ext cx="31499" cy="26906"/>
                <a:chOff x="5276168" y="3805545"/>
                <a:chExt cx="31499" cy="26906"/>
              </a:xfrm>
            </p:grpSpPr>
            <p:sp>
              <p:nvSpPr>
                <p:cNvPr id="923" name="Google Shape;4108;p47">
                  <a:extLst>
                    <a:ext uri="{FF2B5EF4-FFF2-40B4-BE49-F238E27FC236}">
                      <a16:creationId xmlns:a16="http://schemas.microsoft.com/office/drawing/2014/main" id="{25605A44-5EAD-4172-A9BB-490D283C3C6D}"/>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4109;p47">
                  <a:extLst>
                    <a:ext uri="{FF2B5EF4-FFF2-40B4-BE49-F238E27FC236}">
                      <a16:creationId xmlns:a16="http://schemas.microsoft.com/office/drawing/2014/main" id="{7759A8CD-384C-4585-A35F-EA4BDCDDD489}"/>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4110;p47">
                <a:extLst>
                  <a:ext uri="{FF2B5EF4-FFF2-40B4-BE49-F238E27FC236}">
                    <a16:creationId xmlns:a16="http://schemas.microsoft.com/office/drawing/2014/main" id="{A57025FD-7F92-403A-BE85-7792BF5FD5C2}"/>
                  </a:ext>
                </a:extLst>
              </p:cNvPr>
              <p:cNvGrpSpPr/>
              <p:nvPr/>
            </p:nvGrpSpPr>
            <p:grpSpPr>
              <a:xfrm>
                <a:off x="5294053" y="3851933"/>
                <a:ext cx="31405" cy="26945"/>
                <a:chOff x="5294053" y="3851933"/>
                <a:chExt cx="31405" cy="26945"/>
              </a:xfrm>
            </p:grpSpPr>
            <p:sp>
              <p:nvSpPr>
                <p:cNvPr id="921" name="Google Shape;4111;p47">
                  <a:extLst>
                    <a:ext uri="{FF2B5EF4-FFF2-40B4-BE49-F238E27FC236}">
                      <a16:creationId xmlns:a16="http://schemas.microsoft.com/office/drawing/2014/main" id="{9F5A3A5E-AA90-44D4-AC3E-7519E43B6058}"/>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4112;p47">
                  <a:extLst>
                    <a:ext uri="{FF2B5EF4-FFF2-40B4-BE49-F238E27FC236}">
                      <a16:creationId xmlns:a16="http://schemas.microsoft.com/office/drawing/2014/main" id="{586C985F-D7DD-4B27-84F9-5BCBFEB172F0}"/>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4113;p47">
                <a:extLst>
                  <a:ext uri="{FF2B5EF4-FFF2-40B4-BE49-F238E27FC236}">
                    <a16:creationId xmlns:a16="http://schemas.microsoft.com/office/drawing/2014/main" id="{4FF77F9F-3325-42CA-A8FB-BF52BC1E6FB8}"/>
                  </a:ext>
                </a:extLst>
              </p:cNvPr>
              <p:cNvGrpSpPr/>
              <p:nvPr/>
            </p:nvGrpSpPr>
            <p:grpSpPr>
              <a:xfrm>
                <a:off x="5341723" y="3851902"/>
                <a:ext cx="31405" cy="26977"/>
                <a:chOff x="5341723" y="3851902"/>
                <a:chExt cx="31405" cy="26977"/>
              </a:xfrm>
            </p:grpSpPr>
            <p:sp>
              <p:nvSpPr>
                <p:cNvPr id="919" name="Google Shape;4114;p47">
                  <a:extLst>
                    <a:ext uri="{FF2B5EF4-FFF2-40B4-BE49-F238E27FC236}">
                      <a16:creationId xmlns:a16="http://schemas.microsoft.com/office/drawing/2014/main" id="{8C3BDC37-61E6-416C-974B-6ABB5A6523B6}"/>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4115;p47">
                  <a:extLst>
                    <a:ext uri="{FF2B5EF4-FFF2-40B4-BE49-F238E27FC236}">
                      <a16:creationId xmlns:a16="http://schemas.microsoft.com/office/drawing/2014/main" id="{B48380AC-EC71-4C76-BFD4-CD9C0262732F}"/>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4116;p47">
                <a:extLst>
                  <a:ext uri="{FF2B5EF4-FFF2-40B4-BE49-F238E27FC236}">
                    <a16:creationId xmlns:a16="http://schemas.microsoft.com/office/drawing/2014/main" id="{DB32BB35-D3D3-4683-9C9D-00BE301079BB}"/>
                  </a:ext>
                </a:extLst>
              </p:cNvPr>
              <p:cNvGrpSpPr/>
              <p:nvPr/>
            </p:nvGrpSpPr>
            <p:grpSpPr>
              <a:xfrm>
                <a:off x="5054871" y="3507855"/>
                <a:ext cx="31405" cy="26993"/>
                <a:chOff x="5054871" y="3507855"/>
                <a:chExt cx="31405" cy="26993"/>
              </a:xfrm>
            </p:grpSpPr>
            <p:sp>
              <p:nvSpPr>
                <p:cNvPr id="917" name="Google Shape;4117;p47">
                  <a:extLst>
                    <a:ext uri="{FF2B5EF4-FFF2-40B4-BE49-F238E27FC236}">
                      <a16:creationId xmlns:a16="http://schemas.microsoft.com/office/drawing/2014/main" id="{054018D1-3E76-4A02-8202-49BAEC697BA7}"/>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4118;p47">
                  <a:extLst>
                    <a:ext uri="{FF2B5EF4-FFF2-40B4-BE49-F238E27FC236}">
                      <a16:creationId xmlns:a16="http://schemas.microsoft.com/office/drawing/2014/main" id="{F357F782-7000-4EED-97F3-7273D26C7F48}"/>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4119;p47">
                <a:extLst>
                  <a:ext uri="{FF2B5EF4-FFF2-40B4-BE49-F238E27FC236}">
                    <a16:creationId xmlns:a16="http://schemas.microsoft.com/office/drawing/2014/main" id="{7EEFE281-C4A3-4197-A205-FBCC6961CBF5}"/>
                  </a:ext>
                </a:extLst>
              </p:cNvPr>
              <p:cNvGrpSpPr/>
              <p:nvPr/>
            </p:nvGrpSpPr>
            <p:grpSpPr>
              <a:xfrm>
                <a:off x="4876579" y="3675325"/>
                <a:ext cx="31405" cy="26969"/>
                <a:chOff x="4876579" y="3675325"/>
                <a:chExt cx="31405" cy="26969"/>
              </a:xfrm>
            </p:grpSpPr>
            <p:sp>
              <p:nvSpPr>
                <p:cNvPr id="915" name="Google Shape;4120;p47">
                  <a:extLst>
                    <a:ext uri="{FF2B5EF4-FFF2-40B4-BE49-F238E27FC236}">
                      <a16:creationId xmlns:a16="http://schemas.microsoft.com/office/drawing/2014/main" id="{AA58B5F1-172E-4C98-96B0-90B005E930BE}"/>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4121;p47">
                  <a:extLst>
                    <a:ext uri="{FF2B5EF4-FFF2-40B4-BE49-F238E27FC236}">
                      <a16:creationId xmlns:a16="http://schemas.microsoft.com/office/drawing/2014/main" id="{486213C3-E9CE-4174-8691-77C03CA7E87E}"/>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4122;p47">
                <a:extLst>
                  <a:ext uri="{FF2B5EF4-FFF2-40B4-BE49-F238E27FC236}">
                    <a16:creationId xmlns:a16="http://schemas.microsoft.com/office/drawing/2014/main" id="{81195146-AEF3-4C53-8827-754FADFE639A}"/>
                  </a:ext>
                </a:extLst>
              </p:cNvPr>
              <p:cNvGrpSpPr/>
              <p:nvPr/>
            </p:nvGrpSpPr>
            <p:grpSpPr>
              <a:xfrm>
                <a:off x="4842233" y="3688333"/>
                <a:ext cx="31405" cy="26993"/>
                <a:chOff x="4842233" y="3688333"/>
                <a:chExt cx="31405" cy="26993"/>
              </a:xfrm>
            </p:grpSpPr>
            <p:sp>
              <p:nvSpPr>
                <p:cNvPr id="913" name="Google Shape;4123;p47">
                  <a:extLst>
                    <a:ext uri="{FF2B5EF4-FFF2-40B4-BE49-F238E27FC236}">
                      <a16:creationId xmlns:a16="http://schemas.microsoft.com/office/drawing/2014/main" id="{D8007EA8-8713-49FD-A1BF-6484960A8AD0}"/>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4124;p47">
                  <a:extLst>
                    <a:ext uri="{FF2B5EF4-FFF2-40B4-BE49-F238E27FC236}">
                      <a16:creationId xmlns:a16="http://schemas.microsoft.com/office/drawing/2014/main" id="{2CEFAA3C-847F-428D-99B1-AE3B1AAE3455}"/>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4125;p47">
                <a:extLst>
                  <a:ext uri="{FF2B5EF4-FFF2-40B4-BE49-F238E27FC236}">
                    <a16:creationId xmlns:a16="http://schemas.microsoft.com/office/drawing/2014/main" id="{70DE61FF-F66C-4BFD-8745-EDE2E32A9917}"/>
                  </a:ext>
                </a:extLst>
              </p:cNvPr>
              <p:cNvGrpSpPr/>
              <p:nvPr/>
            </p:nvGrpSpPr>
            <p:grpSpPr>
              <a:xfrm>
                <a:off x="5187876" y="3608032"/>
                <a:ext cx="31405" cy="27001"/>
                <a:chOff x="5187876" y="3608032"/>
                <a:chExt cx="31405" cy="27001"/>
              </a:xfrm>
            </p:grpSpPr>
            <p:sp>
              <p:nvSpPr>
                <p:cNvPr id="911" name="Google Shape;4126;p47">
                  <a:extLst>
                    <a:ext uri="{FF2B5EF4-FFF2-40B4-BE49-F238E27FC236}">
                      <a16:creationId xmlns:a16="http://schemas.microsoft.com/office/drawing/2014/main" id="{31DB2220-5F9C-41E6-8D36-9F66EDAC77ED}"/>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4127;p47">
                  <a:extLst>
                    <a:ext uri="{FF2B5EF4-FFF2-40B4-BE49-F238E27FC236}">
                      <a16:creationId xmlns:a16="http://schemas.microsoft.com/office/drawing/2014/main" id="{22AB9EFA-5D70-4F3D-B744-4BB7B33285FE}"/>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4128;p47">
                <a:extLst>
                  <a:ext uri="{FF2B5EF4-FFF2-40B4-BE49-F238E27FC236}">
                    <a16:creationId xmlns:a16="http://schemas.microsoft.com/office/drawing/2014/main" id="{0885C5A1-CB12-40A2-9C09-3DF7861DF352}"/>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4129;p47">
                <a:extLst>
                  <a:ext uri="{FF2B5EF4-FFF2-40B4-BE49-F238E27FC236}">
                    <a16:creationId xmlns:a16="http://schemas.microsoft.com/office/drawing/2014/main" id="{ADB80B1E-68EA-43C9-AEB2-BD9F3CC742CF}"/>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4130;p47">
                <a:extLst>
                  <a:ext uri="{FF2B5EF4-FFF2-40B4-BE49-F238E27FC236}">
                    <a16:creationId xmlns:a16="http://schemas.microsoft.com/office/drawing/2014/main" id="{2A7C593D-AAEE-46A5-B455-91FA2AB989C1}"/>
                  </a:ext>
                </a:extLst>
              </p:cNvPr>
              <p:cNvGrpSpPr/>
              <p:nvPr/>
            </p:nvGrpSpPr>
            <p:grpSpPr>
              <a:xfrm>
                <a:off x="5269224" y="3304167"/>
                <a:ext cx="40253" cy="34402"/>
                <a:chOff x="5269224" y="3304167"/>
                <a:chExt cx="40253" cy="34402"/>
              </a:xfrm>
            </p:grpSpPr>
            <p:sp>
              <p:nvSpPr>
                <p:cNvPr id="909" name="Google Shape;4131;p47">
                  <a:extLst>
                    <a:ext uri="{FF2B5EF4-FFF2-40B4-BE49-F238E27FC236}">
                      <a16:creationId xmlns:a16="http://schemas.microsoft.com/office/drawing/2014/main" id="{FFA60078-CCA8-45E4-B700-60139BDBE6AB}"/>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4132;p47">
                  <a:extLst>
                    <a:ext uri="{FF2B5EF4-FFF2-40B4-BE49-F238E27FC236}">
                      <a16:creationId xmlns:a16="http://schemas.microsoft.com/office/drawing/2014/main" id="{4B5250D5-1279-4851-BC70-CC4318663031}"/>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4133;p47">
                <a:extLst>
                  <a:ext uri="{FF2B5EF4-FFF2-40B4-BE49-F238E27FC236}">
                    <a16:creationId xmlns:a16="http://schemas.microsoft.com/office/drawing/2014/main" id="{A7C35C9C-ADB1-42D3-91EC-6867E5FE7FFD}"/>
                  </a:ext>
                </a:extLst>
              </p:cNvPr>
              <p:cNvGrpSpPr/>
              <p:nvPr/>
            </p:nvGrpSpPr>
            <p:grpSpPr>
              <a:xfrm>
                <a:off x="5327354" y="3476615"/>
                <a:ext cx="49864" cy="42723"/>
                <a:chOff x="5327354" y="3476615"/>
                <a:chExt cx="49864" cy="42723"/>
              </a:xfrm>
            </p:grpSpPr>
            <p:sp>
              <p:nvSpPr>
                <p:cNvPr id="907" name="Google Shape;4134;p47">
                  <a:extLst>
                    <a:ext uri="{FF2B5EF4-FFF2-40B4-BE49-F238E27FC236}">
                      <a16:creationId xmlns:a16="http://schemas.microsoft.com/office/drawing/2014/main" id="{862F3149-737D-4C27-8B89-0B9EEC772C8D}"/>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4135;p47">
                  <a:extLst>
                    <a:ext uri="{FF2B5EF4-FFF2-40B4-BE49-F238E27FC236}">
                      <a16:creationId xmlns:a16="http://schemas.microsoft.com/office/drawing/2014/main" id="{D599B1B7-CCB5-4689-85D6-7BD2FF8E5CEF}"/>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4136;p47">
                <a:extLst>
                  <a:ext uri="{FF2B5EF4-FFF2-40B4-BE49-F238E27FC236}">
                    <a16:creationId xmlns:a16="http://schemas.microsoft.com/office/drawing/2014/main" id="{9C173E1C-29AD-4B04-9BD9-4C7321CF5B36}"/>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4137;p47">
                <a:extLst>
                  <a:ext uri="{FF2B5EF4-FFF2-40B4-BE49-F238E27FC236}">
                    <a16:creationId xmlns:a16="http://schemas.microsoft.com/office/drawing/2014/main" id="{5FA00542-E995-4D1A-8409-4035F46A71F8}"/>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4138;p47">
                <a:extLst>
                  <a:ext uri="{FF2B5EF4-FFF2-40B4-BE49-F238E27FC236}">
                    <a16:creationId xmlns:a16="http://schemas.microsoft.com/office/drawing/2014/main" id="{A2EEA4C1-77A0-4756-B566-097A8723896A}"/>
                  </a:ext>
                </a:extLst>
              </p:cNvPr>
              <p:cNvGrpSpPr/>
              <p:nvPr/>
            </p:nvGrpSpPr>
            <p:grpSpPr>
              <a:xfrm>
                <a:off x="5341723" y="3775957"/>
                <a:ext cx="31405" cy="26898"/>
                <a:chOff x="5341723" y="3775957"/>
                <a:chExt cx="31405" cy="26898"/>
              </a:xfrm>
            </p:grpSpPr>
            <p:sp>
              <p:nvSpPr>
                <p:cNvPr id="905" name="Google Shape;4139;p47">
                  <a:extLst>
                    <a:ext uri="{FF2B5EF4-FFF2-40B4-BE49-F238E27FC236}">
                      <a16:creationId xmlns:a16="http://schemas.microsoft.com/office/drawing/2014/main" id="{98FE5631-1469-4E15-960A-95F3700EC66B}"/>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4140;p47">
                  <a:extLst>
                    <a:ext uri="{FF2B5EF4-FFF2-40B4-BE49-F238E27FC236}">
                      <a16:creationId xmlns:a16="http://schemas.microsoft.com/office/drawing/2014/main" id="{55961133-32E9-4306-8C45-7BB42A911A6A}"/>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4141;p47">
                <a:extLst>
                  <a:ext uri="{FF2B5EF4-FFF2-40B4-BE49-F238E27FC236}">
                    <a16:creationId xmlns:a16="http://schemas.microsoft.com/office/drawing/2014/main" id="{33FDF043-0D43-4071-B4AB-6E31F0B58F81}"/>
                  </a:ext>
                </a:extLst>
              </p:cNvPr>
              <p:cNvGrpSpPr/>
              <p:nvPr/>
            </p:nvGrpSpPr>
            <p:grpSpPr>
              <a:xfrm>
                <a:off x="5439053" y="3699274"/>
                <a:ext cx="31405" cy="26898"/>
                <a:chOff x="5439053" y="3699274"/>
                <a:chExt cx="31405" cy="26898"/>
              </a:xfrm>
            </p:grpSpPr>
            <p:sp>
              <p:nvSpPr>
                <p:cNvPr id="903" name="Google Shape;4142;p47">
                  <a:extLst>
                    <a:ext uri="{FF2B5EF4-FFF2-40B4-BE49-F238E27FC236}">
                      <a16:creationId xmlns:a16="http://schemas.microsoft.com/office/drawing/2014/main" id="{C19C100F-92B4-43E2-913C-ECD0A97F0BAD}"/>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4143;p47">
                  <a:extLst>
                    <a:ext uri="{FF2B5EF4-FFF2-40B4-BE49-F238E27FC236}">
                      <a16:creationId xmlns:a16="http://schemas.microsoft.com/office/drawing/2014/main" id="{A5DD164C-8EB6-4FA0-A745-46A4FFBED6D1}"/>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4144;p47">
                <a:extLst>
                  <a:ext uri="{FF2B5EF4-FFF2-40B4-BE49-F238E27FC236}">
                    <a16:creationId xmlns:a16="http://schemas.microsoft.com/office/drawing/2014/main" id="{36DAC0A7-6B1C-432F-BBA9-0AB77F3C3391}"/>
                  </a:ext>
                </a:extLst>
              </p:cNvPr>
              <p:cNvGrpSpPr/>
              <p:nvPr/>
            </p:nvGrpSpPr>
            <p:grpSpPr>
              <a:xfrm>
                <a:off x="5412414" y="3622307"/>
                <a:ext cx="31499" cy="26993"/>
                <a:chOff x="5412414" y="3622307"/>
                <a:chExt cx="31499" cy="26993"/>
              </a:xfrm>
            </p:grpSpPr>
            <p:sp>
              <p:nvSpPr>
                <p:cNvPr id="901" name="Google Shape;4145;p47">
                  <a:extLst>
                    <a:ext uri="{FF2B5EF4-FFF2-40B4-BE49-F238E27FC236}">
                      <a16:creationId xmlns:a16="http://schemas.microsoft.com/office/drawing/2014/main" id="{9E2A3474-542D-45D7-AB9E-36B4D7D74FB2}"/>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4146;p47">
                  <a:extLst>
                    <a:ext uri="{FF2B5EF4-FFF2-40B4-BE49-F238E27FC236}">
                      <a16:creationId xmlns:a16="http://schemas.microsoft.com/office/drawing/2014/main" id="{0BE6555C-A33D-492B-8449-4F513B2F219D}"/>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4147;p47">
                <a:extLst>
                  <a:ext uri="{FF2B5EF4-FFF2-40B4-BE49-F238E27FC236}">
                    <a16:creationId xmlns:a16="http://schemas.microsoft.com/office/drawing/2014/main" id="{044EDB39-DD54-47EB-8A88-8897FE08CE02}"/>
                  </a:ext>
                </a:extLst>
              </p:cNvPr>
              <p:cNvGrpSpPr/>
              <p:nvPr/>
            </p:nvGrpSpPr>
            <p:grpSpPr>
              <a:xfrm>
                <a:off x="5476254" y="3473949"/>
                <a:ext cx="26835" cy="26930"/>
                <a:chOff x="5476254" y="3473949"/>
                <a:chExt cx="26835" cy="26930"/>
              </a:xfrm>
            </p:grpSpPr>
            <p:sp>
              <p:nvSpPr>
                <p:cNvPr id="899" name="Google Shape;4148;p47">
                  <a:extLst>
                    <a:ext uri="{FF2B5EF4-FFF2-40B4-BE49-F238E27FC236}">
                      <a16:creationId xmlns:a16="http://schemas.microsoft.com/office/drawing/2014/main" id="{EA676CF2-50DC-4F87-952F-53F9ED10ED3E}"/>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4149;p47">
                  <a:extLst>
                    <a:ext uri="{FF2B5EF4-FFF2-40B4-BE49-F238E27FC236}">
                      <a16:creationId xmlns:a16="http://schemas.microsoft.com/office/drawing/2014/main" id="{58D75EB7-8C11-4A7E-B739-5090DD03F22B}"/>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4150;p47">
                <a:extLst>
                  <a:ext uri="{FF2B5EF4-FFF2-40B4-BE49-F238E27FC236}">
                    <a16:creationId xmlns:a16="http://schemas.microsoft.com/office/drawing/2014/main" id="{E3233B79-0E92-40BB-8544-3072A367DDC0}"/>
                  </a:ext>
                </a:extLst>
              </p:cNvPr>
              <p:cNvGrpSpPr/>
              <p:nvPr/>
            </p:nvGrpSpPr>
            <p:grpSpPr>
              <a:xfrm>
                <a:off x="5564547" y="3481594"/>
                <a:ext cx="31397" cy="26898"/>
                <a:chOff x="5564547" y="3481594"/>
                <a:chExt cx="31397" cy="26898"/>
              </a:xfrm>
            </p:grpSpPr>
            <p:sp>
              <p:nvSpPr>
                <p:cNvPr id="897" name="Google Shape;4151;p47">
                  <a:extLst>
                    <a:ext uri="{FF2B5EF4-FFF2-40B4-BE49-F238E27FC236}">
                      <a16:creationId xmlns:a16="http://schemas.microsoft.com/office/drawing/2014/main" id="{76348DA6-5459-41CE-87DF-61CBD3FBF7AD}"/>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4152;p47">
                  <a:extLst>
                    <a:ext uri="{FF2B5EF4-FFF2-40B4-BE49-F238E27FC236}">
                      <a16:creationId xmlns:a16="http://schemas.microsoft.com/office/drawing/2014/main" id="{758CB83F-EDBA-4083-8EF9-924D6AE611C1}"/>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4153;p47">
                <a:extLst>
                  <a:ext uri="{FF2B5EF4-FFF2-40B4-BE49-F238E27FC236}">
                    <a16:creationId xmlns:a16="http://schemas.microsoft.com/office/drawing/2014/main" id="{64CA6E8C-1306-475A-B038-B754110C43FA}"/>
                  </a:ext>
                </a:extLst>
              </p:cNvPr>
              <p:cNvGrpSpPr/>
              <p:nvPr/>
            </p:nvGrpSpPr>
            <p:grpSpPr>
              <a:xfrm>
                <a:off x="5534101" y="3470174"/>
                <a:ext cx="31397" cy="26906"/>
                <a:chOff x="5534101" y="3470174"/>
                <a:chExt cx="31397" cy="26906"/>
              </a:xfrm>
            </p:grpSpPr>
            <p:sp>
              <p:nvSpPr>
                <p:cNvPr id="895" name="Google Shape;4154;p47">
                  <a:extLst>
                    <a:ext uri="{FF2B5EF4-FFF2-40B4-BE49-F238E27FC236}">
                      <a16:creationId xmlns:a16="http://schemas.microsoft.com/office/drawing/2014/main" id="{22AD6387-8A72-4B46-A30E-23DCD0A24B79}"/>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4155;p47">
                  <a:extLst>
                    <a:ext uri="{FF2B5EF4-FFF2-40B4-BE49-F238E27FC236}">
                      <a16:creationId xmlns:a16="http://schemas.microsoft.com/office/drawing/2014/main" id="{71943220-4AF8-4BEA-9EB1-7669432C3F01}"/>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4156;p47">
                <a:extLst>
                  <a:ext uri="{FF2B5EF4-FFF2-40B4-BE49-F238E27FC236}">
                    <a16:creationId xmlns:a16="http://schemas.microsoft.com/office/drawing/2014/main" id="{74598A19-F2B8-4E3A-8462-F3F8B37E0F43}"/>
                  </a:ext>
                </a:extLst>
              </p:cNvPr>
              <p:cNvGrpSpPr/>
              <p:nvPr/>
            </p:nvGrpSpPr>
            <p:grpSpPr>
              <a:xfrm>
                <a:off x="5610879" y="3314486"/>
                <a:ext cx="31499" cy="26938"/>
                <a:chOff x="5610879" y="3314486"/>
                <a:chExt cx="31499" cy="26938"/>
              </a:xfrm>
            </p:grpSpPr>
            <p:sp>
              <p:nvSpPr>
                <p:cNvPr id="893" name="Google Shape;4157;p47">
                  <a:extLst>
                    <a:ext uri="{FF2B5EF4-FFF2-40B4-BE49-F238E27FC236}">
                      <a16:creationId xmlns:a16="http://schemas.microsoft.com/office/drawing/2014/main" id="{C711AC6F-0BD3-433E-9954-86E76FC33110}"/>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4158;p47">
                  <a:extLst>
                    <a:ext uri="{FF2B5EF4-FFF2-40B4-BE49-F238E27FC236}">
                      <a16:creationId xmlns:a16="http://schemas.microsoft.com/office/drawing/2014/main" id="{20C79305-BEDC-4536-8500-B8FCDE26788C}"/>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4159;p47">
                <a:extLst>
                  <a:ext uri="{FF2B5EF4-FFF2-40B4-BE49-F238E27FC236}">
                    <a16:creationId xmlns:a16="http://schemas.microsoft.com/office/drawing/2014/main" id="{353BEEC6-81B3-42A5-9964-278BA88C72A7}"/>
                  </a:ext>
                </a:extLst>
              </p:cNvPr>
              <p:cNvGrpSpPr/>
              <p:nvPr/>
            </p:nvGrpSpPr>
            <p:grpSpPr>
              <a:xfrm>
                <a:off x="4834525" y="3501382"/>
                <a:ext cx="31499" cy="26898"/>
                <a:chOff x="4834525" y="3501382"/>
                <a:chExt cx="31499" cy="26898"/>
              </a:xfrm>
            </p:grpSpPr>
            <p:sp>
              <p:nvSpPr>
                <p:cNvPr id="891" name="Google Shape;4160;p47">
                  <a:extLst>
                    <a:ext uri="{FF2B5EF4-FFF2-40B4-BE49-F238E27FC236}">
                      <a16:creationId xmlns:a16="http://schemas.microsoft.com/office/drawing/2014/main" id="{44C8974A-F6DE-41A3-8B72-8224E0916D67}"/>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4161;p47">
                  <a:extLst>
                    <a:ext uri="{FF2B5EF4-FFF2-40B4-BE49-F238E27FC236}">
                      <a16:creationId xmlns:a16="http://schemas.microsoft.com/office/drawing/2014/main" id="{A7AABA99-43C2-4E69-BB2F-874CE6A66356}"/>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4162;p47">
                <a:extLst>
                  <a:ext uri="{FF2B5EF4-FFF2-40B4-BE49-F238E27FC236}">
                    <a16:creationId xmlns:a16="http://schemas.microsoft.com/office/drawing/2014/main" id="{F190E8C0-7E3E-4AC4-922B-0F43B0730C10}"/>
                  </a:ext>
                </a:extLst>
              </p:cNvPr>
              <p:cNvGrpSpPr/>
              <p:nvPr/>
            </p:nvGrpSpPr>
            <p:grpSpPr>
              <a:xfrm>
                <a:off x="4898460" y="3580158"/>
                <a:ext cx="31405" cy="26898"/>
                <a:chOff x="4898460" y="3580158"/>
                <a:chExt cx="31405" cy="26898"/>
              </a:xfrm>
            </p:grpSpPr>
            <p:sp>
              <p:nvSpPr>
                <p:cNvPr id="889" name="Google Shape;4163;p47">
                  <a:extLst>
                    <a:ext uri="{FF2B5EF4-FFF2-40B4-BE49-F238E27FC236}">
                      <a16:creationId xmlns:a16="http://schemas.microsoft.com/office/drawing/2014/main" id="{106F155C-8CD4-400E-AFEA-83AB94A1D5DC}"/>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4164;p47">
                  <a:extLst>
                    <a:ext uri="{FF2B5EF4-FFF2-40B4-BE49-F238E27FC236}">
                      <a16:creationId xmlns:a16="http://schemas.microsoft.com/office/drawing/2014/main" id="{CF046973-F455-4B6F-A59A-CCD6D07B20E6}"/>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4165;p47">
                <a:extLst>
                  <a:ext uri="{FF2B5EF4-FFF2-40B4-BE49-F238E27FC236}">
                    <a16:creationId xmlns:a16="http://schemas.microsoft.com/office/drawing/2014/main" id="{FA9B8DC7-D0C1-4382-8905-E78F74E53A5B}"/>
                  </a:ext>
                </a:extLst>
              </p:cNvPr>
              <p:cNvGrpSpPr/>
              <p:nvPr/>
            </p:nvGrpSpPr>
            <p:grpSpPr>
              <a:xfrm>
                <a:off x="4882667" y="3608032"/>
                <a:ext cx="31499" cy="27001"/>
                <a:chOff x="4882667" y="3608032"/>
                <a:chExt cx="31499" cy="27001"/>
              </a:xfrm>
            </p:grpSpPr>
            <p:sp>
              <p:nvSpPr>
                <p:cNvPr id="887" name="Google Shape;4166;p47">
                  <a:extLst>
                    <a:ext uri="{FF2B5EF4-FFF2-40B4-BE49-F238E27FC236}">
                      <a16:creationId xmlns:a16="http://schemas.microsoft.com/office/drawing/2014/main" id="{00BD6EB6-9C1E-4095-AEA5-766CA955DF1A}"/>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4167;p47">
                  <a:extLst>
                    <a:ext uri="{FF2B5EF4-FFF2-40B4-BE49-F238E27FC236}">
                      <a16:creationId xmlns:a16="http://schemas.microsoft.com/office/drawing/2014/main" id="{611932B8-B48C-410C-8C70-D564360DA0B5}"/>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4168;p47">
                <a:extLst>
                  <a:ext uri="{FF2B5EF4-FFF2-40B4-BE49-F238E27FC236}">
                    <a16:creationId xmlns:a16="http://schemas.microsoft.com/office/drawing/2014/main" id="{7F12156C-F3D7-463C-915E-FD4F54362BF0}"/>
                  </a:ext>
                </a:extLst>
              </p:cNvPr>
              <p:cNvGrpSpPr/>
              <p:nvPr/>
            </p:nvGrpSpPr>
            <p:grpSpPr>
              <a:xfrm>
                <a:off x="4843373" y="3631407"/>
                <a:ext cx="16273" cy="16186"/>
                <a:chOff x="4843373" y="3631407"/>
                <a:chExt cx="16273" cy="16186"/>
              </a:xfrm>
            </p:grpSpPr>
            <p:sp>
              <p:nvSpPr>
                <p:cNvPr id="885" name="Google Shape;4169;p47">
                  <a:extLst>
                    <a:ext uri="{FF2B5EF4-FFF2-40B4-BE49-F238E27FC236}">
                      <a16:creationId xmlns:a16="http://schemas.microsoft.com/office/drawing/2014/main" id="{1637C8CF-EFFA-42DD-870D-224F6C441C1A}"/>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4170;p47">
                  <a:extLst>
                    <a:ext uri="{FF2B5EF4-FFF2-40B4-BE49-F238E27FC236}">
                      <a16:creationId xmlns:a16="http://schemas.microsoft.com/office/drawing/2014/main" id="{EFCA3DF5-3930-4EC8-BE6A-72B68C3582CC}"/>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4171;p47">
                <a:extLst>
                  <a:ext uri="{FF2B5EF4-FFF2-40B4-BE49-F238E27FC236}">
                    <a16:creationId xmlns:a16="http://schemas.microsoft.com/office/drawing/2014/main" id="{A7643D28-56C3-47FA-96BC-07610C888CB8}"/>
                  </a:ext>
                </a:extLst>
              </p:cNvPr>
              <p:cNvGrpSpPr/>
              <p:nvPr/>
            </p:nvGrpSpPr>
            <p:grpSpPr>
              <a:xfrm>
                <a:off x="4727773" y="3591578"/>
                <a:ext cx="31499" cy="26898"/>
                <a:chOff x="4727773" y="3591578"/>
                <a:chExt cx="31499" cy="26898"/>
              </a:xfrm>
            </p:grpSpPr>
            <p:sp>
              <p:nvSpPr>
                <p:cNvPr id="883" name="Google Shape;4172;p47">
                  <a:extLst>
                    <a:ext uri="{FF2B5EF4-FFF2-40B4-BE49-F238E27FC236}">
                      <a16:creationId xmlns:a16="http://schemas.microsoft.com/office/drawing/2014/main" id="{9B04E1FB-1F30-412D-AE83-419C6D862A26}"/>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4173;p47">
                  <a:extLst>
                    <a:ext uri="{FF2B5EF4-FFF2-40B4-BE49-F238E27FC236}">
                      <a16:creationId xmlns:a16="http://schemas.microsoft.com/office/drawing/2014/main" id="{3E7289A1-9A4D-4B1E-A731-18972ED28EB1}"/>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4174;p47">
                <a:extLst>
                  <a:ext uri="{FF2B5EF4-FFF2-40B4-BE49-F238E27FC236}">
                    <a16:creationId xmlns:a16="http://schemas.microsoft.com/office/drawing/2014/main" id="{0A829B49-437A-4F97-95F2-66151F7347D0}"/>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4175;p47">
                <a:extLst>
                  <a:ext uri="{FF2B5EF4-FFF2-40B4-BE49-F238E27FC236}">
                    <a16:creationId xmlns:a16="http://schemas.microsoft.com/office/drawing/2014/main" id="{C66FEDEC-9F0A-4525-9C35-F1BEB02F2E21}"/>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4176;p47">
                <a:extLst>
                  <a:ext uri="{FF2B5EF4-FFF2-40B4-BE49-F238E27FC236}">
                    <a16:creationId xmlns:a16="http://schemas.microsoft.com/office/drawing/2014/main" id="{AF4FA90A-8D94-4A98-8514-93EAEFE86F33}"/>
                  </a:ext>
                </a:extLst>
              </p:cNvPr>
              <p:cNvGrpSpPr/>
              <p:nvPr/>
            </p:nvGrpSpPr>
            <p:grpSpPr>
              <a:xfrm>
                <a:off x="4609421" y="3577398"/>
                <a:ext cx="31499" cy="27001"/>
                <a:chOff x="4609421" y="3577398"/>
                <a:chExt cx="31499" cy="27001"/>
              </a:xfrm>
            </p:grpSpPr>
            <p:sp>
              <p:nvSpPr>
                <p:cNvPr id="881" name="Google Shape;4177;p47">
                  <a:extLst>
                    <a:ext uri="{FF2B5EF4-FFF2-40B4-BE49-F238E27FC236}">
                      <a16:creationId xmlns:a16="http://schemas.microsoft.com/office/drawing/2014/main" id="{84647163-50FD-4F5E-A6AF-C30F9F6694C7}"/>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4178;p47">
                  <a:extLst>
                    <a:ext uri="{FF2B5EF4-FFF2-40B4-BE49-F238E27FC236}">
                      <a16:creationId xmlns:a16="http://schemas.microsoft.com/office/drawing/2014/main" id="{19A9579D-6C83-48DF-923E-87CB54E382EB}"/>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4179;p47">
                <a:extLst>
                  <a:ext uri="{FF2B5EF4-FFF2-40B4-BE49-F238E27FC236}">
                    <a16:creationId xmlns:a16="http://schemas.microsoft.com/office/drawing/2014/main" id="{6BAC8FC2-CD54-4C79-94CA-48483AB1899F}"/>
                  </a:ext>
                </a:extLst>
              </p:cNvPr>
              <p:cNvGrpSpPr/>
              <p:nvPr/>
            </p:nvGrpSpPr>
            <p:grpSpPr>
              <a:xfrm>
                <a:off x="4649289" y="3577398"/>
                <a:ext cx="31499" cy="27001"/>
                <a:chOff x="4649289" y="3577398"/>
                <a:chExt cx="31499" cy="27001"/>
              </a:xfrm>
            </p:grpSpPr>
            <p:sp>
              <p:nvSpPr>
                <p:cNvPr id="879" name="Google Shape;4180;p47">
                  <a:extLst>
                    <a:ext uri="{FF2B5EF4-FFF2-40B4-BE49-F238E27FC236}">
                      <a16:creationId xmlns:a16="http://schemas.microsoft.com/office/drawing/2014/main" id="{75C7C37E-CE66-443A-A0EB-CC023E7BB648}"/>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4181;p47">
                  <a:extLst>
                    <a:ext uri="{FF2B5EF4-FFF2-40B4-BE49-F238E27FC236}">
                      <a16:creationId xmlns:a16="http://schemas.microsoft.com/office/drawing/2014/main" id="{E77EBA60-2C9E-4B7C-A90F-972795A5CF3C}"/>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4182;p47">
                <a:extLst>
                  <a:ext uri="{FF2B5EF4-FFF2-40B4-BE49-F238E27FC236}">
                    <a16:creationId xmlns:a16="http://schemas.microsoft.com/office/drawing/2014/main" id="{9E58FE65-089D-45B9-AE1B-09C5D64E0999}"/>
                  </a:ext>
                </a:extLst>
              </p:cNvPr>
              <p:cNvGrpSpPr/>
              <p:nvPr/>
            </p:nvGrpSpPr>
            <p:grpSpPr>
              <a:xfrm>
                <a:off x="4605614" y="3639523"/>
                <a:ext cx="31499" cy="26906"/>
                <a:chOff x="4605614" y="3639523"/>
                <a:chExt cx="31499" cy="26906"/>
              </a:xfrm>
            </p:grpSpPr>
            <p:sp>
              <p:nvSpPr>
                <p:cNvPr id="877" name="Google Shape;4183;p47">
                  <a:extLst>
                    <a:ext uri="{FF2B5EF4-FFF2-40B4-BE49-F238E27FC236}">
                      <a16:creationId xmlns:a16="http://schemas.microsoft.com/office/drawing/2014/main" id="{AD1E6A6C-CD73-4FE7-8B05-2898B5DF0AA0}"/>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4184;p47">
                  <a:extLst>
                    <a:ext uri="{FF2B5EF4-FFF2-40B4-BE49-F238E27FC236}">
                      <a16:creationId xmlns:a16="http://schemas.microsoft.com/office/drawing/2014/main" id="{677FB6CF-D202-46CD-B1F9-D2A146400421}"/>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4185;p47">
                <a:extLst>
                  <a:ext uri="{FF2B5EF4-FFF2-40B4-BE49-F238E27FC236}">
                    <a16:creationId xmlns:a16="http://schemas.microsoft.com/office/drawing/2014/main" id="{D6914204-A6F6-4E86-A463-29AFB709C0CF}"/>
                  </a:ext>
                </a:extLst>
              </p:cNvPr>
              <p:cNvGrpSpPr/>
              <p:nvPr/>
            </p:nvGrpSpPr>
            <p:grpSpPr>
              <a:xfrm>
                <a:off x="4785149" y="3618846"/>
                <a:ext cx="26930" cy="26843"/>
                <a:chOff x="4785149" y="3618846"/>
                <a:chExt cx="26930" cy="26843"/>
              </a:xfrm>
            </p:grpSpPr>
            <p:sp>
              <p:nvSpPr>
                <p:cNvPr id="875" name="Google Shape;4186;p47">
                  <a:extLst>
                    <a:ext uri="{FF2B5EF4-FFF2-40B4-BE49-F238E27FC236}">
                      <a16:creationId xmlns:a16="http://schemas.microsoft.com/office/drawing/2014/main" id="{828CD870-D311-415E-9C2F-69BB6E17A096}"/>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4187;p47">
                  <a:extLst>
                    <a:ext uri="{FF2B5EF4-FFF2-40B4-BE49-F238E27FC236}">
                      <a16:creationId xmlns:a16="http://schemas.microsoft.com/office/drawing/2014/main" id="{A33174A7-AD95-40CD-A36B-C7FC0119BA87}"/>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4188;p47">
                <a:extLst>
                  <a:ext uri="{FF2B5EF4-FFF2-40B4-BE49-F238E27FC236}">
                    <a16:creationId xmlns:a16="http://schemas.microsoft.com/office/drawing/2014/main" id="{35DE3870-174C-45F9-9AC7-078E589D0784}"/>
                  </a:ext>
                </a:extLst>
              </p:cNvPr>
              <p:cNvGrpSpPr/>
              <p:nvPr/>
            </p:nvGrpSpPr>
            <p:grpSpPr>
              <a:xfrm>
                <a:off x="4810167" y="3601567"/>
                <a:ext cx="31405" cy="26898"/>
                <a:chOff x="4810167" y="3601567"/>
                <a:chExt cx="31405" cy="26898"/>
              </a:xfrm>
            </p:grpSpPr>
            <p:sp>
              <p:nvSpPr>
                <p:cNvPr id="873" name="Google Shape;4189;p47">
                  <a:extLst>
                    <a:ext uri="{FF2B5EF4-FFF2-40B4-BE49-F238E27FC236}">
                      <a16:creationId xmlns:a16="http://schemas.microsoft.com/office/drawing/2014/main" id="{DE0553E8-C3C3-4A51-A757-048759C36F60}"/>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4190;p47">
                  <a:extLst>
                    <a:ext uri="{FF2B5EF4-FFF2-40B4-BE49-F238E27FC236}">
                      <a16:creationId xmlns:a16="http://schemas.microsoft.com/office/drawing/2014/main" id="{31B9166F-D42A-461F-B3C4-BC510B521319}"/>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4191;p47">
                <a:extLst>
                  <a:ext uri="{FF2B5EF4-FFF2-40B4-BE49-F238E27FC236}">
                    <a16:creationId xmlns:a16="http://schemas.microsoft.com/office/drawing/2014/main" id="{58E3E76E-7D48-4FB5-8009-CEB36845F0B5}"/>
                  </a:ext>
                </a:extLst>
              </p:cNvPr>
              <p:cNvGrpSpPr/>
              <p:nvPr/>
            </p:nvGrpSpPr>
            <p:grpSpPr>
              <a:xfrm>
                <a:off x="4831002" y="3373230"/>
                <a:ext cx="31405" cy="26898"/>
                <a:chOff x="4831002" y="3373230"/>
                <a:chExt cx="31405" cy="26898"/>
              </a:xfrm>
            </p:grpSpPr>
            <p:sp>
              <p:nvSpPr>
                <p:cNvPr id="871" name="Google Shape;4192;p47">
                  <a:extLst>
                    <a:ext uri="{FF2B5EF4-FFF2-40B4-BE49-F238E27FC236}">
                      <a16:creationId xmlns:a16="http://schemas.microsoft.com/office/drawing/2014/main" id="{E4C167C6-CBFA-4D5F-9DD7-D478E0143EB5}"/>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4193;p47">
                  <a:extLst>
                    <a:ext uri="{FF2B5EF4-FFF2-40B4-BE49-F238E27FC236}">
                      <a16:creationId xmlns:a16="http://schemas.microsoft.com/office/drawing/2014/main" id="{71B65AB4-F1B3-4114-AE1C-1B4743855E9D}"/>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4194;p47">
                <a:extLst>
                  <a:ext uri="{FF2B5EF4-FFF2-40B4-BE49-F238E27FC236}">
                    <a16:creationId xmlns:a16="http://schemas.microsoft.com/office/drawing/2014/main" id="{044CD14D-AB4D-4445-8BF4-6A1BC6CA906F}"/>
                  </a:ext>
                </a:extLst>
              </p:cNvPr>
              <p:cNvGrpSpPr/>
              <p:nvPr/>
            </p:nvGrpSpPr>
            <p:grpSpPr>
              <a:xfrm>
                <a:off x="4719311" y="3355054"/>
                <a:ext cx="31499" cy="27001"/>
                <a:chOff x="4719311" y="3355054"/>
                <a:chExt cx="31499" cy="27001"/>
              </a:xfrm>
            </p:grpSpPr>
            <p:sp>
              <p:nvSpPr>
                <p:cNvPr id="869" name="Google Shape;4195;p47">
                  <a:extLst>
                    <a:ext uri="{FF2B5EF4-FFF2-40B4-BE49-F238E27FC236}">
                      <a16:creationId xmlns:a16="http://schemas.microsoft.com/office/drawing/2014/main" id="{0221ECC6-FFA7-471E-BDDA-507CB33ABAE9}"/>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4196;p47">
                  <a:extLst>
                    <a:ext uri="{FF2B5EF4-FFF2-40B4-BE49-F238E27FC236}">
                      <a16:creationId xmlns:a16="http://schemas.microsoft.com/office/drawing/2014/main" id="{28351FC5-1AF3-4252-AB48-DDEA800A0DF1}"/>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4197;p47">
                <a:extLst>
                  <a:ext uri="{FF2B5EF4-FFF2-40B4-BE49-F238E27FC236}">
                    <a16:creationId xmlns:a16="http://schemas.microsoft.com/office/drawing/2014/main" id="{6769A1CF-14F7-43CD-B3D6-F44F0C40A540}"/>
                  </a:ext>
                </a:extLst>
              </p:cNvPr>
              <p:cNvGrpSpPr/>
              <p:nvPr/>
            </p:nvGrpSpPr>
            <p:grpSpPr>
              <a:xfrm>
                <a:off x="4798755" y="3450260"/>
                <a:ext cx="26930" cy="26930"/>
                <a:chOff x="4798755" y="3450260"/>
                <a:chExt cx="26930" cy="26930"/>
              </a:xfrm>
            </p:grpSpPr>
            <p:sp>
              <p:nvSpPr>
                <p:cNvPr id="867" name="Google Shape;4198;p47">
                  <a:extLst>
                    <a:ext uri="{FF2B5EF4-FFF2-40B4-BE49-F238E27FC236}">
                      <a16:creationId xmlns:a16="http://schemas.microsoft.com/office/drawing/2014/main" id="{AEF94231-029D-46F0-A267-0265A35FDEF5}"/>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4199;p47">
                  <a:extLst>
                    <a:ext uri="{FF2B5EF4-FFF2-40B4-BE49-F238E27FC236}">
                      <a16:creationId xmlns:a16="http://schemas.microsoft.com/office/drawing/2014/main" id="{3171ED46-06CC-4BB2-B77E-12D22BCB69E7}"/>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4200;p47">
                <a:extLst>
                  <a:ext uri="{FF2B5EF4-FFF2-40B4-BE49-F238E27FC236}">
                    <a16:creationId xmlns:a16="http://schemas.microsoft.com/office/drawing/2014/main" id="{A30C6B07-3529-404C-BA0F-321DA5A37B8F}"/>
                  </a:ext>
                </a:extLst>
              </p:cNvPr>
              <p:cNvGrpSpPr/>
              <p:nvPr/>
            </p:nvGrpSpPr>
            <p:grpSpPr>
              <a:xfrm>
                <a:off x="4645576" y="3467555"/>
                <a:ext cx="31405" cy="26953"/>
                <a:chOff x="4645576" y="3467555"/>
                <a:chExt cx="31405" cy="26953"/>
              </a:xfrm>
            </p:grpSpPr>
            <p:sp>
              <p:nvSpPr>
                <p:cNvPr id="865" name="Google Shape;4201;p47">
                  <a:extLst>
                    <a:ext uri="{FF2B5EF4-FFF2-40B4-BE49-F238E27FC236}">
                      <a16:creationId xmlns:a16="http://schemas.microsoft.com/office/drawing/2014/main" id="{02BF5E42-FD14-428A-9E72-93231128DFC6}"/>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4202;p47">
                  <a:extLst>
                    <a:ext uri="{FF2B5EF4-FFF2-40B4-BE49-F238E27FC236}">
                      <a16:creationId xmlns:a16="http://schemas.microsoft.com/office/drawing/2014/main" id="{C5A332F3-C919-478A-8DB4-20AD1A8214F2}"/>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4203;p47">
                <a:extLst>
                  <a:ext uri="{FF2B5EF4-FFF2-40B4-BE49-F238E27FC236}">
                    <a16:creationId xmlns:a16="http://schemas.microsoft.com/office/drawing/2014/main" id="{A524C76D-98E3-44EB-84F0-BB2B9B550B41}"/>
                  </a:ext>
                </a:extLst>
              </p:cNvPr>
              <p:cNvGrpSpPr/>
              <p:nvPr/>
            </p:nvGrpSpPr>
            <p:grpSpPr>
              <a:xfrm>
                <a:off x="4687631" y="3583965"/>
                <a:ext cx="31499" cy="26898"/>
                <a:chOff x="4687631" y="3583965"/>
                <a:chExt cx="31499" cy="26898"/>
              </a:xfrm>
            </p:grpSpPr>
            <p:sp>
              <p:nvSpPr>
                <p:cNvPr id="863" name="Google Shape;4204;p47">
                  <a:extLst>
                    <a:ext uri="{FF2B5EF4-FFF2-40B4-BE49-F238E27FC236}">
                      <a16:creationId xmlns:a16="http://schemas.microsoft.com/office/drawing/2014/main" id="{D6E5974E-9955-4AF1-AD28-E0D8CE25E82F}"/>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4205;p47">
                  <a:extLst>
                    <a:ext uri="{FF2B5EF4-FFF2-40B4-BE49-F238E27FC236}">
                      <a16:creationId xmlns:a16="http://schemas.microsoft.com/office/drawing/2014/main" id="{181348AC-97A6-491D-AC78-5E47DD79BFEA}"/>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4206;p47">
                <a:extLst>
                  <a:ext uri="{FF2B5EF4-FFF2-40B4-BE49-F238E27FC236}">
                    <a16:creationId xmlns:a16="http://schemas.microsoft.com/office/drawing/2014/main" id="{D677D79E-F8FA-4604-A754-9A1C0634134F}"/>
                  </a:ext>
                </a:extLst>
              </p:cNvPr>
              <p:cNvGrpSpPr/>
              <p:nvPr/>
            </p:nvGrpSpPr>
            <p:grpSpPr>
              <a:xfrm>
                <a:off x="4719311" y="3471314"/>
                <a:ext cx="31499" cy="27001"/>
                <a:chOff x="4719311" y="3471314"/>
                <a:chExt cx="31499" cy="27001"/>
              </a:xfrm>
            </p:grpSpPr>
            <p:sp>
              <p:nvSpPr>
                <p:cNvPr id="861" name="Google Shape;4207;p47">
                  <a:extLst>
                    <a:ext uri="{FF2B5EF4-FFF2-40B4-BE49-F238E27FC236}">
                      <a16:creationId xmlns:a16="http://schemas.microsoft.com/office/drawing/2014/main" id="{ADDF28BA-55DE-4CAC-B95E-94000FC8A8BD}"/>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4208;p47">
                  <a:extLst>
                    <a:ext uri="{FF2B5EF4-FFF2-40B4-BE49-F238E27FC236}">
                      <a16:creationId xmlns:a16="http://schemas.microsoft.com/office/drawing/2014/main" id="{803067AC-D99B-4F5D-9F13-5D0D79791EEA}"/>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4209;p47">
                <a:extLst>
                  <a:ext uri="{FF2B5EF4-FFF2-40B4-BE49-F238E27FC236}">
                    <a16:creationId xmlns:a16="http://schemas.microsoft.com/office/drawing/2014/main" id="{B4C7A682-82E1-4D27-B7F4-AE66147A1CB1}"/>
                  </a:ext>
                </a:extLst>
              </p:cNvPr>
              <p:cNvGrpSpPr/>
              <p:nvPr/>
            </p:nvGrpSpPr>
            <p:grpSpPr>
              <a:xfrm>
                <a:off x="4719311" y="3434404"/>
                <a:ext cx="31499" cy="26898"/>
                <a:chOff x="4719311" y="3434404"/>
                <a:chExt cx="31499" cy="26898"/>
              </a:xfrm>
            </p:grpSpPr>
            <p:sp>
              <p:nvSpPr>
                <p:cNvPr id="859" name="Google Shape;4210;p47">
                  <a:extLst>
                    <a:ext uri="{FF2B5EF4-FFF2-40B4-BE49-F238E27FC236}">
                      <a16:creationId xmlns:a16="http://schemas.microsoft.com/office/drawing/2014/main" id="{F05B6427-16D9-40C1-939C-12A1B7011B8B}"/>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4211;p47">
                  <a:extLst>
                    <a:ext uri="{FF2B5EF4-FFF2-40B4-BE49-F238E27FC236}">
                      <a16:creationId xmlns:a16="http://schemas.microsoft.com/office/drawing/2014/main" id="{FB135B7C-C577-47D7-BDE1-3E7C4D48E176}"/>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4212;p47">
                <a:extLst>
                  <a:ext uri="{FF2B5EF4-FFF2-40B4-BE49-F238E27FC236}">
                    <a16:creationId xmlns:a16="http://schemas.microsoft.com/office/drawing/2014/main" id="{BB5602C8-7A9A-4454-8AFA-EAC08CB07FBA}"/>
                  </a:ext>
                </a:extLst>
              </p:cNvPr>
              <p:cNvGrpSpPr/>
              <p:nvPr/>
            </p:nvGrpSpPr>
            <p:grpSpPr>
              <a:xfrm>
                <a:off x="4768876" y="3401772"/>
                <a:ext cx="31499" cy="26898"/>
                <a:chOff x="4768876" y="3401772"/>
                <a:chExt cx="31499" cy="26898"/>
              </a:xfrm>
            </p:grpSpPr>
            <p:sp>
              <p:nvSpPr>
                <p:cNvPr id="857" name="Google Shape;4213;p47">
                  <a:extLst>
                    <a:ext uri="{FF2B5EF4-FFF2-40B4-BE49-F238E27FC236}">
                      <a16:creationId xmlns:a16="http://schemas.microsoft.com/office/drawing/2014/main" id="{BAF56BDD-9C42-4CD4-83A2-D8763E4C8C1F}"/>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4214;p47">
                  <a:extLst>
                    <a:ext uri="{FF2B5EF4-FFF2-40B4-BE49-F238E27FC236}">
                      <a16:creationId xmlns:a16="http://schemas.microsoft.com/office/drawing/2014/main" id="{8D67317D-5D86-4C1D-AA1F-72E867A1596E}"/>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4215;p47">
                <a:extLst>
                  <a:ext uri="{FF2B5EF4-FFF2-40B4-BE49-F238E27FC236}">
                    <a16:creationId xmlns:a16="http://schemas.microsoft.com/office/drawing/2014/main" id="{798D2810-89D2-4D7D-ABD8-89FB65E082D9}"/>
                  </a:ext>
                </a:extLst>
              </p:cNvPr>
              <p:cNvGrpSpPr/>
              <p:nvPr/>
            </p:nvGrpSpPr>
            <p:grpSpPr>
              <a:xfrm>
                <a:off x="4762214" y="3471377"/>
                <a:ext cx="26938" cy="26938"/>
                <a:chOff x="4762214" y="3471377"/>
                <a:chExt cx="26938" cy="26938"/>
              </a:xfrm>
            </p:grpSpPr>
            <p:sp>
              <p:nvSpPr>
                <p:cNvPr id="855" name="Google Shape;4216;p47">
                  <a:extLst>
                    <a:ext uri="{FF2B5EF4-FFF2-40B4-BE49-F238E27FC236}">
                      <a16:creationId xmlns:a16="http://schemas.microsoft.com/office/drawing/2014/main" id="{2948FBD2-57E6-463E-A6C2-46FD4AD51AAC}"/>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217;p47">
                  <a:extLst>
                    <a:ext uri="{FF2B5EF4-FFF2-40B4-BE49-F238E27FC236}">
                      <a16:creationId xmlns:a16="http://schemas.microsoft.com/office/drawing/2014/main" id="{07B74901-14D4-4BA3-83E2-D5ECF26EAE2E}"/>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4218;p47">
                <a:extLst>
                  <a:ext uri="{FF2B5EF4-FFF2-40B4-BE49-F238E27FC236}">
                    <a16:creationId xmlns:a16="http://schemas.microsoft.com/office/drawing/2014/main" id="{8173F59B-0E09-413A-ADCC-AFF586FCC884}"/>
                  </a:ext>
                </a:extLst>
              </p:cNvPr>
              <p:cNvGrpSpPr/>
              <p:nvPr/>
            </p:nvGrpSpPr>
            <p:grpSpPr>
              <a:xfrm>
                <a:off x="4790473" y="3344782"/>
                <a:ext cx="31405" cy="26898"/>
                <a:chOff x="4790473" y="3344782"/>
                <a:chExt cx="31405" cy="26898"/>
              </a:xfrm>
            </p:grpSpPr>
            <p:sp>
              <p:nvSpPr>
                <p:cNvPr id="853" name="Google Shape;4219;p47">
                  <a:extLst>
                    <a:ext uri="{FF2B5EF4-FFF2-40B4-BE49-F238E27FC236}">
                      <a16:creationId xmlns:a16="http://schemas.microsoft.com/office/drawing/2014/main" id="{23533E46-29CC-4DA7-A1E8-0DC8115A67A5}"/>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220;p47">
                  <a:extLst>
                    <a:ext uri="{FF2B5EF4-FFF2-40B4-BE49-F238E27FC236}">
                      <a16:creationId xmlns:a16="http://schemas.microsoft.com/office/drawing/2014/main" id="{63F96190-EE05-429D-A4E2-D8CCC5E75B1D}"/>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4221;p47">
                <a:extLst>
                  <a:ext uri="{FF2B5EF4-FFF2-40B4-BE49-F238E27FC236}">
                    <a16:creationId xmlns:a16="http://schemas.microsoft.com/office/drawing/2014/main" id="{8F869C24-D818-4D2D-A8AD-DE77FA2250B8}"/>
                  </a:ext>
                </a:extLst>
              </p:cNvPr>
              <p:cNvGrpSpPr/>
              <p:nvPr/>
            </p:nvGrpSpPr>
            <p:grpSpPr>
              <a:xfrm>
                <a:off x="4823774" y="3950733"/>
                <a:ext cx="37398" cy="32034"/>
                <a:chOff x="4823774" y="3950733"/>
                <a:chExt cx="37398" cy="32034"/>
              </a:xfrm>
            </p:grpSpPr>
            <p:sp>
              <p:nvSpPr>
                <p:cNvPr id="851" name="Google Shape;4222;p47">
                  <a:extLst>
                    <a:ext uri="{FF2B5EF4-FFF2-40B4-BE49-F238E27FC236}">
                      <a16:creationId xmlns:a16="http://schemas.microsoft.com/office/drawing/2014/main" id="{0C298A09-6C09-40AF-9D80-E65F68BD2BF3}"/>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4223;p47">
                  <a:extLst>
                    <a:ext uri="{FF2B5EF4-FFF2-40B4-BE49-F238E27FC236}">
                      <a16:creationId xmlns:a16="http://schemas.microsoft.com/office/drawing/2014/main" id="{ACD96C44-13CA-4FF9-920F-D8CEB4E050D5}"/>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4224;p47">
                <a:extLst>
                  <a:ext uri="{FF2B5EF4-FFF2-40B4-BE49-F238E27FC236}">
                    <a16:creationId xmlns:a16="http://schemas.microsoft.com/office/drawing/2014/main" id="{C2C56052-725F-43CE-8558-AD5B21FE466D}"/>
                  </a:ext>
                </a:extLst>
              </p:cNvPr>
              <p:cNvGrpSpPr/>
              <p:nvPr/>
            </p:nvGrpSpPr>
            <p:grpSpPr>
              <a:xfrm>
                <a:off x="4823396" y="4110566"/>
                <a:ext cx="31405" cy="26906"/>
                <a:chOff x="4823396" y="4110566"/>
                <a:chExt cx="31405" cy="26906"/>
              </a:xfrm>
            </p:grpSpPr>
            <p:sp>
              <p:nvSpPr>
                <p:cNvPr id="849" name="Google Shape;4225;p47">
                  <a:extLst>
                    <a:ext uri="{FF2B5EF4-FFF2-40B4-BE49-F238E27FC236}">
                      <a16:creationId xmlns:a16="http://schemas.microsoft.com/office/drawing/2014/main" id="{1439A1DE-8A08-4B52-A796-B4B9AC6991E6}"/>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226;p47">
                  <a:extLst>
                    <a:ext uri="{FF2B5EF4-FFF2-40B4-BE49-F238E27FC236}">
                      <a16:creationId xmlns:a16="http://schemas.microsoft.com/office/drawing/2014/main" id="{FF5FB9F2-D994-4C34-A31E-59E82CB4D296}"/>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4227;p47">
                <a:extLst>
                  <a:ext uri="{FF2B5EF4-FFF2-40B4-BE49-F238E27FC236}">
                    <a16:creationId xmlns:a16="http://schemas.microsoft.com/office/drawing/2014/main" id="{3355AF19-CBD5-41DB-BC08-E949D928770D}"/>
                  </a:ext>
                </a:extLst>
              </p:cNvPr>
              <p:cNvGrpSpPr/>
              <p:nvPr/>
            </p:nvGrpSpPr>
            <p:grpSpPr>
              <a:xfrm>
                <a:off x="4838332" y="3821150"/>
                <a:ext cx="31499" cy="26898"/>
                <a:chOff x="4838332" y="3821150"/>
                <a:chExt cx="31499" cy="26898"/>
              </a:xfrm>
            </p:grpSpPr>
            <p:sp>
              <p:nvSpPr>
                <p:cNvPr id="847" name="Google Shape;4228;p47">
                  <a:extLst>
                    <a:ext uri="{FF2B5EF4-FFF2-40B4-BE49-F238E27FC236}">
                      <a16:creationId xmlns:a16="http://schemas.microsoft.com/office/drawing/2014/main" id="{CAD7B17D-0610-4E9F-8DAE-C828EA9E5717}"/>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229;p47">
                  <a:extLst>
                    <a:ext uri="{FF2B5EF4-FFF2-40B4-BE49-F238E27FC236}">
                      <a16:creationId xmlns:a16="http://schemas.microsoft.com/office/drawing/2014/main" id="{342A23FF-F463-4B37-BEAF-A6F1D792B5A1}"/>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4230;p47">
                <a:extLst>
                  <a:ext uri="{FF2B5EF4-FFF2-40B4-BE49-F238E27FC236}">
                    <a16:creationId xmlns:a16="http://schemas.microsoft.com/office/drawing/2014/main" id="{709F1D75-BEE1-4E99-9EBB-E57320FDE8D9}"/>
                  </a:ext>
                </a:extLst>
              </p:cNvPr>
              <p:cNvGrpSpPr/>
              <p:nvPr/>
            </p:nvGrpSpPr>
            <p:grpSpPr>
              <a:xfrm>
                <a:off x="4661275" y="3815007"/>
                <a:ext cx="36824" cy="31523"/>
                <a:chOff x="4661275" y="3815007"/>
                <a:chExt cx="36824" cy="31523"/>
              </a:xfrm>
            </p:grpSpPr>
            <p:sp>
              <p:nvSpPr>
                <p:cNvPr id="845" name="Google Shape;4231;p47">
                  <a:extLst>
                    <a:ext uri="{FF2B5EF4-FFF2-40B4-BE49-F238E27FC236}">
                      <a16:creationId xmlns:a16="http://schemas.microsoft.com/office/drawing/2014/main" id="{F7DA0C66-A0BA-43E7-9232-C8E4152DA7F7}"/>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232;p47">
                  <a:extLst>
                    <a:ext uri="{FF2B5EF4-FFF2-40B4-BE49-F238E27FC236}">
                      <a16:creationId xmlns:a16="http://schemas.microsoft.com/office/drawing/2014/main" id="{DE48EC8C-BB9C-49AA-BA70-366A4D07B83E}"/>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4233;p47">
                <a:extLst>
                  <a:ext uri="{FF2B5EF4-FFF2-40B4-BE49-F238E27FC236}">
                    <a16:creationId xmlns:a16="http://schemas.microsoft.com/office/drawing/2014/main" id="{51A9D450-439B-41E0-A325-E9F276DA5013}"/>
                  </a:ext>
                </a:extLst>
              </p:cNvPr>
              <p:cNvGrpSpPr/>
              <p:nvPr/>
            </p:nvGrpSpPr>
            <p:grpSpPr>
              <a:xfrm>
                <a:off x="4558998" y="3851037"/>
                <a:ext cx="33591" cy="28699"/>
                <a:chOff x="4558998" y="3851037"/>
                <a:chExt cx="33591" cy="28699"/>
              </a:xfrm>
            </p:grpSpPr>
            <p:sp>
              <p:nvSpPr>
                <p:cNvPr id="843" name="Google Shape;4234;p47">
                  <a:extLst>
                    <a:ext uri="{FF2B5EF4-FFF2-40B4-BE49-F238E27FC236}">
                      <a16:creationId xmlns:a16="http://schemas.microsoft.com/office/drawing/2014/main" id="{B23037D1-18DD-454C-B955-0345B58D0FCF}"/>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4235;p47">
                  <a:extLst>
                    <a:ext uri="{FF2B5EF4-FFF2-40B4-BE49-F238E27FC236}">
                      <a16:creationId xmlns:a16="http://schemas.microsoft.com/office/drawing/2014/main" id="{F57D5720-3112-40B5-8A66-B275338D71E1}"/>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4236;p47">
                <a:extLst>
                  <a:ext uri="{FF2B5EF4-FFF2-40B4-BE49-F238E27FC236}">
                    <a16:creationId xmlns:a16="http://schemas.microsoft.com/office/drawing/2014/main" id="{D0992C5F-8682-4083-9082-63C99A4E79B5}"/>
                  </a:ext>
                </a:extLst>
              </p:cNvPr>
              <p:cNvGrpSpPr/>
              <p:nvPr/>
            </p:nvGrpSpPr>
            <p:grpSpPr>
              <a:xfrm>
                <a:off x="4696762" y="3638587"/>
                <a:ext cx="33591" cy="28794"/>
                <a:chOff x="4696762" y="3638587"/>
                <a:chExt cx="33591" cy="28794"/>
              </a:xfrm>
            </p:grpSpPr>
            <p:sp>
              <p:nvSpPr>
                <p:cNvPr id="841" name="Google Shape;4237;p47">
                  <a:extLst>
                    <a:ext uri="{FF2B5EF4-FFF2-40B4-BE49-F238E27FC236}">
                      <a16:creationId xmlns:a16="http://schemas.microsoft.com/office/drawing/2014/main" id="{63265FBC-5163-4732-8054-D767608D269F}"/>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4238;p47">
                  <a:extLst>
                    <a:ext uri="{FF2B5EF4-FFF2-40B4-BE49-F238E27FC236}">
                      <a16:creationId xmlns:a16="http://schemas.microsoft.com/office/drawing/2014/main" id="{3CD99215-3D89-4322-A4E1-FB5FF55C6BA0}"/>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4239;p47">
                <a:extLst>
                  <a:ext uri="{FF2B5EF4-FFF2-40B4-BE49-F238E27FC236}">
                    <a16:creationId xmlns:a16="http://schemas.microsoft.com/office/drawing/2014/main" id="{27D9F881-A20A-42B7-9E91-41AC54E4B2EA}"/>
                  </a:ext>
                </a:extLst>
              </p:cNvPr>
              <p:cNvGrpSpPr/>
              <p:nvPr/>
            </p:nvGrpSpPr>
            <p:grpSpPr>
              <a:xfrm>
                <a:off x="4929479" y="3939140"/>
                <a:ext cx="33497" cy="28692"/>
                <a:chOff x="4929479" y="3939140"/>
                <a:chExt cx="33497" cy="28692"/>
              </a:xfrm>
            </p:grpSpPr>
            <p:sp>
              <p:nvSpPr>
                <p:cNvPr id="839" name="Google Shape;4240;p47">
                  <a:extLst>
                    <a:ext uri="{FF2B5EF4-FFF2-40B4-BE49-F238E27FC236}">
                      <a16:creationId xmlns:a16="http://schemas.microsoft.com/office/drawing/2014/main" id="{C51A0FB1-F1DB-4C9A-90FF-2E87A356DC45}"/>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4241;p47">
                  <a:extLst>
                    <a:ext uri="{FF2B5EF4-FFF2-40B4-BE49-F238E27FC236}">
                      <a16:creationId xmlns:a16="http://schemas.microsoft.com/office/drawing/2014/main" id="{B6D106EB-A968-400C-9CB3-F2A4532BD4CA}"/>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4242;p47">
                <a:extLst>
                  <a:ext uri="{FF2B5EF4-FFF2-40B4-BE49-F238E27FC236}">
                    <a16:creationId xmlns:a16="http://schemas.microsoft.com/office/drawing/2014/main" id="{5F86BEF1-AD70-463D-AAE9-612E5C7616F5}"/>
                  </a:ext>
                </a:extLst>
              </p:cNvPr>
              <p:cNvGrpSpPr/>
              <p:nvPr/>
            </p:nvGrpSpPr>
            <p:grpSpPr>
              <a:xfrm>
                <a:off x="4907119" y="3986039"/>
                <a:ext cx="33497" cy="28699"/>
                <a:chOff x="4907119" y="3986039"/>
                <a:chExt cx="33497" cy="28699"/>
              </a:xfrm>
            </p:grpSpPr>
            <p:sp>
              <p:nvSpPr>
                <p:cNvPr id="837" name="Google Shape;4243;p47">
                  <a:extLst>
                    <a:ext uri="{FF2B5EF4-FFF2-40B4-BE49-F238E27FC236}">
                      <a16:creationId xmlns:a16="http://schemas.microsoft.com/office/drawing/2014/main" id="{8AEE8F4E-A6BD-4AB7-BB74-1CFE11C3B268}"/>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4244;p47">
                  <a:extLst>
                    <a:ext uri="{FF2B5EF4-FFF2-40B4-BE49-F238E27FC236}">
                      <a16:creationId xmlns:a16="http://schemas.microsoft.com/office/drawing/2014/main" id="{108BAA54-8A0A-4B74-99A8-89927611F1E1}"/>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4245;p47">
                <a:extLst>
                  <a:ext uri="{FF2B5EF4-FFF2-40B4-BE49-F238E27FC236}">
                    <a16:creationId xmlns:a16="http://schemas.microsoft.com/office/drawing/2014/main" id="{44AAE1D6-5490-4191-9EBE-0ECC27DAC0A5}"/>
                  </a:ext>
                </a:extLst>
              </p:cNvPr>
              <p:cNvGrpSpPr/>
              <p:nvPr/>
            </p:nvGrpSpPr>
            <p:grpSpPr>
              <a:xfrm>
                <a:off x="4911783" y="4048102"/>
                <a:ext cx="33591" cy="28762"/>
                <a:chOff x="4911783" y="4048102"/>
                <a:chExt cx="33591" cy="28762"/>
              </a:xfrm>
            </p:grpSpPr>
            <p:sp>
              <p:nvSpPr>
                <p:cNvPr id="835" name="Google Shape;4246;p47">
                  <a:extLst>
                    <a:ext uri="{FF2B5EF4-FFF2-40B4-BE49-F238E27FC236}">
                      <a16:creationId xmlns:a16="http://schemas.microsoft.com/office/drawing/2014/main" id="{9586CCC4-1C89-4527-985B-6EBD588EB570}"/>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4247;p47">
                  <a:extLst>
                    <a:ext uri="{FF2B5EF4-FFF2-40B4-BE49-F238E27FC236}">
                      <a16:creationId xmlns:a16="http://schemas.microsoft.com/office/drawing/2014/main" id="{58D8C50F-3AE4-4C6D-9B6F-F3D77A991389}"/>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4248;p47">
                <a:extLst>
                  <a:ext uri="{FF2B5EF4-FFF2-40B4-BE49-F238E27FC236}">
                    <a16:creationId xmlns:a16="http://schemas.microsoft.com/office/drawing/2014/main" id="{EDF03BC6-C042-4312-85B9-B1FDE19ED636}"/>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4249;p47">
                <a:extLst>
                  <a:ext uri="{FF2B5EF4-FFF2-40B4-BE49-F238E27FC236}">
                    <a16:creationId xmlns:a16="http://schemas.microsoft.com/office/drawing/2014/main" id="{E1795CFE-EA82-41D0-B001-B9B595A4CDEF}"/>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4250;p47">
                <a:extLst>
                  <a:ext uri="{FF2B5EF4-FFF2-40B4-BE49-F238E27FC236}">
                    <a16:creationId xmlns:a16="http://schemas.microsoft.com/office/drawing/2014/main" id="{035686AF-E08B-4EC1-8C0B-270DF1016A92}"/>
                  </a:ext>
                </a:extLst>
              </p:cNvPr>
              <p:cNvGrpSpPr/>
              <p:nvPr/>
            </p:nvGrpSpPr>
            <p:grpSpPr>
              <a:xfrm>
                <a:off x="4762623" y="3837847"/>
                <a:ext cx="42416" cy="36273"/>
                <a:chOff x="4762623" y="3837847"/>
                <a:chExt cx="42416" cy="36273"/>
              </a:xfrm>
            </p:grpSpPr>
            <p:sp>
              <p:nvSpPr>
                <p:cNvPr id="833" name="Google Shape;4251;p47">
                  <a:extLst>
                    <a:ext uri="{FF2B5EF4-FFF2-40B4-BE49-F238E27FC236}">
                      <a16:creationId xmlns:a16="http://schemas.microsoft.com/office/drawing/2014/main" id="{C9299C13-60A8-404C-A0EC-CC18FFDD56E3}"/>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4252;p47">
                  <a:extLst>
                    <a:ext uri="{FF2B5EF4-FFF2-40B4-BE49-F238E27FC236}">
                      <a16:creationId xmlns:a16="http://schemas.microsoft.com/office/drawing/2014/main" id="{6E757042-3B12-4EB1-9837-C9283126B7D6}"/>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4253;p47">
                <a:extLst>
                  <a:ext uri="{FF2B5EF4-FFF2-40B4-BE49-F238E27FC236}">
                    <a16:creationId xmlns:a16="http://schemas.microsoft.com/office/drawing/2014/main" id="{AB05730C-CB65-4D2B-8C0B-F793F40698D6}"/>
                  </a:ext>
                </a:extLst>
              </p:cNvPr>
              <p:cNvGrpSpPr/>
              <p:nvPr/>
            </p:nvGrpSpPr>
            <p:grpSpPr>
              <a:xfrm>
                <a:off x="4746044" y="4104966"/>
                <a:ext cx="33497" cy="28699"/>
                <a:chOff x="4746044" y="4104966"/>
                <a:chExt cx="33497" cy="28699"/>
              </a:xfrm>
            </p:grpSpPr>
            <p:sp>
              <p:nvSpPr>
                <p:cNvPr id="831" name="Google Shape;4254;p47">
                  <a:extLst>
                    <a:ext uri="{FF2B5EF4-FFF2-40B4-BE49-F238E27FC236}">
                      <a16:creationId xmlns:a16="http://schemas.microsoft.com/office/drawing/2014/main" id="{0F75BAFC-AF26-4AF7-AE1F-62E153F31335}"/>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4255;p47">
                  <a:extLst>
                    <a:ext uri="{FF2B5EF4-FFF2-40B4-BE49-F238E27FC236}">
                      <a16:creationId xmlns:a16="http://schemas.microsoft.com/office/drawing/2014/main" id="{8A3BC7BA-F4DD-4C31-94C2-AC13C5EAAF29}"/>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4256;p47">
                <a:extLst>
                  <a:ext uri="{FF2B5EF4-FFF2-40B4-BE49-F238E27FC236}">
                    <a16:creationId xmlns:a16="http://schemas.microsoft.com/office/drawing/2014/main" id="{5E4F72A9-1247-4B51-BCF0-31B2FBA27A3A}"/>
                  </a:ext>
                </a:extLst>
              </p:cNvPr>
              <p:cNvGrpSpPr/>
              <p:nvPr/>
            </p:nvGrpSpPr>
            <p:grpSpPr>
              <a:xfrm>
                <a:off x="4859646" y="4162554"/>
                <a:ext cx="33591" cy="28762"/>
                <a:chOff x="4859646" y="4162554"/>
                <a:chExt cx="33591" cy="28762"/>
              </a:xfrm>
            </p:grpSpPr>
            <p:sp>
              <p:nvSpPr>
                <p:cNvPr id="829" name="Google Shape;4257;p47">
                  <a:extLst>
                    <a:ext uri="{FF2B5EF4-FFF2-40B4-BE49-F238E27FC236}">
                      <a16:creationId xmlns:a16="http://schemas.microsoft.com/office/drawing/2014/main" id="{71D5D283-794C-4B06-A17C-29144BA578ED}"/>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4258;p47">
                  <a:extLst>
                    <a:ext uri="{FF2B5EF4-FFF2-40B4-BE49-F238E27FC236}">
                      <a16:creationId xmlns:a16="http://schemas.microsoft.com/office/drawing/2014/main" id="{6E6ABE84-2DBA-4557-8CDE-D320E7B1263F}"/>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7" name="Google Shape;4259;p47">
              <a:extLst>
                <a:ext uri="{FF2B5EF4-FFF2-40B4-BE49-F238E27FC236}">
                  <a16:creationId xmlns:a16="http://schemas.microsoft.com/office/drawing/2014/main" id="{5D0C2612-5D03-4239-811A-3F05353AC237}"/>
                </a:ext>
              </a:extLst>
            </p:cNvPr>
            <p:cNvGrpSpPr/>
            <p:nvPr/>
          </p:nvGrpSpPr>
          <p:grpSpPr>
            <a:xfrm>
              <a:off x="3597785" y="3274438"/>
              <a:ext cx="855610" cy="1122100"/>
              <a:chOff x="3597785" y="3274438"/>
              <a:chExt cx="855610" cy="1122100"/>
            </a:xfrm>
          </p:grpSpPr>
          <p:grpSp>
            <p:nvGrpSpPr>
              <p:cNvPr id="268" name="Google Shape;4260;p47">
                <a:extLst>
                  <a:ext uri="{FF2B5EF4-FFF2-40B4-BE49-F238E27FC236}">
                    <a16:creationId xmlns:a16="http://schemas.microsoft.com/office/drawing/2014/main" id="{97E880C5-C417-48A3-9DF7-F9DB4A5D113F}"/>
                  </a:ext>
                </a:extLst>
              </p:cNvPr>
              <p:cNvGrpSpPr/>
              <p:nvPr/>
            </p:nvGrpSpPr>
            <p:grpSpPr>
              <a:xfrm>
                <a:off x="3617857" y="3284717"/>
                <a:ext cx="826785" cy="1099165"/>
                <a:chOff x="3617857" y="3284717"/>
                <a:chExt cx="826785" cy="1099165"/>
              </a:xfrm>
            </p:grpSpPr>
            <p:sp>
              <p:nvSpPr>
                <p:cNvPr id="660" name="Google Shape;4261;p47">
                  <a:extLst>
                    <a:ext uri="{FF2B5EF4-FFF2-40B4-BE49-F238E27FC236}">
                      <a16:creationId xmlns:a16="http://schemas.microsoft.com/office/drawing/2014/main" id="{4523B046-B373-439E-BD4F-5D7E6B8EC78D}"/>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4262;p47">
                  <a:extLst>
                    <a:ext uri="{FF2B5EF4-FFF2-40B4-BE49-F238E27FC236}">
                      <a16:creationId xmlns:a16="http://schemas.microsoft.com/office/drawing/2014/main" id="{37EE2012-0A56-4992-8738-ED6E7C0DBADE}"/>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4263;p47">
                  <a:extLst>
                    <a:ext uri="{FF2B5EF4-FFF2-40B4-BE49-F238E27FC236}">
                      <a16:creationId xmlns:a16="http://schemas.microsoft.com/office/drawing/2014/main" id="{4F08EF28-7D0C-4594-9EB5-C0AD35128F6A}"/>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4264;p47">
                  <a:extLst>
                    <a:ext uri="{FF2B5EF4-FFF2-40B4-BE49-F238E27FC236}">
                      <a16:creationId xmlns:a16="http://schemas.microsoft.com/office/drawing/2014/main" id="{14BFD93D-3413-4667-9288-780C55D6D813}"/>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4265;p47">
                  <a:extLst>
                    <a:ext uri="{FF2B5EF4-FFF2-40B4-BE49-F238E27FC236}">
                      <a16:creationId xmlns:a16="http://schemas.microsoft.com/office/drawing/2014/main" id="{E37D1AE7-C7C3-497B-9D21-4D91F7E832D0}"/>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4266;p47">
                  <a:extLst>
                    <a:ext uri="{FF2B5EF4-FFF2-40B4-BE49-F238E27FC236}">
                      <a16:creationId xmlns:a16="http://schemas.microsoft.com/office/drawing/2014/main" id="{36D27100-80AA-4834-B82D-829A41E6C9CC}"/>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4267;p47">
                  <a:extLst>
                    <a:ext uri="{FF2B5EF4-FFF2-40B4-BE49-F238E27FC236}">
                      <a16:creationId xmlns:a16="http://schemas.microsoft.com/office/drawing/2014/main" id="{FFCFCBEF-988F-4E30-A9DD-1D8D74E67D94}"/>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4268;p47">
                  <a:extLst>
                    <a:ext uri="{FF2B5EF4-FFF2-40B4-BE49-F238E27FC236}">
                      <a16:creationId xmlns:a16="http://schemas.microsoft.com/office/drawing/2014/main" id="{8E4C2C97-64A7-4362-9575-383919284C10}"/>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4269;p47">
                  <a:extLst>
                    <a:ext uri="{FF2B5EF4-FFF2-40B4-BE49-F238E27FC236}">
                      <a16:creationId xmlns:a16="http://schemas.microsoft.com/office/drawing/2014/main" id="{0EA23137-840A-49DB-885B-C226CDA5113D}"/>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4270;p47">
                  <a:extLst>
                    <a:ext uri="{FF2B5EF4-FFF2-40B4-BE49-F238E27FC236}">
                      <a16:creationId xmlns:a16="http://schemas.microsoft.com/office/drawing/2014/main" id="{5F4BDC7F-A346-4491-B03F-A100DA31C07C}"/>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4271;p47">
                  <a:extLst>
                    <a:ext uri="{FF2B5EF4-FFF2-40B4-BE49-F238E27FC236}">
                      <a16:creationId xmlns:a16="http://schemas.microsoft.com/office/drawing/2014/main" id="{C44F787A-F0C3-4D4B-881C-1C425E0DBB6E}"/>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4272;p47">
                  <a:extLst>
                    <a:ext uri="{FF2B5EF4-FFF2-40B4-BE49-F238E27FC236}">
                      <a16:creationId xmlns:a16="http://schemas.microsoft.com/office/drawing/2014/main" id="{2490CCAB-8128-441C-8DBB-8FBE03210700}"/>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273;p47">
                  <a:extLst>
                    <a:ext uri="{FF2B5EF4-FFF2-40B4-BE49-F238E27FC236}">
                      <a16:creationId xmlns:a16="http://schemas.microsoft.com/office/drawing/2014/main" id="{789163D3-31C9-47F7-9B30-B44140669D09}"/>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274;p47">
                  <a:extLst>
                    <a:ext uri="{FF2B5EF4-FFF2-40B4-BE49-F238E27FC236}">
                      <a16:creationId xmlns:a16="http://schemas.microsoft.com/office/drawing/2014/main" id="{8DF86257-E1B8-42E9-B326-07DEB9807521}"/>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275;p47">
                  <a:extLst>
                    <a:ext uri="{FF2B5EF4-FFF2-40B4-BE49-F238E27FC236}">
                      <a16:creationId xmlns:a16="http://schemas.microsoft.com/office/drawing/2014/main" id="{FDEBC20B-F837-4F1B-A63E-A3C5D2D52A01}"/>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276;p47">
                  <a:extLst>
                    <a:ext uri="{FF2B5EF4-FFF2-40B4-BE49-F238E27FC236}">
                      <a16:creationId xmlns:a16="http://schemas.microsoft.com/office/drawing/2014/main" id="{D7D9F349-96DB-422C-9B9F-4BFCFD5796BD}"/>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277;p47">
                  <a:extLst>
                    <a:ext uri="{FF2B5EF4-FFF2-40B4-BE49-F238E27FC236}">
                      <a16:creationId xmlns:a16="http://schemas.microsoft.com/office/drawing/2014/main" id="{F96E5B92-76E0-482C-A232-C909D886F9FC}"/>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278;p47">
                  <a:extLst>
                    <a:ext uri="{FF2B5EF4-FFF2-40B4-BE49-F238E27FC236}">
                      <a16:creationId xmlns:a16="http://schemas.microsoft.com/office/drawing/2014/main" id="{2BD039BD-1550-4FB2-A28D-8962534606B2}"/>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279;p47">
                  <a:extLst>
                    <a:ext uri="{FF2B5EF4-FFF2-40B4-BE49-F238E27FC236}">
                      <a16:creationId xmlns:a16="http://schemas.microsoft.com/office/drawing/2014/main" id="{F4F314FE-84CA-446C-A685-788E34FC0433}"/>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280;p47">
                  <a:extLst>
                    <a:ext uri="{FF2B5EF4-FFF2-40B4-BE49-F238E27FC236}">
                      <a16:creationId xmlns:a16="http://schemas.microsoft.com/office/drawing/2014/main" id="{11B15403-F4C8-4A01-893C-AA51EF823CB0}"/>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281;p47">
                  <a:extLst>
                    <a:ext uri="{FF2B5EF4-FFF2-40B4-BE49-F238E27FC236}">
                      <a16:creationId xmlns:a16="http://schemas.microsoft.com/office/drawing/2014/main" id="{C23D9E53-870A-40D3-A083-D4C98D7902B0}"/>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282;p47">
                  <a:extLst>
                    <a:ext uri="{FF2B5EF4-FFF2-40B4-BE49-F238E27FC236}">
                      <a16:creationId xmlns:a16="http://schemas.microsoft.com/office/drawing/2014/main" id="{9923E369-34D5-426D-9D57-B965E1D52901}"/>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283;p47">
                  <a:extLst>
                    <a:ext uri="{FF2B5EF4-FFF2-40B4-BE49-F238E27FC236}">
                      <a16:creationId xmlns:a16="http://schemas.microsoft.com/office/drawing/2014/main" id="{163D9028-0409-4E39-BF11-A9CC32059527}"/>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284;p47">
                  <a:extLst>
                    <a:ext uri="{FF2B5EF4-FFF2-40B4-BE49-F238E27FC236}">
                      <a16:creationId xmlns:a16="http://schemas.microsoft.com/office/drawing/2014/main" id="{648A72E9-3D1C-458E-9543-C173D218CCFA}"/>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285;p47">
                  <a:extLst>
                    <a:ext uri="{FF2B5EF4-FFF2-40B4-BE49-F238E27FC236}">
                      <a16:creationId xmlns:a16="http://schemas.microsoft.com/office/drawing/2014/main" id="{61784984-C7BC-4B59-B85F-69D62377A4A2}"/>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286;p47">
                  <a:extLst>
                    <a:ext uri="{FF2B5EF4-FFF2-40B4-BE49-F238E27FC236}">
                      <a16:creationId xmlns:a16="http://schemas.microsoft.com/office/drawing/2014/main" id="{0AB11D25-2323-4526-838E-7147D33C5589}"/>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287;p47">
                  <a:extLst>
                    <a:ext uri="{FF2B5EF4-FFF2-40B4-BE49-F238E27FC236}">
                      <a16:creationId xmlns:a16="http://schemas.microsoft.com/office/drawing/2014/main" id="{7DB81961-D688-464E-BADC-E55F3C79EFA0}"/>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288;p47">
                  <a:extLst>
                    <a:ext uri="{FF2B5EF4-FFF2-40B4-BE49-F238E27FC236}">
                      <a16:creationId xmlns:a16="http://schemas.microsoft.com/office/drawing/2014/main" id="{89CB7EE5-4B1C-4530-8B5F-E528A6D4AA32}"/>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289;p47">
                  <a:extLst>
                    <a:ext uri="{FF2B5EF4-FFF2-40B4-BE49-F238E27FC236}">
                      <a16:creationId xmlns:a16="http://schemas.microsoft.com/office/drawing/2014/main" id="{35E69DCC-EA25-431C-9B66-48E345ED6D46}"/>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4290;p47">
                  <a:extLst>
                    <a:ext uri="{FF2B5EF4-FFF2-40B4-BE49-F238E27FC236}">
                      <a16:creationId xmlns:a16="http://schemas.microsoft.com/office/drawing/2014/main" id="{852DB4AD-FB6E-4863-8788-D2725AD74A63}"/>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4291;p47">
                  <a:extLst>
                    <a:ext uri="{FF2B5EF4-FFF2-40B4-BE49-F238E27FC236}">
                      <a16:creationId xmlns:a16="http://schemas.microsoft.com/office/drawing/2014/main" id="{F0E413DA-E17D-4722-A086-E10D68CB9AC7}"/>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4292;p47">
                  <a:extLst>
                    <a:ext uri="{FF2B5EF4-FFF2-40B4-BE49-F238E27FC236}">
                      <a16:creationId xmlns:a16="http://schemas.microsoft.com/office/drawing/2014/main" id="{0353C7C1-7AED-43C8-88ED-1D492C353019}"/>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4293;p47">
                  <a:extLst>
                    <a:ext uri="{FF2B5EF4-FFF2-40B4-BE49-F238E27FC236}">
                      <a16:creationId xmlns:a16="http://schemas.microsoft.com/office/drawing/2014/main" id="{5075751D-5D59-457D-9805-A53AAA91D3DD}"/>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4294;p47">
                  <a:extLst>
                    <a:ext uri="{FF2B5EF4-FFF2-40B4-BE49-F238E27FC236}">
                      <a16:creationId xmlns:a16="http://schemas.microsoft.com/office/drawing/2014/main" id="{12B8E467-9092-4440-81A9-4CA59E879585}"/>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4295;p47">
                  <a:extLst>
                    <a:ext uri="{FF2B5EF4-FFF2-40B4-BE49-F238E27FC236}">
                      <a16:creationId xmlns:a16="http://schemas.microsoft.com/office/drawing/2014/main" id="{AF0F2D20-D741-40A9-AFB7-6F66D845B0AC}"/>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4296;p47">
                  <a:extLst>
                    <a:ext uri="{FF2B5EF4-FFF2-40B4-BE49-F238E27FC236}">
                      <a16:creationId xmlns:a16="http://schemas.microsoft.com/office/drawing/2014/main" id="{5E709072-FB87-4FA4-81F0-478A83357AA4}"/>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4297;p47">
                  <a:extLst>
                    <a:ext uri="{FF2B5EF4-FFF2-40B4-BE49-F238E27FC236}">
                      <a16:creationId xmlns:a16="http://schemas.microsoft.com/office/drawing/2014/main" id="{72C189D1-5383-4614-A2CA-3FFB42093FC3}"/>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4298;p47">
                  <a:extLst>
                    <a:ext uri="{FF2B5EF4-FFF2-40B4-BE49-F238E27FC236}">
                      <a16:creationId xmlns:a16="http://schemas.microsoft.com/office/drawing/2014/main" id="{8624E6B1-E4F0-47AD-9CD8-0B32C08B2736}"/>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4299;p47">
                  <a:extLst>
                    <a:ext uri="{FF2B5EF4-FFF2-40B4-BE49-F238E27FC236}">
                      <a16:creationId xmlns:a16="http://schemas.microsoft.com/office/drawing/2014/main" id="{71DC7D5A-BA43-4F82-AF17-1465899CF56D}"/>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4300;p47">
                  <a:extLst>
                    <a:ext uri="{FF2B5EF4-FFF2-40B4-BE49-F238E27FC236}">
                      <a16:creationId xmlns:a16="http://schemas.microsoft.com/office/drawing/2014/main" id="{0506B30E-F783-40F6-BEDE-509EFC12F584}"/>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4301;p47">
                  <a:extLst>
                    <a:ext uri="{FF2B5EF4-FFF2-40B4-BE49-F238E27FC236}">
                      <a16:creationId xmlns:a16="http://schemas.microsoft.com/office/drawing/2014/main" id="{9183334E-F02D-4421-B5B4-769206594494}"/>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4302;p47">
                  <a:extLst>
                    <a:ext uri="{FF2B5EF4-FFF2-40B4-BE49-F238E27FC236}">
                      <a16:creationId xmlns:a16="http://schemas.microsoft.com/office/drawing/2014/main" id="{A8266AA9-C185-4A4C-BFEB-C32A6F2CDDFB}"/>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4303;p47">
                  <a:extLst>
                    <a:ext uri="{FF2B5EF4-FFF2-40B4-BE49-F238E27FC236}">
                      <a16:creationId xmlns:a16="http://schemas.microsoft.com/office/drawing/2014/main" id="{04E258DB-E0A4-4B36-881A-9333B95233BF}"/>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4304;p47">
                  <a:extLst>
                    <a:ext uri="{FF2B5EF4-FFF2-40B4-BE49-F238E27FC236}">
                      <a16:creationId xmlns:a16="http://schemas.microsoft.com/office/drawing/2014/main" id="{C7C58D2B-A556-45B5-9B36-345500E5A458}"/>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4305;p47">
                  <a:extLst>
                    <a:ext uri="{FF2B5EF4-FFF2-40B4-BE49-F238E27FC236}">
                      <a16:creationId xmlns:a16="http://schemas.microsoft.com/office/drawing/2014/main" id="{67431A4D-4392-4171-8F5F-AE9C868F6361}"/>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4306;p47">
                  <a:extLst>
                    <a:ext uri="{FF2B5EF4-FFF2-40B4-BE49-F238E27FC236}">
                      <a16:creationId xmlns:a16="http://schemas.microsoft.com/office/drawing/2014/main" id="{9F52229D-D34F-4807-AA6F-0FE69AE9E94F}"/>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4307;p47">
                  <a:extLst>
                    <a:ext uri="{FF2B5EF4-FFF2-40B4-BE49-F238E27FC236}">
                      <a16:creationId xmlns:a16="http://schemas.microsoft.com/office/drawing/2014/main" id="{B4778AF8-5BB5-4BDD-ACAB-9F5BD83F7216}"/>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4308;p47">
                  <a:extLst>
                    <a:ext uri="{FF2B5EF4-FFF2-40B4-BE49-F238E27FC236}">
                      <a16:creationId xmlns:a16="http://schemas.microsoft.com/office/drawing/2014/main" id="{71158209-8085-421B-BFB1-823D2710606E}"/>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4309;p47">
                  <a:extLst>
                    <a:ext uri="{FF2B5EF4-FFF2-40B4-BE49-F238E27FC236}">
                      <a16:creationId xmlns:a16="http://schemas.microsoft.com/office/drawing/2014/main" id="{FDEAA8F1-CA1B-4213-9696-1408AEB0E9E0}"/>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4310;p47">
                  <a:extLst>
                    <a:ext uri="{FF2B5EF4-FFF2-40B4-BE49-F238E27FC236}">
                      <a16:creationId xmlns:a16="http://schemas.microsoft.com/office/drawing/2014/main" id="{0853D872-7F0C-4006-A2C8-BCD5683E13B6}"/>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4311;p47">
                  <a:extLst>
                    <a:ext uri="{FF2B5EF4-FFF2-40B4-BE49-F238E27FC236}">
                      <a16:creationId xmlns:a16="http://schemas.microsoft.com/office/drawing/2014/main" id="{794B351E-04AE-42B7-A5DA-302BA96D5D39}"/>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4312;p47">
                  <a:extLst>
                    <a:ext uri="{FF2B5EF4-FFF2-40B4-BE49-F238E27FC236}">
                      <a16:creationId xmlns:a16="http://schemas.microsoft.com/office/drawing/2014/main" id="{7BC062F6-B42A-4742-AC02-B5DF13BFD9B2}"/>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4313;p47">
                  <a:extLst>
                    <a:ext uri="{FF2B5EF4-FFF2-40B4-BE49-F238E27FC236}">
                      <a16:creationId xmlns:a16="http://schemas.microsoft.com/office/drawing/2014/main" id="{5A330472-41C3-40C4-B1E4-E3BB332320B8}"/>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4314;p47">
                  <a:extLst>
                    <a:ext uri="{FF2B5EF4-FFF2-40B4-BE49-F238E27FC236}">
                      <a16:creationId xmlns:a16="http://schemas.microsoft.com/office/drawing/2014/main" id="{CD800E2E-9B5C-4F29-843D-347191A97D83}"/>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4315;p47">
                  <a:extLst>
                    <a:ext uri="{FF2B5EF4-FFF2-40B4-BE49-F238E27FC236}">
                      <a16:creationId xmlns:a16="http://schemas.microsoft.com/office/drawing/2014/main" id="{47F85DE7-90D1-4C81-8A51-D770D86DE0EE}"/>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4316;p47">
                  <a:extLst>
                    <a:ext uri="{FF2B5EF4-FFF2-40B4-BE49-F238E27FC236}">
                      <a16:creationId xmlns:a16="http://schemas.microsoft.com/office/drawing/2014/main" id="{80C2EFC0-5103-40FC-B4E0-8746F1596D40}"/>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4317;p47">
                <a:extLst>
                  <a:ext uri="{FF2B5EF4-FFF2-40B4-BE49-F238E27FC236}">
                    <a16:creationId xmlns:a16="http://schemas.microsoft.com/office/drawing/2014/main" id="{6A17C475-5427-420D-9884-D3D342168ADC}"/>
                  </a:ext>
                </a:extLst>
              </p:cNvPr>
              <p:cNvGrpSpPr/>
              <p:nvPr/>
            </p:nvGrpSpPr>
            <p:grpSpPr>
              <a:xfrm>
                <a:off x="4180904" y="4251758"/>
                <a:ext cx="37783" cy="32420"/>
                <a:chOff x="4180904" y="4251758"/>
                <a:chExt cx="37783" cy="32420"/>
              </a:xfrm>
            </p:grpSpPr>
            <p:sp>
              <p:nvSpPr>
                <p:cNvPr id="658" name="Google Shape;4318;p47">
                  <a:extLst>
                    <a:ext uri="{FF2B5EF4-FFF2-40B4-BE49-F238E27FC236}">
                      <a16:creationId xmlns:a16="http://schemas.microsoft.com/office/drawing/2014/main" id="{E94A659A-D558-43C3-B623-CC92D8A45BEA}"/>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4319;p47">
                  <a:extLst>
                    <a:ext uri="{FF2B5EF4-FFF2-40B4-BE49-F238E27FC236}">
                      <a16:creationId xmlns:a16="http://schemas.microsoft.com/office/drawing/2014/main" id="{9C6E850D-2637-4DDF-8836-1C7BDD6B2F56}"/>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4320;p47">
                <a:extLst>
                  <a:ext uri="{FF2B5EF4-FFF2-40B4-BE49-F238E27FC236}">
                    <a16:creationId xmlns:a16="http://schemas.microsoft.com/office/drawing/2014/main" id="{A363390E-73B9-47F1-A08A-1DCAE3A1E7A5}"/>
                  </a:ext>
                </a:extLst>
              </p:cNvPr>
              <p:cNvGrpSpPr/>
              <p:nvPr/>
            </p:nvGrpSpPr>
            <p:grpSpPr>
              <a:xfrm>
                <a:off x="4201644" y="4081324"/>
                <a:ext cx="37783" cy="32364"/>
                <a:chOff x="4201644" y="4081324"/>
                <a:chExt cx="37783" cy="32364"/>
              </a:xfrm>
            </p:grpSpPr>
            <p:sp>
              <p:nvSpPr>
                <p:cNvPr id="656" name="Google Shape;4321;p47">
                  <a:extLst>
                    <a:ext uri="{FF2B5EF4-FFF2-40B4-BE49-F238E27FC236}">
                      <a16:creationId xmlns:a16="http://schemas.microsoft.com/office/drawing/2014/main" id="{5991B1CC-A940-4CA6-BAD2-CA3DB92B3DC8}"/>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4322;p47">
                  <a:extLst>
                    <a:ext uri="{FF2B5EF4-FFF2-40B4-BE49-F238E27FC236}">
                      <a16:creationId xmlns:a16="http://schemas.microsoft.com/office/drawing/2014/main" id="{3A89006D-8B61-4B40-BA31-811A72387282}"/>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4323;p47">
                <a:extLst>
                  <a:ext uri="{FF2B5EF4-FFF2-40B4-BE49-F238E27FC236}">
                    <a16:creationId xmlns:a16="http://schemas.microsoft.com/office/drawing/2014/main" id="{9C6DFE41-1379-461D-8274-19079BC28975}"/>
                  </a:ext>
                </a:extLst>
              </p:cNvPr>
              <p:cNvGrpSpPr/>
              <p:nvPr/>
            </p:nvGrpSpPr>
            <p:grpSpPr>
              <a:xfrm>
                <a:off x="4284416" y="3887428"/>
                <a:ext cx="37783" cy="32451"/>
                <a:chOff x="4284416" y="3887428"/>
                <a:chExt cx="37783" cy="32451"/>
              </a:xfrm>
            </p:grpSpPr>
            <p:sp>
              <p:nvSpPr>
                <p:cNvPr id="654" name="Google Shape;4324;p47">
                  <a:extLst>
                    <a:ext uri="{FF2B5EF4-FFF2-40B4-BE49-F238E27FC236}">
                      <a16:creationId xmlns:a16="http://schemas.microsoft.com/office/drawing/2014/main" id="{9CC4B3CF-F3C9-4BF0-A9AB-A64787E71371}"/>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4325;p47">
                  <a:extLst>
                    <a:ext uri="{FF2B5EF4-FFF2-40B4-BE49-F238E27FC236}">
                      <a16:creationId xmlns:a16="http://schemas.microsoft.com/office/drawing/2014/main" id="{6E7C4916-E09A-42F2-A3DC-7BDE65E4D40C}"/>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4326;p47">
                <a:extLst>
                  <a:ext uri="{FF2B5EF4-FFF2-40B4-BE49-F238E27FC236}">
                    <a16:creationId xmlns:a16="http://schemas.microsoft.com/office/drawing/2014/main" id="{42237022-C6C6-4589-829A-3951472E04ED}"/>
                  </a:ext>
                </a:extLst>
              </p:cNvPr>
              <p:cNvGrpSpPr/>
              <p:nvPr/>
            </p:nvGrpSpPr>
            <p:grpSpPr>
              <a:xfrm>
                <a:off x="4223721" y="3860404"/>
                <a:ext cx="37870" cy="32364"/>
                <a:chOff x="4223721" y="3860404"/>
                <a:chExt cx="37870" cy="32364"/>
              </a:xfrm>
            </p:grpSpPr>
            <p:sp>
              <p:nvSpPr>
                <p:cNvPr id="652" name="Google Shape;4327;p47">
                  <a:extLst>
                    <a:ext uri="{FF2B5EF4-FFF2-40B4-BE49-F238E27FC236}">
                      <a16:creationId xmlns:a16="http://schemas.microsoft.com/office/drawing/2014/main" id="{57CD0E00-8B1E-44FE-A252-23D52B53270C}"/>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4328;p47">
                  <a:extLst>
                    <a:ext uri="{FF2B5EF4-FFF2-40B4-BE49-F238E27FC236}">
                      <a16:creationId xmlns:a16="http://schemas.microsoft.com/office/drawing/2014/main" id="{12EA0CFD-8A55-4F35-9C6B-75C7DD81A52A}"/>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4329;p47">
                <a:extLst>
                  <a:ext uri="{FF2B5EF4-FFF2-40B4-BE49-F238E27FC236}">
                    <a16:creationId xmlns:a16="http://schemas.microsoft.com/office/drawing/2014/main" id="{A3BE7F34-A9F7-4CF4-BE60-97C0F4E4942A}"/>
                  </a:ext>
                </a:extLst>
              </p:cNvPr>
              <p:cNvGrpSpPr/>
              <p:nvPr/>
            </p:nvGrpSpPr>
            <p:grpSpPr>
              <a:xfrm>
                <a:off x="4104889" y="3699242"/>
                <a:ext cx="37776" cy="32357"/>
                <a:chOff x="4104889" y="3699242"/>
                <a:chExt cx="37776" cy="32357"/>
              </a:xfrm>
            </p:grpSpPr>
            <p:sp>
              <p:nvSpPr>
                <p:cNvPr id="650" name="Google Shape;4330;p47">
                  <a:extLst>
                    <a:ext uri="{FF2B5EF4-FFF2-40B4-BE49-F238E27FC236}">
                      <a16:creationId xmlns:a16="http://schemas.microsoft.com/office/drawing/2014/main" id="{DBAF6F1C-FB0B-401B-812D-B8F2D0153EF3}"/>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4331;p47">
                  <a:extLst>
                    <a:ext uri="{FF2B5EF4-FFF2-40B4-BE49-F238E27FC236}">
                      <a16:creationId xmlns:a16="http://schemas.microsoft.com/office/drawing/2014/main" id="{0824C297-14F2-40F4-B722-3D78720CE95B}"/>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4332;p47">
                <a:extLst>
                  <a:ext uri="{FF2B5EF4-FFF2-40B4-BE49-F238E27FC236}">
                    <a16:creationId xmlns:a16="http://schemas.microsoft.com/office/drawing/2014/main" id="{DD211900-E197-409A-94E6-A4BFB96A6B74}"/>
                  </a:ext>
                </a:extLst>
              </p:cNvPr>
              <p:cNvGrpSpPr/>
              <p:nvPr/>
            </p:nvGrpSpPr>
            <p:grpSpPr>
              <a:xfrm>
                <a:off x="4143608" y="3475121"/>
                <a:ext cx="37878" cy="32420"/>
                <a:chOff x="4143608" y="3475121"/>
                <a:chExt cx="37878" cy="32420"/>
              </a:xfrm>
            </p:grpSpPr>
            <p:sp>
              <p:nvSpPr>
                <p:cNvPr id="648" name="Google Shape;4333;p47">
                  <a:extLst>
                    <a:ext uri="{FF2B5EF4-FFF2-40B4-BE49-F238E27FC236}">
                      <a16:creationId xmlns:a16="http://schemas.microsoft.com/office/drawing/2014/main" id="{32AA5DAA-81E1-4CB1-8CE4-FF360356472A}"/>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4334;p47">
                  <a:extLst>
                    <a:ext uri="{FF2B5EF4-FFF2-40B4-BE49-F238E27FC236}">
                      <a16:creationId xmlns:a16="http://schemas.microsoft.com/office/drawing/2014/main" id="{529BFE30-D70D-4853-9E44-12E073FE9810}"/>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4335;p47">
                <a:extLst>
                  <a:ext uri="{FF2B5EF4-FFF2-40B4-BE49-F238E27FC236}">
                    <a16:creationId xmlns:a16="http://schemas.microsoft.com/office/drawing/2014/main" id="{B938120E-F4A6-4DC4-9568-3AA869AE4596}"/>
                  </a:ext>
                </a:extLst>
              </p:cNvPr>
              <p:cNvGrpSpPr/>
              <p:nvPr/>
            </p:nvGrpSpPr>
            <p:grpSpPr>
              <a:xfrm>
                <a:off x="4217248" y="3570893"/>
                <a:ext cx="37776" cy="32364"/>
                <a:chOff x="4217248" y="3570893"/>
                <a:chExt cx="37776" cy="32364"/>
              </a:xfrm>
            </p:grpSpPr>
            <p:sp>
              <p:nvSpPr>
                <p:cNvPr id="646" name="Google Shape;4336;p47">
                  <a:extLst>
                    <a:ext uri="{FF2B5EF4-FFF2-40B4-BE49-F238E27FC236}">
                      <a16:creationId xmlns:a16="http://schemas.microsoft.com/office/drawing/2014/main" id="{D1C9EC99-BCDC-4646-B013-49F2FAEE1D08}"/>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4337;p47">
                  <a:extLst>
                    <a:ext uri="{FF2B5EF4-FFF2-40B4-BE49-F238E27FC236}">
                      <a16:creationId xmlns:a16="http://schemas.microsoft.com/office/drawing/2014/main" id="{5663F126-1F85-4A16-BFBE-3D5E93AECCF9}"/>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4338;p47">
                <a:extLst>
                  <a:ext uri="{FF2B5EF4-FFF2-40B4-BE49-F238E27FC236}">
                    <a16:creationId xmlns:a16="http://schemas.microsoft.com/office/drawing/2014/main" id="{44E0384C-6B8C-4262-82CB-CAC587E29634}"/>
                  </a:ext>
                </a:extLst>
              </p:cNvPr>
              <p:cNvGrpSpPr/>
              <p:nvPr/>
            </p:nvGrpSpPr>
            <p:grpSpPr>
              <a:xfrm>
                <a:off x="4255307" y="3431612"/>
                <a:ext cx="37776" cy="32451"/>
                <a:chOff x="4255307" y="3431612"/>
                <a:chExt cx="37776" cy="32451"/>
              </a:xfrm>
            </p:grpSpPr>
            <p:sp>
              <p:nvSpPr>
                <p:cNvPr id="644" name="Google Shape;4339;p47">
                  <a:extLst>
                    <a:ext uri="{FF2B5EF4-FFF2-40B4-BE49-F238E27FC236}">
                      <a16:creationId xmlns:a16="http://schemas.microsoft.com/office/drawing/2014/main" id="{3D3F71D2-E15D-441C-8D8F-3B9E60B07C76}"/>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4340;p47">
                  <a:extLst>
                    <a:ext uri="{FF2B5EF4-FFF2-40B4-BE49-F238E27FC236}">
                      <a16:creationId xmlns:a16="http://schemas.microsoft.com/office/drawing/2014/main" id="{CD01ED3B-EAD4-4B3C-A6E2-CF239076A2DC}"/>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4341;p47">
                <a:extLst>
                  <a:ext uri="{FF2B5EF4-FFF2-40B4-BE49-F238E27FC236}">
                    <a16:creationId xmlns:a16="http://schemas.microsoft.com/office/drawing/2014/main" id="{7C6BD5AA-06C3-4068-8A7F-330C6D65683D}"/>
                  </a:ext>
                </a:extLst>
              </p:cNvPr>
              <p:cNvGrpSpPr/>
              <p:nvPr/>
            </p:nvGrpSpPr>
            <p:grpSpPr>
              <a:xfrm>
                <a:off x="3853052" y="3577398"/>
                <a:ext cx="37776" cy="32420"/>
                <a:chOff x="3853052" y="3577398"/>
                <a:chExt cx="37776" cy="32420"/>
              </a:xfrm>
            </p:grpSpPr>
            <p:sp>
              <p:nvSpPr>
                <p:cNvPr id="642" name="Google Shape;4342;p47">
                  <a:extLst>
                    <a:ext uri="{FF2B5EF4-FFF2-40B4-BE49-F238E27FC236}">
                      <a16:creationId xmlns:a16="http://schemas.microsoft.com/office/drawing/2014/main" id="{21BCEE07-B30F-4029-B4C6-7B1712F55ACC}"/>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4343;p47">
                  <a:extLst>
                    <a:ext uri="{FF2B5EF4-FFF2-40B4-BE49-F238E27FC236}">
                      <a16:creationId xmlns:a16="http://schemas.microsoft.com/office/drawing/2014/main" id="{0620476C-AF03-439E-B400-A6131A923FE2}"/>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4344;p47">
                <a:extLst>
                  <a:ext uri="{FF2B5EF4-FFF2-40B4-BE49-F238E27FC236}">
                    <a16:creationId xmlns:a16="http://schemas.microsoft.com/office/drawing/2014/main" id="{9BC61482-263E-4816-BA22-82A584A84A3D}"/>
                  </a:ext>
                </a:extLst>
              </p:cNvPr>
              <p:cNvGrpSpPr/>
              <p:nvPr/>
            </p:nvGrpSpPr>
            <p:grpSpPr>
              <a:xfrm>
                <a:off x="4039908" y="3412107"/>
                <a:ext cx="37776" cy="32357"/>
                <a:chOff x="4039908" y="3412107"/>
                <a:chExt cx="37776" cy="32357"/>
              </a:xfrm>
            </p:grpSpPr>
            <p:sp>
              <p:nvSpPr>
                <p:cNvPr id="640" name="Google Shape;4345;p47">
                  <a:extLst>
                    <a:ext uri="{FF2B5EF4-FFF2-40B4-BE49-F238E27FC236}">
                      <a16:creationId xmlns:a16="http://schemas.microsoft.com/office/drawing/2014/main" id="{3CDC706C-DBFF-4F83-8F5E-19EDE2ABF1A7}"/>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4346;p47">
                  <a:extLst>
                    <a:ext uri="{FF2B5EF4-FFF2-40B4-BE49-F238E27FC236}">
                      <a16:creationId xmlns:a16="http://schemas.microsoft.com/office/drawing/2014/main" id="{D17E9E1B-BBF4-4504-BEC8-4F08156EC973}"/>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4347;p47">
                <a:extLst>
                  <a:ext uri="{FF2B5EF4-FFF2-40B4-BE49-F238E27FC236}">
                    <a16:creationId xmlns:a16="http://schemas.microsoft.com/office/drawing/2014/main" id="{247BDFB3-FFD6-458B-B1E1-5E9B9798C2B3}"/>
                  </a:ext>
                </a:extLst>
              </p:cNvPr>
              <p:cNvGrpSpPr/>
              <p:nvPr/>
            </p:nvGrpSpPr>
            <p:grpSpPr>
              <a:xfrm>
                <a:off x="4017360" y="3342061"/>
                <a:ext cx="37870" cy="32380"/>
                <a:chOff x="4017360" y="3342061"/>
                <a:chExt cx="37870" cy="32380"/>
              </a:xfrm>
            </p:grpSpPr>
            <p:sp>
              <p:nvSpPr>
                <p:cNvPr id="638" name="Google Shape;4348;p47">
                  <a:extLst>
                    <a:ext uri="{FF2B5EF4-FFF2-40B4-BE49-F238E27FC236}">
                      <a16:creationId xmlns:a16="http://schemas.microsoft.com/office/drawing/2014/main" id="{69F796A2-D061-49E3-9A1D-297CDC393630}"/>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4349;p47">
                  <a:extLst>
                    <a:ext uri="{FF2B5EF4-FFF2-40B4-BE49-F238E27FC236}">
                      <a16:creationId xmlns:a16="http://schemas.microsoft.com/office/drawing/2014/main" id="{9DBD241C-D414-41C0-BD60-F61A357259EC}"/>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4350;p47">
                <a:extLst>
                  <a:ext uri="{FF2B5EF4-FFF2-40B4-BE49-F238E27FC236}">
                    <a16:creationId xmlns:a16="http://schemas.microsoft.com/office/drawing/2014/main" id="{E2E5EDED-39A7-4F85-B2AB-51645545697D}"/>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351;p47">
                <a:extLst>
                  <a:ext uri="{FF2B5EF4-FFF2-40B4-BE49-F238E27FC236}">
                    <a16:creationId xmlns:a16="http://schemas.microsoft.com/office/drawing/2014/main" id="{C971A330-75B0-4B40-8B81-9BE49D0DB149}"/>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4352;p47">
                <a:extLst>
                  <a:ext uri="{FF2B5EF4-FFF2-40B4-BE49-F238E27FC236}">
                    <a16:creationId xmlns:a16="http://schemas.microsoft.com/office/drawing/2014/main" id="{7359C78D-2662-46EB-BED4-25C06C2D6600}"/>
                  </a:ext>
                </a:extLst>
              </p:cNvPr>
              <p:cNvGrpSpPr/>
              <p:nvPr/>
            </p:nvGrpSpPr>
            <p:grpSpPr>
              <a:xfrm>
                <a:off x="3750870" y="3418650"/>
                <a:ext cx="37776" cy="32380"/>
                <a:chOff x="3750870" y="3418650"/>
                <a:chExt cx="37776" cy="32380"/>
              </a:xfrm>
            </p:grpSpPr>
            <p:sp>
              <p:nvSpPr>
                <p:cNvPr id="636" name="Google Shape;4353;p47">
                  <a:extLst>
                    <a:ext uri="{FF2B5EF4-FFF2-40B4-BE49-F238E27FC236}">
                      <a16:creationId xmlns:a16="http://schemas.microsoft.com/office/drawing/2014/main" id="{E770BEA4-591B-4EF2-8587-23E58CF23B27}"/>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4354;p47">
                  <a:extLst>
                    <a:ext uri="{FF2B5EF4-FFF2-40B4-BE49-F238E27FC236}">
                      <a16:creationId xmlns:a16="http://schemas.microsoft.com/office/drawing/2014/main" id="{89FFD7E9-176A-43FD-ADE4-7F70A3B4D6C2}"/>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4355;p47">
                <a:extLst>
                  <a:ext uri="{FF2B5EF4-FFF2-40B4-BE49-F238E27FC236}">
                    <a16:creationId xmlns:a16="http://schemas.microsoft.com/office/drawing/2014/main" id="{37558F56-1C12-4401-AFA5-3E95CCE8F046}"/>
                  </a:ext>
                </a:extLst>
              </p:cNvPr>
              <p:cNvGrpSpPr/>
              <p:nvPr/>
            </p:nvGrpSpPr>
            <p:grpSpPr>
              <a:xfrm>
                <a:off x="3632509" y="3274438"/>
                <a:ext cx="37783" cy="32357"/>
                <a:chOff x="3632509" y="3274438"/>
                <a:chExt cx="37783" cy="32357"/>
              </a:xfrm>
            </p:grpSpPr>
            <p:sp>
              <p:nvSpPr>
                <p:cNvPr id="634" name="Google Shape;4356;p47">
                  <a:extLst>
                    <a:ext uri="{FF2B5EF4-FFF2-40B4-BE49-F238E27FC236}">
                      <a16:creationId xmlns:a16="http://schemas.microsoft.com/office/drawing/2014/main" id="{65FC7A70-CA23-4235-B49B-BA2E3B1A0F88}"/>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4357;p47">
                  <a:extLst>
                    <a:ext uri="{FF2B5EF4-FFF2-40B4-BE49-F238E27FC236}">
                      <a16:creationId xmlns:a16="http://schemas.microsoft.com/office/drawing/2014/main" id="{A3A3EAC2-B06B-4973-BAA6-95A1EB27647B}"/>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4358;p47">
                <a:extLst>
                  <a:ext uri="{FF2B5EF4-FFF2-40B4-BE49-F238E27FC236}">
                    <a16:creationId xmlns:a16="http://schemas.microsoft.com/office/drawing/2014/main" id="{A15FFD98-19AA-411E-9D9C-590BB3D3BE18}"/>
                  </a:ext>
                </a:extLst>
              </p:cNvPr>
              <p:cNvGrpSpPr/>
              <p:nvPr/>
            </p:nvGrpSpPr>
            <p:grpSpPr>
              <a:xfrm>
                <a:off x="3906424" y="3297561"/>
                <a:ext cx="37776" cy="32451"/>
                <a:chOff x="3906424" y="3297561"/>
                <a:chExt cx="37776" cy="32451"/>
              </a:xfrm>
            </p:grpSpPr>
            <p:sp>
              <p:nvSpPr>
                <p:cNvPr id="632" name="Google Shape;4359;p47">
                  <a:extLst>
                    <a:ext uri="{FF2B5EF4-FFF2-40B4-BE49-F238E27FC236}">
                      <a16:creationId xmlns:a16="http://schemas.microsoft.com/office/drawing/2014/main" id="{25E096DC-8585-474D-AF24-128B5179BBCD}"/>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4360;p47">
                  <a:extLst>
                    <a:ext uri="{FF2B5EF4-FFF2-40B4-BE49-F238E27FC236}">
                      <a16:creationId xmlns:a16="http://schemas.microsoft.com/office/drawing/2014/main" id="{CA829966-AAEF-4311-9F84-DA01B6B28BE1}"/>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4361;p47">
                <a:extLst>
                  <a:ext uri="{FF2B5EF4-FFF2-40B4-BE49-F238E27FC236}">
                    <a16:creationId xmlns:a16="http://schemas.microsoft.com/office/drawing/2014/main" id="{A57BDF10-7C02-4A66-865A-30E54B407550}"/>
                  </a:ext>
                </a:extLst>
              </p:cNvPr>
              <p:cNvGrpSpPr/>
              <p:nvPr/>
            </p:nvGrpSpPr>
            <p:grpSpPr>
              <a:xfrm>
                <a:off x="3866084" y="3412107"/>
                <a:ext cx="37776" cy="32357"/>
                <a:chOff x="3866084" y="3412107"/>
                <a:chExt cx="37776" cy="32357"/>
              </a:xfrm>
            </p:grpSpPr>
            <p:sp>
              <p:nvSpPr>
                <p:cNvPr id="630" name="Google Shape;4362;p47">
                  <a:extLst>
                    <a:ext uri="{FF2B5EF4-FFF2-40B4-BE49-F238E27FC236}">
                      <a16:creationId xmlns:a16="http://schemas.microsoft.com/office/drawing/2014/main" id="{3194C248-51FE-4BEF-A8AE-153542F80883}"/>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4363;p47">
                  <a:extLst>
                    <a:ext uri="{FF2B5EF4-FFF2-40B4-BE49-F238E27FC236}">
                      <a16:creationId xmlns:a16="http://schemas.microsoft.com/office/drawing/2014/main" id="{04833AAC-1418-4629-8795-CEDFFB86ED90}"/>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4364;p47">
                <a:extLst>
                  <a:ext uri="{FF2B5EF4-FFF2-40B4-BE49-F238E27FC236}">
                    <a16:creationId xmlns:a16="http://schemas.microsoft.com/office/drawing/2014/main" id="{6F828F4B-2B5E-491D-845F-0E31FC37A36F}"/>
                  </a:ext>
                </a:extLst>
              </p:cNvPr>
              <p:cNvGrpSpPr/>
              <p:nvPr/>
            </p:nvGrpSpPr>
            <p:grpSpPr>
              <a:xfrm>
                <a:off x="4023919" y="3766409"/>
                <a:ext cx="37783" cy="32357"/>
                <a:chOff x="4023919" y="3766409"/>
                <a:chExt cx="37783" cy="32357"/>
              </a:xfrm>
            </p:grpSpPr>
            <p:sp>
              <p:nvSpPr>
                <p:cNvPr id="628" name="Google Shape;4365;p47">
                  <a:extLst>
                    <a:ext uri="{FF2B5EF4-FFF2-40B4-BE49-F238E27FC236}">
                      <a16:creationId xmlns:a16="http://schemas.microsoft.com/office/drawing/2014/main" id="{CE8B3C63-3DA6-43E3-A407-3E30855C28F3}"/>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4366;p47">
                  <a:extLst>
                    <a:ext uri="{FF2B5EF4-FFF2-40B4-BE49-F238E27FC236}">
                      <a16:creationId xmlns:a16="http://schemas.microsoft.com/office/drawing/2014/main" id="{23BA958E-69C0-4DE5-93EC-200897F3FFF2}"/>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4367;p47">
                <a:extLst>
                  <a:ext uri="{FF2B5EF4-FFF2-40B4-BE49-F238E27FC236}">
                    <a16:creationId xmlns:a16="http://schemas.microsoft.com/office/drawing/2014/main" id="{224B9802-7A09-455F-9B5E-66B02C6765C8}"/>
                  </a:ext>
                </a:extLst>
              </p:cNvPr>
              <p:cNvGrpSpPr/>
              <p:nvPr/>
            </p:nvGrpSpPr>
            <p:grpSpPr>
              <a:xfrm>
                <a:off x="3973882" y="3779449"/>
                <a:ext cx="37776" cy="32357"/>
                <a:chOff x="3973882" y="3779449"/>
                <a:chExt cx="37776" cy="32357"/>
              </a:xfrm>
            </p:grpSpPr>
            <p:sp>
              <p:nvSpPr>
                <p:cNvPr id="626" name="Google Shape;4368;p47">
                  <a:extLst>
                    <a:ext uri="{FF2B5EF4-FFF2-40B4-BE49-F238E27FC236}">
                      <a16:creationId xmlns:a16="http://schemas.microsoft.com/office/drawing/2014/main" id="{B6D2178C-2D4B-49F9-A8A7-87E0F5F83993}"/>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4369;p47">
                  <a:extLst>
                    <a:ext uri="{FF2B5EF4-FFF2-40B4-BE49-F238E27FC236}">
                      <a16:creationId xmlns:a16="http://schemas.microsoft.com/office/drawing/2014/main" id="{14AF2F31-65FE-4064-AD61-88CCC027829D}"/>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4370;p47">
                <a:extLst>
                  <a:ext uri="{FF2B5EF4-FFF2-40B4-BE49-F238E27FC236}">
                    <a16:creationId xmlns:a16="http://schemas.microsoft.com/office/drawing/2014/main" id="{3F506A54-D01B-4332-B126-8F06524388B3}"/>
                  </a:ext>
                </a:extLst>
              </p:cNvPr>
              <p:cNvGrpSpPr/>
              <p:nvPr/>
            </p:nvGrpSpPr>
            <p:grpSpPr>
              <a:xfrm>
                <a:off x="4073398" y="3838028"/>
                <a:ext cx="37776" cy="32380"/>
                <a:chOff x="4073398" y="3838028"/>
                <a:chExt cx="37776" cy="32380"/>
              </a:xfrm>
            </p:grpSpPr>
            <p:sp>
              <p:nvSpPr>
                <p:cNvPr id="624" name="Google Shape;4371;p47">
                  <a:extLst>
                    <a:ext uri="{FF2B5EF4-FFF2-40B4-BE49-F238E27FC236}">
                      <a16:creationId xmlns:a16="http://schemas.microsoft.com/office/drawing/2014/main" id="{0B1F80A6-3BD5-44D8-9DCE-A91FF6F2775B}"/>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4372;p47">
                  <a:extLst>
                    <a:ext uri="{FF2B5EF4-FFF2-40B4-BE49-F238E27FC236}">
                      <a16:creationId xmlns:a16="http://schemas.microsoft.com/office/drawing/2014/main" id="{8AD85FF9-A049-4159-8323-54A4B9D00228}"/>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4373;p47">
                <a:extLst>
                  <a:ext uri="{FF2B5EF4-FFF2-40B4-BE49-F238E27FC236}">
                    <a16:creationId xmlns:a16="http://schemas.microsoft.com/office/drawing/2014/main" id="{6845E98E-F16B-4F66-9783-978786279F16}"/>
                  </a:ext>
                </a:extLst>
              </p:cNvPr>
              <p:cNvGrpSpPr/>
              <p:nvPr/>
            </p:nvGrpSpPr>
            <p:grpSpPr>
              <a:xfrm>
                <a:off x="4342672" y="4144496"/>
                <a:ext cx="37752" cy="32364"/>
                <a:chOff x="4342672" y="4144496"/>
                <a:chExt cx="37752" cy="32364"/>
              </a:xfrm>
            </p:grpSpPr>
            <p:sp>
              <p:nvSpPr>
                <p:cNvPr id="622" name="Google Shape;4374;p47">
                  <a:extLst>
                    <a:ext uri="{FF2B5EF4-FFF2-40B4-BE49-F238E27FC236}">
                      <a16:creationId xmlns:a16="http://schemas.microsoft.com/office/drawing/2014/main" id="{575C33BD-EFE3-4C83-A24A-AC3D183130B0}"/>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4375;p47">
                  <a:extLst>
                    <a:ext uri="{FF2B5EF4-FFF2-40B4-BE49-F238E27FC236}">
                      <a16:creationId xmlns:a16="http://schemas.microsoft.com/office/drawing/2014/main" id="{5318BCD0-FBEF-419C-A10E-A1F4FD1CC3E0}"/>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4376;p47">
                <a:extLst>
                  <a:ext uri="{FF2B5EF4-FFF2-40B4-BE49-F238E27FC236}">
                    <a16:creationId xmlns:a16="http://schemas.microsoft.com/office/drawing/2014/main" id="{75ADCED9-B475-4BCC-BB1E-E7C019294E03}"/>
                  </a:ext>
                </a:extLst>
              </p:cNvPr>
              <p:cNvGrpSpPr/>
              <p:nvPr/>
            </p:nvGrpSpPr>
            <p:grpSpPr>
              <a:xfrm>
                <a:off x="4406386" y="4056872"/>
                <a:ext cx="37783" cy="32364"/>
                <a:chOff x="4406386" y="4056872"/>
                <a:chExt cx="37783" cy="32364"/>
              </a:xfrm>
            </p:grpSpPr>
            <p:sp>
              <p:nvSpPr>
                <p:cNvPr id="620" name="Google Shape;4377;p47">
                  <a:extLst>
                    <a:ext uri="{FF2B5EF4-FFF2-40B4-BE49-F238E27FC236}">
                      <a16:creationId xmlns:a16="http://schemas.microsoft.com/office/drawing/2014/main" id="{1C6235F7-8D3D-47E4-855C-F4FB021842DC}"/>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378;p47">
                  <a:extLst>
                    <a:ext uri="{FF2B5EF4-FFF2-40B4-BE49-F238E27FC236}">
                      <a16:creationId xmlns:a16="http://schemas.microsoft.com/office/drawing/2014/main" id="{30C5D405-E241-4074-8F72-ADED80F688E1}"/>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4379;p47">
                <a:extLst>
                  <a:ext uri="{FF2B5EF4-FFF2-40B4-BE49-F238E27FC236}">
                    <a16:creationId xmlns:a16="http://schemas.microsoft.com/office/drawing/2014/main" id="{A38806E5-2BF2-45A7-B06B-6C414BA7FCCE}"/>
                  </a:ext>
                </a:extLst>
              </p:cNvPr>
              <p:cNvGrpSpPr/>
              <p:nvPr/>
            </p:nvGrpSpPr>
            <p:grpSpPr>
              <a:xfrm>
                <a:off x="4284416" y="4245254"/>
                <a:ext cx="37783" cy="32357"/>
                <a:chOff x="4284416" y="4245254"/>
                <a:chExt cx="37783" cy="32357"/>
              </a:xfrm>
            </p:grpSpPr>
            <p:sp>
              <p:nvSpPr>
                <p:cNvPr id="618" name="Google Shape;4380;p47">
                  <a:extLst>
                    <a:ext uri="{FF2B5EF4-FFF2-40B4-BE49-F238E27FC236}">
                      <a16:creationId xmlns:a16="http://schemas.microsoft.com/office/drawing/2014/main" id="{DEA199E2-79C4-4B42-A819-1F72F6CE0F45}"/>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4381;p47">
                  <a:extLst>
                    <a:ext uri="{FF2B5EF4-FFF2-40B4-BE49-F238E27FC236}">
                      <a16:creationId xmlns:a16="http://schemas.microsoft.com/office/drawing/2014/main" id="{3AC21AFC-0FC1-4D19-BC12-DFC5A49143B6}"/>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4382;p47">
                <a:extLst>
                  <a:ext uri="{FF2B5EF4-FFF2-40B4-BE49-F238E27FC236}">
                    <a16:creationId xmlns:a16="http://schemas.microsoft.com/office/drawing/2014/main" id="{C31E140B-1393-405D-B9EA-C420C68DAB0A}"/>
                  </a:ext>
                </a:extLst>
              </p:cNvPr>
              <p:cNvGrpSpPr/>
              <p:nvPr/>
            </p:nvGrpSpPr>
            <p:grpSpPr>
              <a:xfrm>
                <a:off x="4219057" y="4331258"/>
                <a:ext cx="37776" cy="32364"/>
                <a:chOff x="4219057" y="4331258"/>
                <a:chExt cx="37776" cy="32364"/>
              </a:xfrm>
            </p:grpSpPr>
            <p:sp>
              <p:nvSpPr>
                <p:cNvPr id="616" name="Google Shape;4383;p47">
                  <a:extLst>
                    <a:ext uri="{FF2B5EF4-FFF2-40B4-BE49-F238E27FC236}">
                      <a16:creationId xmlns:a16="http://schemas.microsoft.com/office/drawing/2014/main" id="{15CEB802-0106-42F3-A3C8-B5C28A7ACBDA}"/>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4384;p47">
                  <a:extLst>
                    <a:ext uri="{FF2B5EF4-FFF2-40B4-BE49-F238E27FC236}">
                      <a16:creationId xmlns:a16="http://schemas.microsoft.com/office/drawing/2014/main" id="{A023D074-DEA7-4781-B42C-3C56EEC004AC}"/>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4385;p47">
                <a:extLst>
                  <a:ext uri="{FF2B5EF4-FFF2-40B4-BE49-F238E27FC236}">
                    <a16:creationId xmlns:a16="http://schemas.microsoft.com/office/drawing/2014/main" id="{D5AA9995-8676-4345-BD52-B614CBBA60F8}"/>
                  </a:ext>
                </a:extLst>
              </p:cNvPr>
              <p:cNvGrpSpPr/>
              <p:nvPr/>
            </p:nvGrpSpPr>
            <p:grpSpPr>
              <a:xfrm>
                <a:off x="4204122" y="4141688"/>
                <a:ext cx="33497" cy="28699"/>
                <a:chOff x="4204122" y="4141688"/>
                <a:chExt cx="33497" cy="28699"/>
              </a:xfrm>
            </p:grpSpPr>
            <p:sp>
              <p:nvSpPr>
                <p:cNvPr id="614" name="Google Shape;4386;p47">
                  <a:extLst>
                    <a:ext uri="{FF2B5EF4-FFF2-40B4-BE49-F238E27FC236}">
                      <a16:creationId xmlns:a16="http://schemas.microsoft.com/office/drawing/2014/main" id="{8C4A4B61-37A0-4C5D-9147-C61ABA6BD607}"/>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4387;p47">
                  <a:extLst>
                    <a:ext uri="{FF2B5EF4-FFF2-40B4-BE49-F238E27FC236}">
                      <a16:creationId xmlns:a16="http://schemas.microsoft.com/office/drawing/2014/main" id="{957E0632-666E-4F34-BA72-BFE87A0FBF07}"/>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4388;p47">
                <a:extLst>
                  <a:ext uri="{FF2B5EF4-FFF2-40B4-BE49-F238E27FC236}">
                    <a16:creationId xmlns:a16="http://schemas.microsoft.com/office/drawing/2014/main" id="{828CC08C-8B2F-4D99-A5F7-6C17EAA02F94}"/>
                  </a:ext>
                </a:extLst>
              </p:cNvPr>
              <p:cNvGrpSpPr/>
              <p:nvPr/>
            </p:nvGrpSpPr>
            <p:grpSpPr>
              <a:xfrm>
                <a:off x="4301546" y="4003869"/>
                <a:ext cx="38916" cy="33324"/>
                <a:chOff x="4301546" y="4003869"/>
                <a:chExt cx="38916" cy="33324"/>
              </a:xfrm>
            </p:grpSpPr>
            <p:sp>
              <p:nvSpPr>
                <p:cNvPr id="612" name="Google Shape;4389;p47">
                  <a:extLst>
                    <a:ext uri="{FF2B5EF4-FFF2-40B4-BE49-F238E27FC236}">
                      <a16:creationId xmlns:a16="http://schemas.microsoft.com/office/drawing/2014/main" id="{0E247DD8-0582-409B-AA59-7CCFB1202C49}"/>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4390;p47">
                  <a:extLst>
                    <a:ext uri="{FF2B5EF4-FFF2-40B4-BE49-F238E27FC236}">
                      <a16:creationId xmlns:a16="http://schemas.microsoft.com/office/drawing/2014/main" id="{096DAE1F-9097-4B3A-A414-8243551B54A5}"/>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4391;p47">
                <a:extLst>
                  <a:ext uri="{FF2B5EF4-FFF2-40B4-BE49-F238E27FC236}">
                    <a16:creationId xmlns:a16="http://schemas.microsoft.com/office/drawing/2014/main" id="{A3119BE2-D757-462E-A239-A9241A13B8CE}"/>
                  </a:ext>
                </a:extLst>
              </p:cNvPr>
              <p:cNvGrpSpPr/>
              <p:nvPr/>
            </p:nvGrpSpPr>
            <p:grpSpPr>
              <a:xfrm>
                <a:off x="4210681" y="3924669"/>
                <a:ext cx="36549" cy="31366"/>
                <a:chOff x="4210681" y="3924669"/>
                <a:chExt cx="36549" cy="31366"/>
              </a:xfrm>
            </p:grpSpPr>
            <p:sp>
              <p:nvSpPr>
                <p:cNvPr id="610" name="Google Shape;4392;p47">
                  <a:extLst>
                    <a:ext uri="{FF2B5EF4-FFF2-40B4-BE49-F238E27FC236}">
                      <a16:creationId xmlns:a16="http://schemas.microsoft.com/office/drawing/2014/main" id="{1AB93EA8-3589-4882-93C8-988EE26A3E72}"/>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4393;p47">
                  <a:extLst>
                    <a:ext uri="{FF2B5EF4-FFF2-40B4-BE49-F238E27FC236}">
                      <a16:creationId xmlns:a16="http://schemas.microsoft.com/office/drawing/2014/main" id="{3FD97078-A39C-4A15-90FC-8FF6837A47D6}"/>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4394;p47">
                <a:extLst>
                  <a:ext uri="{FF2B5EF4-FFF2-40B4-BE49-F238E27FC236}">
                    <a16:creationId xmlns:a16="http://schemas.microsoft.com/office/drawing/2014/main" id="{E50093FF-608D-4E17-A385-23B5E5D5D563}"/>
                  </a:ext>
                </a:extLst>
              </p:cNvPr>
              <p:cNvGrpSpPr/>
              <p:nvPr/>
            </p:nvGrpSpPr>
            <p:grpSpPr>
              <a:xfrm>
                <a:off x="3987771" y="3628874"/>
                <a:ext cx="31499" cy="26993"/>
                <a:chOff x="3987771" y="3628874"/>
                <a:chExt cx="31499" cy="26993"/>
              </a:xfrm>
            </p:grpSpPr>
            <p:sp>
              <p:nvSpPr>
                <p:cNvPr id="608" name="Google Shape;4395;p47">
                  <a:extLst>
                    <a:ext uri="{FF2B5EF4-FFF2-40B4-BE49-F238E27FC236}">
                      <a16:creationId xmlns:a16="http://schemas.microsoft.com/office/drawing/2014/main" id="{0B3E3C3A-4891-4E99-BCA8-157DA08E666D}"/>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4396;p47">
                  <a:extLst>
                    <a:ext uri="{FF2B5EF4-FFF2-40B4-BE49-F238E27FC236}">
                      <a16:creationId xmlns:a16="http://schemas.microsoft.com/office/drawing/2014/main" id="{FC7CA7C3-739B-49EA-A00E-93437CAFEEC3}"/>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397;p47">
                <a:extLst>
                  <a:ext uri="{FF2B5EF4-FFF2-40B4-BE49-F238E27FC236}">
                    <a16:creationId xmlns:a16="http://schemas.microsoft.com/office/drawing/2014/main" id="{4AFAD581-9C20-411D-94F2-0285DF79C81C}"/>
                  </a:ext>
                </a:extLst>
              </p:cNvPr>
              <p:cNvGrpSpPr/>
              <p:nvPr/>
            </p:nvGrpSpPr>
            <p:grpSpPr>
              <a:xfrm>
                <a:off x="4087382" y="3775674"/>
                <a:ext cx="31405" cy="26898"/>
                <a:chOff x="4087382" y="3775674"/>
                <a:chExt cx="31405" cy="26898"/>
              </a:xfrm>
            </p:grpSpPr>
            <p:sp>
              <p:nvSpPr>
                <p:cNvPr id="606" name="Google Shape;4398;p47">
                  <a:extLst>
                    <a:ext uri="{FF2B5EF4-FFF2-40B4-BE49-F238E27FC236}">
                      <a16:creationId xmlns:a16="http://schemas.microsoft.com/office/drawing/2014/main" id="{6D9EC273-0598-4B9D-AA45-A7072B9DC655}"/>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4399;p47">
                  <a:extLst>
                    <a:ext uri="{FF2B5EF4-FFF2-40B4-BE49-F238E27FC236}">
                      <a16:creationId xmlns:a16="http://schemas.microsoft.com/office/drawing/2014/main" id="{792293E6-26D9-4F1A-88D6-7EF9DFBFBBF4}"/>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400;p47">
                <a:extLst>
                  <a:ext uri="{FF2B5EF4-FFF2-40B4-BE49-F238E27FC236}">
                    <a16:creationId xmlns:a16="http://schemas.microsoft.com/office/drawing/2014/main" id="{1F0021F8-A877-4366-9CF4-F87B2D3EA1B4}"/>
                  </a:ext>
                </a:extLst>
              </p:cNvPr>
              <p:cNvGrpSpPr/>
              <p:nvPr/>
            </p:nvGrpSpPr>
            <p:grpSpPr>
              <a:xfrm>
                <a:off x="4118873" y="3856637"/>
                <a:ext cx="31405" cy="26906"/>
                <a:chOff x="4118873" y="3856637"/>
                <a:chExt cx="31405" cy="26906"/>
              </a:xfrm>
            </p:grpSpPr>
            <p:sp>
              <p:nvSpPr>
                <p:cNvPr id="604" name="Google Shape;4401;p47">
                  <a:extLst>
                    <a:ext uri="{FF2B5EF4-FFF2-40B4-BE49-F238E27FC236}">
                      <a16:creationId xmlns:a16="http://schemas.microsoft.com/office/drawing/2014/main" id="{61115094-5550-4BCF-917B-1923C8D6584E}"/>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4402;p47">
                  <a:extLst>
                    <a:ext uri="{FF2B5EF4-FFF2-40B4-BE49-F238E27FC236}">
                      <a16:creationId xmlns:a16="http://schemas.microsoft.com/office/drawing/2014/main" id="{E460A797-F302-44F6-B58A-3A12E2F88E07}"/>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403;p47">
                <a:extLst>
                  <a:ext uri="{FF2B5EF4-FFF2-40B4-BE49-F238E27FC236}">
                    <a16:creationId xmlns:a16="http://schemas.microsoft.com/office/drawing/2014/main" id="{BD9167B9-965B-4C78-A67B-712C3C30454A}"/>
                  </a:ext>
                </a:extLst>
              </p:cNvPr>
              <p:cNvGrpSpPr/>
              <p:nvPr/>
            </p:nvGrpSpPr>
            <p:grpSpPr>
              <a:xfrm>
                <a:off x="4168541" y="3639523"/>
                <a:ext cx="31499" cy="26906"/>
                <a:chOff x="4168541" y="3639523"/>
                <a:chExt cx="31499" cy="26906"/>
              </a:xfrm>
            </p:grpSpPr>
            <p:sp>
              <p:nvSpPr>
                <p:cNvPr id="602" name="Google Shape;4404;p47">
                  <a:extLst>
                    <a:ext uri="{FF2B5EF4-FFF2-40B4-BE49-F238E27FC236}">
                      <a16:creationId xmlns:a16="http://schemas.microsoft.com/office/drawing/2014/main" id="{4ED3BDC1-2395-44A6-9D96-BFB0D02A32D1}"/>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4405;p47">
                  <a:extLst>
                    <a:ext uri="{FF2B5EF4-FFF2-40B4-BE49-F238E27FC236}">
                      <a16:creationId xmlns:a16="http://schemas.microsoft.com/office/drawing/2014/main" id="{503682C2-9B0A-4849-B3FA-73FC4F2456E9}"/>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406;p47">
                <a:extLst>
                  <a:ext uri="{FF2B5EF4-FFF2-40B4-BE49-F238E27FC236}">
                    <a16:creationId xmlns:a16="http://schemas.microsoft.com/office/drawing/2014/main" id="{FCF08CA1-CAB8-4987-9847-A11C160CAC77}"/>
                  </a:ext>
                </a:extLst>
              </p:cNvPr>
              <p:cNvGrpSpPr/>
              <p:nvPr/>
            </p:nvGrpSpPr>
            <p:grpSpPr>
              <a:xfrm>
                <a:off x="3965789" y="3393545"/>
                <a:ext cx="31405" cy="26945"/>
                <a:chOff x="3965789" y="3393545"/>
                <a:chExt cx="31405" cy="26945"/>
              </a:xfrm>
            </p:grpSpPr>
            <p:sp>
              <p:nvSpPr>
                <p:cNvPr id="600" name="Google Shape;4407;p47">
                  <a:extLst>
                    <a:ext uri="{FF2B5EF4-FFF2-40B4-BE49-F238E27FC236}">
                      <a16:creationId xmlns:a16="http://schemas.microsoft.com/office/drawing/2014/main" id="{4DBBF56D-B03A-413D-A690-634312ED3E49}"/>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4408;p47">
                  <a:extLst>
                    <a:ext uri="{FF2B5EF4-FFF2-40B4-BE49-F238E27FC236}">
                      <a16:creationId xmlns:a16="http://schemas.microsoft.com/office/drawing/2014/main" id="{49E8DF62-F223-4D80-9812-5E660A2DA5D3}"/>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409;p47">
                <a:extLst>
                  <a:ext uri="{FF2B5EF4-FFF2-40B4-BE49-F238E27FC236}">
                    <a16:creationId xmlns:a16="http://schemas.microsoft.com/office/drawing/2014/main" id="{4F9BFBAD-8671-4596-AE58-54A4AA59B58D}"/>
                  </a:ext>
                </a:extLst>
              </p:cNvPr>
              <p:cNvGrpSpPr/>
              <p:nvPr/>
            </p:nvGrpSpPr>
            <p:grpSpPr>
              <a:xfrm>
                <a:off x="3925166" y="3491008"/>
                <a:ext cx="31405" cy="27001"/>
                <a:chOff x="3925166" y="3491008"/>
                <a:chExt cx="31405" cy="27001"/>
              </a:xfrm>
            </p:grpSpPr>
            <p:sp>
              <p:nvSpPr>
                <p:cNvPr id="598" name="Google Shape;4410;p47">
                  <a:extLst>
                    <a:ext uri="{FF2B5EF4-FFF2-40B4-BE49-F238E27FC236}">
                      <a16:creationId xmlns:a16="http://schemas.microsoft.com/office/drawing/2014/main" id="{5DB5F3F4-DD29-4EE7-972F-C1247F014E91}"/>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4411;p47">
                  <a:extLst>
                    <a:ext uri="{FF2B5EF4-FFF2-40B4-BE49-F238E27FC236}">
                      <a16:creationId xmlns:a16="http://schemas.microsoft.com/office/drawing/2014/main" id="{FA609DD8-6004-4A3F-9937-8C649646FE44}"/>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412;p47">
                <a:extLst>
                  <a:ext uri="{FF2B5EF4-FFF2-40B4-BE49-F238E27FC236}">
                    <a16:creationId xmlns:a16="http://schemas.microsoft.com/office/drawing/2014/main" id="{7CD61929-370D-46DE-A5BC-4AC5FBB96969}"/>
                  </a:ext>
                </a:extLst>
              </p:cNvPr>
              <p:cNvGrpSpPr/>
              <p:nvPr/>
            </p:nvGrpSpPr>
            <p:grpSpPr>
              <a:xfrm>
                <a:off x="3682845" y="3340976"/>
                <a:ext cx="31397" cy="26898"/>
                <a:chOff x="3682845" y="3340976"/>
                <a:chExt cx="31397" cy="26898"/>
              </a:xfrm>
            </p:grpSpPr>
            <p:sp>
              <p:nvSpPr>
                <p:cNvPr id="596" name="Google Shape;4413;p47">
                  <a:extLst>
                    <a:ext uri="{FF2B5EF4-FFF2-40B4-BE49-F238E27FC236}">
                      <a16:creationId xmlns:a16="http://schemas.microsoft.com/office/drawing/2014/main" id="{8B54A675-82F6-475B-A39F-027E48F2A267}"/>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4414;p47">
                  <a:extLst>
                    <a:ext uri="{FF2B5EF4-FFF2-40B4-BE49-F238E27FC236}">
                      <a16:creationId xmlns:a16="http://schemas.microsoft.com/office/drawing/2014/main" id="{1A39DB92-1877-4211-9D9E-F43ADE7C3791}"/>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415;p47">
                <a:extLst>
                  <a:ext uri="{FF2B5EF4-FFF2-40B4-BE49-F238E27FC236}">
                    <a16:creationId xmlns:a16="http://schemas.microsoft.com/office/drawing/2014/main" id="{15802C0B-D077-47D4-9DB3-EC73483898AF}"/>
                  </a:ext>
                </a:extLst>
              </p:cNvPr>
              <p:cNvGrpSpPr/>
              <p:nvPr/>
            </p:nvGrpSpPr>
            <p:grpSpPr>
              <a:xfrm>
                <a:off x="3795393" y="3353725"/>
                <a:ext cx="31499" cy="26993"/>
                <a:chOff x="3795393" y="3353725"/>
                <a:chExt cx="31499" cy="26993"/>
              </a:xfrm>
            </p:grpSpPr>
            <p:sp>
              <p:nvSpPr>
                <p:cNvPr id="594" name="Google Shape;4416;p47">
                  <a:extLst>
                    <a:ext uri="{FF2B5EF4-FFF2-40B4-BE49-F238E27FC236}">
                      <a16:creationId xmlns:a16="http://schemas.microsoft.com/office/drawing/2014/main" id="{BD4945F4-36E5-414E-97A5-D07C9852D143}"/>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4417;p47">
                  <a:extLst>
                    <a:ext uri="{FF2B5EF4-FFF2-40B4-BE49-F238E27FC236}">
                      <a16:creationId xmlns:a16="http://schemas.microsoft.com/office/drawing/2014/main" id="{BF875B04-2F91-44F0-AB10-481961E867FA}"/>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418;p47">
                <a:extLst>
                  <a:ext uri="{FF2B5EF4-FFF2-40B4-BE49-F238E27FC236}">
                    <a16:creationId xmlns:a16="http://schemas.microsoft.com/office/drawing/2014/main" id="{56480787-6F25-4D35-85B5-554D1413B2AD}"/>
                  </a:ext>
                </a:extLst>
              </p:cNvPr>
              <p:cNvGrpSpPr/>
              <p:nvPr/>
            </p:nvGrpSpPr>
            <p:grpSpPr>
              <a:xfrm>
                <a:off x="4176909" y="4363221"/>
                <a:ext cx="38924" cy="33316"/>
                <a:chOff x="4176909" y="4363221"/>
                <a:chExt cx="38924" cy="33316"/>
              </a:xfrm>
            </p:grpSpPr>
            <p:sp>
              <p:nvSpPr>
                <p:cNvPr id="592" name="Google Shape;4419;p47">
                  <a:extLst>
                    <a:ext uri="{FF2B5EF4-FFF2-40B4-BE49-F238E27FC236}">
                      <a16:creationId xmlns:a16="http://schemas.microsoft.com/office/drawing/2014/main" id="{7430FC79-087D-4ED3-8A7E-C04BD4239991}"/>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4420;p47">
                  <a:extLst>
                    <a:ext uri="{FF2B5EF4-FFF2-40B4-BE49-F238E27FC236}">
                      <a16:creationId xmlns:a16="http://schemas.microsoft.com/office/drawing/2014/main" id="{30C43046-7141-4868-AF7A-91DD8750A15F}"/>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421;p47">
                <a:extLst>
                  <a:ext uri="{FF2B5EF4-FFF2-40B4-BE49-F238E27FC236}">
                    <a16:creationId xmlns:a16="http://schemas.microsoft.com/office/drawing/2014/main" id="{05C7164E-96CA-4367-B6E3-745D789C9129}"/>
                  </a:ext>
                </a:extLst>
              </p:cNvPr>
              <p:cNvGrpSpPr/>
              <p:nvPr/>
            </p:nvGrpSpPr>
            <p:grpSpPr>
              <a:xfrm>
                <a:off x="4226191" y="4007660"/>
                <a:ext cx="33560" cy="28770"/>
                <a:chOff x="4226191" y="4007660"/>
                <a:chExt cx="33560" cy="28770"/>
              </a:xfrm>
            </p:grpSpPr>
            <p:sp>
              <p:nvSpPr>
                <p:cNvPr id="590" name="Google Shape;4422;p47">
                  <a:extLst>
                    <a:ext uri="{FF2B5EF4-FFF2-40B4-BE49-F238E27FC236}">
                      <a16:creationId xmlns:a16="http://schemas.microsoft.com/office/drawing/2014/main" id="{1C337D3C-1283-47E5-ABC0-EBFDC1FD91B9}"/>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4423;p47">
                  <a:extLst>
                    <a:ext uri="{FF2B5EF4-FFF2-40B4-BE49-F238E27FC236}">
                      <a16:creationId xmlns:a16="http://schemas.microsoft.com/office/drawing/2014/main" id="{9AA1433A-11DE-4692-9F6C-7A9BD6083694}"/>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424;p47">
                <a:extLst>
                  <a:ext uri="{FF2B5EF4-FFF2-40B4-BE49-F238E27FC236}">
                    <a16:creationId xmlns:a16="http://schemas.microsoft.com/office/drawing/2014/main" id="{D3A5BC16-F09A-49C1-A2A9-0C587F92CA42}"/>
                  </a:ext>
                </a:extLst>
              </p:cNvPr>
              <p:cNvGrpSpPr/>
              <p:nvPr/>
            </p:nvGrpSpPr>
            <p:grpSpPr>
              <a:xfrm>
                <a:off x="3597785" y="3377045"/>
                <a:ext cx="33591" cy="28699"/>
                <a:chOff x="3597785" y="3377045"/>
                <a:chExt cx="33591" cy="28699"/>
              </a:xfrm>
            </p:grpSpPr>
            <p:sp>
              <p:nvSpPr>
                <p:cNvPr id="588" name="Google Shape;4425;p47">
                  <a:extLst>
                    <a:ext uri="{FF2B5EF4-FFF2-40B4-BE49-F238E27FC236}">
                      <a16:creationId xmlns:a16="http://schemas.microsoft.com/office/drawing/2014/main" id="{9EFBCF4B-2BA8-4951-8F53-5DB3883379D0}"/>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4426;p47">
                  <a:extLst>
                    <a:ext uri="{FF2B5EF4-FFF2-40B4-BE49-F238E27FC236}">
                      <a16:creationId xmlns:a16="http://schemas.microsoft.com/office/drawing/2014/main" id="{03502CBE-2454-48B0-81E8-7437DE645B4A}"/>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427;p47">
                <a:extLst>
                  <a:ext uri="{FF2B5EF4-FFF2-40B4-BE49-F238E27FC236}">
                    <a16:creationId xmlns:a16="http://schemas.microsoft.com/office/drawing/2014/main" id="{86904965-0F9F-4584-940A-CD7D3E8A5B73}"/>
                  </a:ext>
                </a:extLst>
              </p:cNvPr>
              <p:cNvGrpSpPr/>
              <p:nvPr/>
            </p:nvGrpSpPr>
            <p:grpSpPr>
              <a:xfrm>
                <a:off x="3887870" y="3669796"/>
                <a:ext cx="33591" cy="28692"/>
                <a:chOff x="3887870" y="3669796"/>
                <a:chExt cx="33591" cy="28692"/>
              </a:xfrm>
            </p:grpSpPr>
            <p:sp>
              <p:nvSpPr>
                <p:cNvPr id="575" name="Google Shape;4428;p47">
                  <a:extLst>
                    <a:ext uri="{FF2B5EF4-FFF2-40B4-BE49-F238E27FC236}">
                      <a16:creationId xmlns:a16="http://schemas.microsoft.com/office/drawing/2014/main" id="{092813BF-9154-4E5D-859B-C9D6A3096B32}"/>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4429;p47">
                  <a:extLst>
                    <a:ext uri="{FF2B5EF4-FFF2-40B4-BE49-F238E27FC236}">
                      <a16:creationId xmlns:a16="http://schemas.microsoft.com/office/drawing/2014/main" id="{C5013F7B-7772-423D-967C-A9CF00385243}"/>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430;p47">
                <a:extLst>
                  <a:ext uri="{FF2B5EF4-FFF2-40B4-BE49-F238E27FC236}">
                    <a16:creationId xmlns:a16="http://schemas.microsoft.com/office/drawing/2014/main" id="{AE51845E-DB43-4414-8376-E0A281BFB22B}"/>
                  </a:ext>
                </a:extLst>
              </p:cNvPr>
              <p:cNvGrpSpPr/>
              <p:nvPr/>
            </p:nvGrpSpPr>
            <p:grpSpPr>
              <a:xfrm>
                <a:off x="3818320" y="3481625"/>
                <a:ext cx="33497" cy="28770"/>
                <a:chOff x="3818320" y="3481625"/>
                <a:chExt cx="33497" cy="28770"/>
              </a:xfrm>
            </p:grpSpPr>
            <p:sp>
              <p:nvSpPr>
                <p:cNvPr id="435" name="Google Shape;4431;p47">
                  <a:extLst>
                    <a:ext uri="{FF2B5EF4-FFF2-40B4-BE49-F238E27FC236}">
                      <a16:creationId xmlns:a16="http://schemas.microsoft.com/office/drawing/2014/main" id="{DF347BFB-10CF-4DA1-8581-48A30D791431}"/>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432;p47">
                  <a:extLst>
                    <a:ext uri="{FF2B5EF4-FFF2-40B4-BE49-F238E27FC236}">
                      <a16:creationId xmlns:a16="http://schemas.microsoft.com/office/drawing/2014/main" id="{9D432401-8E67-40A1-B9D3-E9B0EFA69496}"/>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433;p47">
                <a:extLst>
                  <a:ext uri="{FF2B5EF4-FFF2-40B4-BE49-F238E27FC236}">
                    <a16:creationId xmlns:a16="http://schemas.microsoft.com/office/drawing/2014/main" id="{1B08A0D1-9A87-44D4-B5E3-344C96FA695B}"/>
                  </a:ext>
                </a:extLst>
              </p:cNvPr>
              <p:cNvGrpSpPr/>
              <p:nvPr/>
            </p:nvGrpSpPr>
            <p:grpSpPr>
              <a:xfrm>
                <a:off x="4278139" y="4120948"/>
                <a:ext cx="37492" cy="32129"/>
                <a:chOff x="4278139" y="4120948"/>
                <a:chExt cx="37492" cy="32129"/>
              </a:xfrm>
            </p:grpSpPr>
            <p:sp>
              <p:nvSpPr>
                <p:cNvPr id="433" name="Google Shape;4434;p47">
                  <a:extLst>
                    <a:ext uri="{FF2B5EF4-FFF2-40B4-BE49-F238E27FC236}">
                      <a16:creationId xmlns:a16="http://schemas.microsoft.com/office/drawing/2014/main" id="{E0F58164-181D-447B-A489-022725E94F91}"/>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435;p47">
                  <a:extLst>
                    <a:ext uri="{FF2B5EF4-FFF2-40B4-BE49-F238E27FC236}">
                      <a16:creationId xmlns:a16="http://schemas.microsoft.com/office/drawing/2014/main" id="{9883BFBE-CFB0-407F-9FE8-87D674FC46FD}"/>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436;p47">
                <a:extLst>
                  <a:ext uri="{FF2B5EF4-FFF2-40B4-BE49-F238E27FC236}">
                    <a16:creationId xmlns:a16="http://schemas.microsoft.com/office/drawing/2014/main" id="{C3507E8A-4DB0-49BF-8518-56AF82E7BED2}"/>
                  </a:ext>
                </a:extLst>
              </p:cNvPr>
              <p:cNvGrpSpPr/>
              <p:nvPr/>
            </p:nvGrpSpPr>
            <p:grpSpPr>
              <a:xfrm>
                <a:off x="4419898" y="3977388"/>
                <a:ext cx="33497" cy="28692"/>
                <a:chOff x="4419898" y="3977388"/>
                <a:chExt cx="33497" cy="28692"/>
              </a:xfrm>
            </p:grpSpPr>
            <p:sp>
              <p:nvSpPr>
                <p:cNvPr id="431" name="Google Shape;4437;p47">
                  <a:extLst>
                    <a:ext uri="{FF2B5EF4-FFF2-40B4-BE49-F238E27FC236}">
                      <a16:creationId xmlns:a16="http://schemas.microsoft.com/office/drawing/2014/main" id="{9BE2E4C9-0A9D-4E09-B866-045652AF5A20}"/>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438;p47">
                  <a:extLst>
                    <a:ext uri="{FF2B5EF4-FFF2-40B4-BE49-F238E27FC236}">
                      <a16:creationId xmlns:a16="http://schemas.microsoft.com/office/drawing/2014/main" id="{D6763CAD-9052-4E90-B736-0E38401A67DC}"/>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439;p47">
                <a:extLst>
                  <a:ext uri="{FF2B5EF4-FFF2-40B4-BE49-F238E27FC236}">
                    <a16:creationId xmlns:a16="http://schemas.microsoft.com/office/drawing/2014/main" id="{1E5CFA1D-2715-4ABA-BC4F-BDAFA08AC090}"/>
                  </a:ext>
                </a:extLst>
              </p:cNvPr>
              <p:cNvGrpSpPr/>
              <p:nvPr/>
            </p:nvGrpSpPr>
            <p:grpSpPr>
              <a:xfrm>
                <a:off x="4158930" y="4034684"/>
                <a:ext cx="33497" cy="28762"/>
                <a:chOff x="4158930" y="4034684"/>
                <a:chExt cx="33497" cy="28762"/>
              </a:xfrm>
            </p:grpSpPr>
            <p:sp>
              <p:nvSpPr>
                <p:cNvPr id="429" name="Google Shape;4440;p47">
                  <a:extLst>
                    <a:ext uri="{FF2B5EF4-FFF2-40B4-BE49-F238E27FC236}">
                      <a16:creationId xmlns:a16="http://schemas.microsoft.com/office/drawing/2014/main" id="{E935CEA0-EFAC-40A3-B0D3-FB6EC3294658}"/>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441;p47">
                  <a:extLst>
                    <a:ext uri="{FF2B5EF4-FFF2-40B4-BE49-F238E27FC236}">
                      <a16:creationId xmlns:a16="http://schemas.microsoft.com/office/drawing/2014/main" id="{08BF0AA1-A908-45FC-850D-DDD49BD015C0}"/>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442;p47">
                <a:extLst>
                  <a:ext uri="{FF2B5EF4-FFF2-40B4-BE49-F238E27FC236}">
                    <a16:creationId xmlns:a16="http://schemas.microsoft.com/office/drawing/2014/main" id="{6AD8B110-5659-4CDF-BB7C-FDCD8C26FF8F}"/>
                  </a:ext>
                </a:extLst>
              </p:cNvPr>
              <p:cNvGrpSpPr/>
              <p:nvPr/>
            </p:nvGrpSpPr>
            <p:grpSpPr>
              <a:xfrm>
                <a:off x="4134949" y="3957049"/>
                <a:ext cx="33497" cy="28770"/>
                <a:chOff x="4134949" y="3957049"/>
                <a:chExt cx="33497" cy="28770"/>
              </a:xfrm>
            </p:grpSpPr>
            <p:sp>
              <p:nvSpPr>
                <p:cNvPr id="427" name="Google Shape;4443;p47">
                  <a:extLst>
                    <a:ext uri="{FF2B5EF4-FFF2-40B4-BE49-F238E27FC236}">
                      <a16:creationId xmlns:a16="http://schemas.microsoft.com/office/drawing/2014/main" id="{4B3A85CC-524D-4F56-A355-3E9EA4354F55}"/>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444;p47">
                  <a:extLst>
                    <a:ext uri="{FF2B5EF4-FFF2-40B4-BE49-F238E27FC236}">
                      <a16:creationId xmlns:a16="http://schemas.microsoft.com/office/drawing/2014/main" id="{7CB9983D-4703-4401-BD96-FCB86300DE82}"/>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445;p47">
                <a:extLst>
                  <a:ext uri="{FF2B5EF4-FFF2-40B4-BE49-F238E27FC236}">
                    <a16:creationId xmlns:a16="http://schemas.microsoft.com/office/drawing/2014/main" id="{2E681ACB-1DD2-4FD9-AE92-99D4FA972095}"/>
                  </a:ext>
                </a:extLst>
              </p:cNvPr>
              <p:cNvGrpSpPr/>
              <p:nvPr/>
            </p:nvGrpSpPr>
            <p:grpSpPr>
              <a:xfrm>
                <a:off x="4193653" y="4184403"/>
                <a:ext cx="43580" cy="37264"/>
                <a:chOff x="4193653" y="4184403"/>
                <a:chExt cx="43580" cy="37264"/>
              </a:xfrm>
            </p:grpSpPr>
            <p:sp>
              <p:nvSpPr>
                <p:cNvPr id="425" name="Google Shape;4446;p47">
                  <a:extLst>
                    <a:ext uri="{FF2B5EF4-FFF2-40B4-BE49-F238E27FC236}">
                      <a16:creationId xmlns:a16="http://schemas.microsoft.com/office/drawing/2014/main" id="{C5E995CC-7751-4C97-B514-85320389BD64}"/>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447;p47">
                  <a:extLst>
                    <a:ext uri="{FF2B5EF4-FFF2-40B4-BE49-F238E27FC236}">
                      <a16:creationId xmlns:a16="http://schemas.microsoft.com/office/drawing/2014/main" id="{7DC202AA-7577-4029-96DB-031A75512039}"/>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448;p47">
                <a:extLst>
                  <a:ext uri="{FF2B5EF4-FFF2-40B4-BE49-F238E27FC236}">
                    <a16:creationId xmlns:a16="http://schemas.microsoft.com/office/drawing/2014/main" id="{DB87A6AD-0A2D-4169-A983-F5BA28AD9C36}"/>
                  </a:ext>
                </a:extLst>
              </p:cNvPr>
              <p:cNvGrpSpPr/>
              <p:nvPr/>
            </p:nvGrpSpPr>
            <p:grpSpPr>
              <a:xfrm>
                <a:off x="4343600" y="3943844"/>
                <a:ext cx="43580" cy="37312"/>
                <a:chOff x="4343600" y="3943844"/>
                <a:chExt cx="43580" cy="37312"/>
              </a:xfrm>
            </p:grpSpPr>
            <p:sp>
              <p:nvSpPr>
                <p:cNvPr id="423" name="Google Shape;4449;p47">
                  <a:extLst>
                    <a:ext uri="{FF2B5EF4-FFF2-40B4-BE49-F238E27FC236}">
                      <a16:creationId xmlns:a16="http://schemas.microsoft.com/office/drawing/2014/main" id="{845BA590-3AC3-470C-A58D-8D82355A0FCA}"/>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450;p47">
                  <a:extLst>
                    <a:ext uri="{FF2B5EF4-FFF2-40B4-BE49-F238E27FC236}">
                      <a16:creationId xmlns:a16="http://schemas.microsoft.com/office/drawing/2014/main" id="{4D770C65-E477-4EC7-BC1B-2091084F4AC7}"/>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451;p47">
                <a:extLst>
                  <a:ext uri="{FF2B5EF4-FFF2-40B4-BE49-F238E27FC236}">
                    <a16:creationId xmlns:a16="http://schemas.microsoft.com/office/drawing/2014/main" id="{FB90ACCC-FE7E-48A0-B047-9E5207913BA0}"/>
                  </a:ext>
                </a:extLst>
              </p:cNvPr>
              <p:cNvGrpSpPr/>
              <p:nvPr/>
            </p:nvGrpSpPr>
            <p:grpSpPr>
              <a:xfrm>
                <a:off x="4172339" y="3381693"/>
                <a:ext cx="31499" cy="27001"/>
                <a:chOff x="4172339" y="3381693"/>
                <a:chExt cx="31499" cy="27001"/>
              </a:xfrm>
            </p:grpSpPr>
            <p:sp>
              <p:nvSpPr>
                <p:cNvPr id="421" name="Google Shape;4452;p47">
                  <a:extLst>
                    <a:ext uri="{FF2B5EF4-FFF2-40B4-BE49-F238E27FC236}">
                      <a16:creationId xmlns:a16="http://schemas.microsoft.com/office/drawing/2014/main" id="{AF965911-96DF-4CB5-91D9-69A8E7BE2890}"/>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453;p47">
                  <a:extLst>
                    <a:ext uri="{FF2B5EF4-FFF2-40B4-BE49-F238E27FC236}">
                      <a16:creationId xmlns:a16="http://schemas.microsoft.com/office/drawing/2014/main" id="{5978C862-121C-41A0-9CF8-3C6E8A9D7928}"/>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23" name="Google Shape;4752;p48">
            <a:extLst>
              <a:ext uri="{FF2B5EF4-FFF2-40B4-BE49-F238E27FC236}">
                <a16:creationId xmlns:a16="http://schemas.microsoft.com/office/drawing/2014/main" id="{04F1BC58-E3AB-4AAD-A278-BA1057FCE80D}"/>
              </a:ext>
            </a:extLst>
          </p:cNvPr>
          <p:cNvGrpSpPr/>
          <p:nvPr/>
        </p:nvGrpSpPr>
        <p:grpSpPr>
          <a:xfrm rot="5400000">
            <a:off x="7345337" y="1843655"/>
            <a:ext cx="1368681" cy="682918"/>
            <a:chOff x="724986" y="3605478"/>
            <a:chExt cx="1368681" cy="682918"/>
          </a:xfrm>
        </p:grpSpPr>
        <p:grpSp>
          <p:nvGrpSpPr>
            <p:cNvPr id="1324" name="Google Shape;4753;p48">
              <a:extLst>
                <a:ext uri="{FF2B5EF4-FFF2-40B4-BE49-F238E27FC236}">
                  <a16:creationId xmlns:a16="http://schemas.microsoft.com/office/drawing/2014/main" id="{0CE3E875-AA30-4D7D-B0BC-1518C58806ED}"/>
                </a:ext>
              </a:extLst>
            </p:cNvPr>
            <p:cNvGrpSpPr/>
            <p:nvPr/>
          </p:nvGrpSpPr>
          <p:grpSpPr>
            <a:xfrm>
              <a:off x="1289102" y="3823629"/>
              <a:ext cx="240442" cy="250435"/>
              <a:chOff x="-165066" y="3843615"/>
              <a:chExt cx="221259" cy="230455"/>
            </a:xfrm>
          </p:grpSpPr>
          <p:sp>
            <p:nvSpPr>
              <p:cNvPr id="1390" name="Google Shape;4754;p48">
                <a:extLst>
                  <a:ext uri="{FF2B5EF4-FFF2-40B4-BE49-F238E27FC236}">
                    <a16:creationId xmlns:a16="http://schemas.microsoft.com/office/drawing/2014/main" id="{3DEDDB92-DECC-4CDB-9540-CF5E05683914}"/>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4755;p48">
                <a:extLst>
                  <a:ext uri="{FF2B5EF4-FFF2-40B4-BE49-F238E27FC236}">
                    <a16:creationId xmlns:a16="http://schemas.microsoft.com/office/drawing/2014/main" id="{81F2213C-29DD-4676-A6AF-AD56B9AD0822}"/>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4756;p48">
                <a:extLst>
                  <a:ext uri="{FF2B5EF4-FFF2-40B4-BE49-F238E27FC236}">
                    <a16:creationId xmlns:a16="http://schemas.microsoft.com/office/drawing/2014/main" id="{0E29C5D8-25C1-46A8-A7C1-210B3C7ED87A}"/>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4757;p48">
                <a:extLst>
                  <a:ext uri="{FF2B5EF4-FFF2-40B4-BE49-F238E27FC236}">
                    <a16:creationId xmlns:a16="http://schemas.microsoft.com/office/drawing/2014/main" id="{1E2BA273-B2D5-4F91-9801-24FE8D86F61B}"/>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4758;p48">
                <a:extLst>
                  <a:ext uri="{FF2B5EF4-FFF2-40B4-BE49-F238E27FC236}">
                    <a16:creationId xmlns:a16="http://schemas.microsoft.com/office/drawing/2014/main" id="{57C5732B-21B3-4F62-8D64-356931C7C0CF}"/>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4759;p48">
                <a:extLst>
                  <a:ext uri="{FF2B5EF4-FFF2-40B4-BE49-F238E27FC236}">
                    <a16:creationId xmlns:a16="http://schemas.microsoft.com/office/drawing/2014/main" id="{A1738714-3297-415C-B96B-1646C4389E1C}"/>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4760;p48">
                <a:extLst>
                  <a:ext uri="{FF2B5EF4-FFF2-40B4-BE49-F238E27FC236}">
                    <a16:creationId xmlns:a16="http://schemas.microsoft.com/office/drawing/2014/main" id="{B33D7CA3-CFB5-4CA9-A89C-1682A4EBB029}"/>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4761;p48">
                <a:extLst>
                  <a:ext uri="{FF2B5EF4-FFF2-40B4-BE49-F238E27FC236}">
                    <a16:creationId xmlns:a16="http://schemas.microsoft.com/office/drawing/2014/main" id="{8B79B494-627E-4D11-AEAB-421AE4A15861}"/>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4762;p48">
                <a:extLst>
                  <a:ext uri="{FF2B5EF4-FFF2-40B4-BE49-F238E27FC236}">
                    <a16:creationId xmlns:a16="http://schemas.microsoft.com/office/drawing/2014/main" id="{487819DE-9021-4B59-BE5F-9EA9ABC41D7F}"/>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4763;p48">
                <a:extLst>
                  <a:ext uri="{FF2B5EF4-FFF2-40B4-BE49-F238E27FC236}">
                    <a16:creationId xmlns:a16="http://schemas.microsoft.com/office/drawing/2014/main" id="{220D9A5E-F151-4294-A51E-F517C7D54886}"/>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4764;p48">
                <a:extLst>
                  <a:ext uri="{FF2B5EF4-FFF2-40B4-BE49-F238E27FC236}">
                    <a16:creationId xmlns:a16="http://schemas.microsoft.com/office/drawing/2014/main" id="{3A86179C-9E9F-4EE0-A1A9-A33CE45A8F2C}"/>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4765;p48">
                <a:extLst>
                  <a:ext uri="{FF2B5EF4-FFF2-40B4-BE49-F238E27FC236}">
                    <a16:creationId xmlns:a16="http://schemas.microsoft.com/office/drawing/2014/main" id="{50D442A1-E208-4C16-9A39-2B5F26D726BF}"/>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4766;p48">
                <a:extLst>
                  <a:ext uri="{FF2B5EF4-FFF2-40B4-BE49-F238E27FC236}">
                    <a16:creationId xmlns:a16="http://schemas.microsoft.com/office/drawing/2014/main" id="{C269B3AF-A2F7-4FA3-97CC-A3051407BF52}"/>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4767;p48">
                <a:extLst>
                  <a:ext uri="{FF2B5EF4-FFF2-40B4-BE49-F238E27FC236}">
                    <a16:creationId xmlns:a16="http://schemas.microsoft.com/office/drawing/2014/main" id="{7FE22B12-E208-423B-B6ED-DB277E7B4899}"/>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4768;p48">
                <a:extLst>
                  <a:ext uri="{FF2B5EF4-FFF2-40B4-BE49-F238E27FC236}">
                    <a16:creationId xmlns:a16="http://schemas.microsoft.com/office/drawing/2014/main" id="{350BD9FE-FFBF-4B74-9A54-6CA89E2D474E}"/>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4769;p48">
                <a:extLst>
                  <a:ext uri="{FF2B5EF4-FFF2-40B4-BE49-F238E27FC236}">
                    <a16:creationId xmlns:a16="http://schemas.microsoft.com/office/drawing/2014/main" id="{9367B8F6-640A-486C-8475-7889CDD5357F}"/>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4770;p48">
                <a:extLst>
                  <a:ext uri="{FF2B5EF4-FFF2-40B4-BE49-F238E27FC236}">
                    <a16:creationId xmlns:a16="http://schemas.microsoft.com/office/drawing/2014/main" id="{903DAD7C-4D51-4B02-A009-B5483C6A6CFB}"/>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4771;p48">
                <a:extLst>
                  <a:ext uri="{FF2B5EF4-FFF2-40B4-BE49-F238E27FC236}">
                    <a16:creationId xmlns:a16="http://schemas.microsoft.com/office/drawing/2014/main" id="{FA0765CE-D7B1-4901-9C69-F789AF4E4756}"/>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4772;p48">
                <a:extLst>
                  <a:ext uri="{FF2B5EF4-FFF2-40B4-BE49-F238E27FC236}">
                    <a16:creationId xmlns:a16="http://schemas.microsoft.com/office/drawing/2014/main" id="{4D8D2E32-AAC6-4369-8069-F034AD46717A}"/>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4773;p48">
                <a:extLst>
                  <a:ext uri="{FF2B5EF4-FFF2-40B4-BE49-F238E27FC236}">
                    <a16:creationId xmlns:a16="http://schemas.microsoft.com/office/drawing/2014/main" id="{2558AF29-C21C-4B5C-8DFB-D309FB68252D}"/>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4774;p48">
              <a:extLst>
                <a:ext uri="{FF2B5EF4-FFF2-40B4-BE49-F238E27FC236}">
                  <a16:creationId xmlns:a16="http://schemas.microsoft.com/office/drawing/2014/main" id="{1096004C-9F8F-4245-8926-58BE6850554F}"/>
                </a:ext>
              </a:extLst>
            </p:cNvPr>
            <p:cNvGrpSpPr/>
            <p:nvPr/>
          </p:nvGrpSpPr>
          <p:grpSpPr>
            <a:xfrm>
              <a:off x="724986" y="3605478"/>
              <a:ext cx="1368681" cy="682918"/>
              <a:chOff x="724986" y="3605478"/>
              <a:chExt cx="1368681" cy="682918"/>
            </a:xfrm>
          </p:grpSpPr>
          <p:grpSp>
            <p:nvGrpSpPr>
              <p:cNvPr id="1326" name="Google Shape;4775;p48">
                <a:extLst>
                  <a:ext uri="{FF2B5EF4-FFF2-40B4-BE49-F238E27FC236}">
                    <a16:creationId xmlns:a16="http://schemas.microsoft.com/office/drawing/2014/main" id="{FB367077-632D-46DF-958B-B04E4E767A11}"/>
                  </a:ext>
                </a:extLst>
              </p:cNvPr>
              <p:cNvGrpSpPr/>
              <p:nvPr/>
            </p:nvGrpSpPr>
            <p:grpSpPr>
              <a:xfrm>
                <a:off x="1498221" y="4047614"/>
                <a:ext cx="529172" cy="240783"/>
                <a:chOff x="1498221" y="4047614"/>
                <a:chExt cx="529172" cy="240783"/>
              </a:xfrm>
            </p:grpSpPr>
            <p:grpSp>
              <p:nvGrpSpPr>
                <p:cNvPr id="1382" name="Google Shape;4776;p48">
                  <a:extLst>
                    <a:ext uri="{FF2B5EF4-FFF2-40B4-BE49-F238E27FC236}">
                      <a16:creationId xmlns:a16="http://schemas.microsoft.com/office/drawing/2014/main" id="{D3C01AFA-1CDA-4F47-8D51-C1BA0D55CAA6}"/>
                    </a:ext>
                  </a:extLst>
                </p:cNvPr>
                <p:cNvGrpSpPr/>
                <p:nvPr/>
              </p:nvGrpSpPr>
              <p:grpSpPr>
                <a:xfrm>
                  <a:off x="1826655" y="4224370"/>
                  <a:ext cx="200738" cy="25631"/>
                  <a:chOff x="1826655" y="4224370"/>
                  <a:chExt cx="200738" cy="25631"/>
                </a:xfrm>
              </p:grpSpPr>
              <p:sp>
                <p:nvSpPr>
                  <p:cNvPr id="1388" name="Google Shape;4777;p48">
                    <a:extLst>
                      <a:ext uri="{FF2B5EF4-FFF2-40B4-BE49-F238E27FC236}">
                        <a16:creationId xmlns:a16="http://schemas.microsoft.com/office/drawing/2014/main" id="{9F63C527-4B07-4F1C-9ADC-A9F44B3EE702}"/>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4778;p48">
                    <a:extLst>
                      <a:ext uri="{FF2B5EF4-FFF2-40B4-BE49-F238E27FC236}">
                        <a16:creationId xmlns:a16="http://schemas.microsoft.com/office/drawing/2014/main" id="{ED07D452-17E6-4E9B-9E5D-9F0A563BC2ED}"/>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4779;p48">
                  <a:extLst>
                    <a:ext uri="{FF2B5EF4-FFF2-40B4-BE49-F238E27FC236}">
                      <a16:creationId xmlns:a16="http://schemas.microsoft.com/office/drawing/2014/main" id="{E065791A-1ED5-491A-8945-B7ED243C14F7}"/>
                    </a:ext>
                  </a:extLst>
                </p:cNvPr>
                <p:cNvGrpSpPr/>
                <p:nvPr/>
              </p:nvGrpSpPr>
              <p:grpSpPr>
                <a:xfrm>
                  <a:off x="1498221" y="4047614"/>
                  <a:ext cx="328444" cy="240783"/>
                  <a:chOff x="1498221" y="4047614"/>
                  <a:chExt cx="328444" cy="240783"/>
                </a:xfrm>
              </p:grpSpPr>
              <p:sp>
                <p:nvSpPr>
                  <p:cNvPr id="1384" name="Google Shape;4780;p48">
                    <a:extLst>
                      <a:ext uri="{FF2B5EF4-FFF2-40B4-BE49-F238E27FC236}">
                        <a16:creationId xmlns:a16="http://schemas.microsoft.com/office/drawing/2014/main" id="{D066AAE6-06C3-4632-BC5B-B5B09C487BFD}"/>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4781;p48">
                    <a:extLst>
                      <a:ext uri="{FF2B5EF4-FFF2-40B4-BE49-F238E27FC236}">
                        <a16:creationId xmlns:a16="http://schemas.microsoft.com/office/drawing/2014/main" id="{AA04A1D2-EA74-4B2F-A5A9-92D223693356}"/>
                      </a:ext>
                    </a:extLst>
                  </p:cNvPr>
                  <p:cNvGrpSpPr/>
                  <p:nvPr/>
                </p:nvGrpSpPr>
                <p:grpSpPr>
                  <a:xfrm>
                    <a:off x="1498221" y="4047614"/>
                    <a:ext cx="150566" cy="190416"/>
                    <a:chOff x="1498221" y="4047614"/>
                    <a:chExt cx="150566" cy="190416"/>
                  </a:xfrm>
                </p:grpSpPr>
                <p:sp>
                  <p:nvSpPr>
                    <p:cNvPr id="1386" name="Google Shape;4782;p48">
                      <a:extLst>
                        <a:ext uri="{FF2B5EF4-FFF2-40B4-BE49-F238E27FC236}">
                          <a16:creationId xmlns:a16="http://schemas.microsoft.com/office/drawing/2014/main" id="{16C5063A-5EE4-4AB5-B04F-F8977B5B39EC}"/>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4783;p48">
                      <a:extLst>
                        <a:ext uri="{FF2B5EF4-FFF2-40B4-BE49-F238E27FC236}">
                          <a16:creationId xmlns:a16="http://schemas.microsoft.com/office/drawing/2014/main" id="{B18CEA9F-7187-46E4-8D7F-C49AADB2CEB5}"/>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27" name="Google Shape;4784;p48">
                <a:extLst>
                  <a:ext uri="{FF2B5EF4-FFF2-40B4-BE49-F238E27FC236}">
                    <a16:creationId xmlns:a16="http://schemas.microsoft.com/office/drawing/2014/main" id="{F3E03CD1-A153-4887-B0B6-AE67FC934C9B}"/>
                  </a:ext>
                </a:extLst>
              </p:cNvPr>
              <p:cNvGrpSpPr/>
              <p:nvPr/>
            </p:nvGrpSpPr>
            <p:grpSpPr>
              <a:xfrm>
                <a:off x="1560718" y="3800594"/>
                <a:ext cx="532948" cy="302090"/>
                <a:chOff x="1560718" y="3800594"/>
                <a:chExt cx="532948" cy="302090"/>
              </a:xfrm>
            </p:grpSpPr>
            <p:grpSp>
              <p:nvGrpSpPr>
                <p:cNvPr id="1369" name="Google Shape;4785;p48">
                  <a:extLst>
                    <a:ext uri="{FF2B5EF4-FFF2-40B4-BE49-F238E27FC236}">
                      <a16:creationId xmlns:a16="http://schemas.microsoft.com/office/drawing/2014/main" id="{6BA8B0FD-9807-4821-99B8-C5DF9C6380EB}"/>
                    </a:ext>
                  </a:extLst>
                </p:cNvPr>
                <p:cNvGrpSpPr/>
                <p:nvPr/>
              </p:nvGrpSpPr>
              <p:grpSpPr>
                <a:xfrm>
                  <a:off x="1912179" y="3827344"/>
                  <a:ext cx="181487" cy="25631"/>
                  <a:chOff x="1912179" y="3827344"/>
                  <a:chExt cx="181487" cy="25631"/>
                </a:xfrm>
              </p:grpSpPr>
              <p:sp>
                <p:nvSpPr>
                  <p:cNvPr id="1380" name="Google Shape;4786;p48">
                    <a:extLst>
                      <a:ext uri="{FF2B5EF4-FFF2-40B4-BE49-F238E27FC236}">
                        <a16:creationId xmlns:a16="http://schemas.microsoft.com/office/drawing/2014/main" id="{4A53FEF5-5C46-4867-BC81-FB06650777DE}"/>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4787;p48">
                    <a:extLst>
                      <a:ext uri="{FF2B5EF4-FFF2-40B4-BE49-F238E27FC236}">
                        <a16:creationId xmlns:a16="http://schemas.microsoft.com/office/drawing/2014/main" id="{A3ECD40D-CC8F-4850-82CB-4836263F2845}"/>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4788;p48">
                  <a:extLst>
                    <a:ext uri="{FF2B5EF4-FFF2-40B4-BE49-F238E27FC236}">
                      <a16:creationId xmlns:a16="http://schemas.microsoft.com/office/drawing/2014/main" id="{6F696306-115D-4DB8-B2C5-C00FEF7D0976}"/>
                    </a:ext>
                  </a:extLst>
                </p:cNvPr>
                <p:cNvGrpSpPr/>
                <p:nvPr/>
              </p:nvGrpSpPr>
              <p:grpSpPr>
                <a:xfrm>
                  <a:off x="1912179" y="4044505"/>
                  <a:ext cx="181487" cy="25622"/>
                  <a:chOff x="1912179" y="4044506"/>
                  <a:chExt cx="181487" cy="25622"/>
                </a:xfrm>
              </p:grpSpPr>
              <p:sp>
                <p:nvSpPr>
                  <p:cNvPr id="1378" name="Google Shape;4789;p48">
                    <a:extLst>
                      <a:ext uri="{FF2B5EF4-FFF2-40B4-BE49-F238E27FC236}">
                        <a16:creationId xmlns:a16="http://schemas.microsoft.com/office/drawing/2014/main" id="{5AD2F114-5BC0-4450-A57C-E1E29267A5C4}"/>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4790;p48">
                    <a:extLst>
                      <a:ext uri="{FF2B5EF4-FFF2-40B4-BE49-F238E27FC236}">
                        <a16:creationId xmlns:a16="http://schemas.microsoft.com/office/drawing/2014/main" id="{311E89AF-F4E8-4EF3-B4B6-B1B0ECF5C302}"/>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4791;p48">
                  <a:extLst>
                    <a:ext uri="{FF2B5EF4-FFF2-40B4-BE49-F238E27FC236}">
                      <a16:creationId xmlns:a16="http://schemas.microsoft.com/office/drawing/2014/main" id="{0262F1E5-14CC-4996-81E7-057131BCC600}"/>
                    </a:ext>
                  </a:extLst>
                </p:cNvPr>
                <p:cNvGrpSpPr/>
                <p:nvPr/>
              </p:nvGrpSpPr>
              <p:grpSpPr>
                <a:xfrm>
                  <a:off x="1560718" y="3800594"/>
                  <a:ext cx="351472" cy="302090"/>
                  <a:chOff x="1560718" y="3800594"/>
                  <a:chExt cx="351472" cy="302090"/>
                </a:xfrm>
              </p:grpSpPr>
              <p:grpSp>
                <p:nvGrpSpPr>
                  <p:cNvPr id="1372" name="Google Shape;4792;p48">
                    <a:extLst>
                      <a:ext uri="{FF2B5EF4-FFF2-40B4-BE49-F238E27FC236}">
                        <a16:creationId xmlns:a16="http://schemas.microsoft.com/office/drawing/2014/main" id="{EE24F830-1EE0-43EF-B67C-6F517B9AAA46}"/>
                      </a:ext>
                    </a:extLst>
                  </p:cNvPr>
                  <p:cNvGrpSpPr/>
                  <p:nvPr/>
                </p:nvGrpSpPr>
                <p:grpSpPr>
                  <a:xfrm>
                    <a:off x="1560718" y="3842857"/>
                    <a:ext cx="173586" cy="217131"/>
                    <a:chOff x="1560718" y="3842857"/>
                    <a:chExt cx="173586" cy="217131"/>
                  </a:xfrm>
                </p:grpSpPr>
                <p:sp>
                  <p:nvSpPr>
                    <p:cNvPr id="1375" name="Google Shape;4793;p48">
                      <a:extLst>
                        <a:ext uri="{FF2B5EF4-FFF2-40B4-BE49-F238E27FC236}">
                          <a16:creationId xmlns:a16="http://schemas.microsoft.com/office/drawing/2014/main" id="{CBFD2E5C-EDE1-4906-92D8-94862EE97695}"/>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4794;p48">
                      <a:extLst>
                        <a:ext uri="{FF2B5EF4-FFF2-40B4-BE49-F238E27FC236}">
                          <a16:creationId xmlns:a16="http://schemas.microsoft.com/office/drawing/2014/main" id="{F2139E6A-716F-4109-8CD4-6F991C78EC2C}"/>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4795;p48">
                      <a:extLst>
                        <a:ext uri="{FF2B5EF4-FFF2-40B4-BE49-F238E27FC236}">
                          <a16:creationId xmlns:a16="http://schemas.microsoft.com/office/drawing/2014/main" id="{9ADE8553-F194-4518-97E1-44079AC2CF06}"/>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3" name="Google Shape;4796;p48">
                    <a:extLst>
                      <a:ext uri="{FF2B5EF4-FFF2-40B4-BE49-F238E27FC236}">
                        <a16:creationId xmlns:a16="http://schemas.microsoft.com/office/drawing/2014/main" id="{FA73C98D-B3E9-476D-B690-08C36481C170}"/>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4797;p48">
                    <a:extLst>
                      <a:ext uri="{FF2B5EF4-FFF2-40B4-BE49-F238E27FC236}">
                        <a16:creationId xmlns:a16="http://schemas.microsoft.com/office/drawing/2014/main" id="{8908C85D-8F86-4B65-8424-17D0AA935F12}"/>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8" name="Google Shape;4798;p48">
                <a:extLst>
                  <a:ext uri="{FF2B5EF4-FFF2-40B4-BE49-F238E27FC236}">
                    <a16:creationId xmlns:a16="http://schemas.microsoft.com/office/drawing/2014/main" id="{8F701F85-A750-402E-A070-B9DABF556AC9}"/>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9" name="Google Shape;4799;p48">
                <a:extLst>
                  <a:ext uri="{FF2B5EF4-FFF2-40B4-BE49-F238E27FC236}">
                    <a16:creationId xmlns:a16="http://schemas.microsoft.com/office/drawing/2014/main" id="{779472DB-FFEA-4D22-A785-B3ABFCEE8466}"/>
                  </a:ext>
                </a:extLst>
              </p:cNvPr>
              <p:cNvGrpSpPr/>
              <p:nvPr/>
            </p:nvGrpSpPr>
            <p:grpSpPr>
              <a:xfrm>
                <a:off x="785350" y="3605478"/>
                <a:ext cx="535311" cy="249245"/>
                <a:chOff x="785350" y="3605478"/>
                <a:chExt cx="535311" cy="249245"/>
              </a:xfrm>
            </p:grpSpPr>
            <p:grpSp>
              <p:nvGrpSpPr>
                <p:cNvPr id="1362" name="Google Shape;4800;p48">
                  <a:extLst>
                    <a:ext uri="{FF2B5EF4-FFF2-40B4-BE49-F238E27FC236}">
                      <a16:creationId xmlns:a16="http://schemas.microsoft.com/office/drawing/2014/main" id="{176C6A4C-5281-478B-9303-519B05A9CC90}"/>
                    </a:ext>
                  </a:extLst>
                </p:cNvPr>
                <p:cNvGrpSpPr/>
                <p:nvPr/>
              </p:nvGrpSpPr>
              <p:grpSpPr>
                <a:xfrm>
                  <a:off x="785350" y="3605478"/>
                  <a:ext cx="376191" cy="102736"/>
                  <a:chOff x="785350" y="3605478"/>
                  <a:chExt cx="376191" cy="102736"/>
                </a:xfrm>
              </p:grpSpPr>
              <p:sp>
                <p:nvSpPr>
                  <p:cNvPr id="1366" name="Google Shape;4801;p48">
                    <a:extLst>
                      <a:ext uri="{FF2B5EF4-FFF2-40B4-BE49-F238E27FC236}">
                        <a16:creationId xmlns:a16="http://schemas.microsoft.com/office/drawing/2014/main" id="{D26DF728-9346-4A03-86FF-1E543341C141}"/>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4802;p48">
                    <a:extLst>
                      <a:ext uri="{FF2B5EF4-FFF2-40B4-BE49-F238E27FC236}">
                        <a16:creationId xmlns:a16="http://schemas.microsoft.com/office/drawing/2014/main" id="{0FEBFCED-4519-4A31-B452-312ECDCD372A}"/>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4803;p48">
                    <a:extLst>
                      <a:ext uri="{FF2B5EF4-FFF2-40B4-BE49-F238E27FC236}">
                        <a16:creationId xmlns:a16="http://schemas.microsoft.com/office/drawing/2014/main" id="{DBABE1CE-74FB-4426-9548-43D674069969}"/>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4804;p48">
                  <a:extLst>
                    <a:ext uri="{FF2B5EF4-FFF2-40B4-BE49-F238E27FC236}">
                      <a16:creationId xmlns:a16="http://schemas.microsoft.com/office/drawing/2014/main" id="{2B5E1E6D-73E8-4502-8C09-CA862DDBC5D1}"/>
                    </a:ext>
                  </a:extLst>
                </p:cNvPr>
                <p:cNvGrpSpPr/>
                <p:nvPr/>
              </p:nvGrpSpPr>
              <p:grpSpPr>
                <a:xfrm>
                  <a:off x="1161530" y="3655851"/>
                  <a:ext cx="159131" cy="198872"/>
                  <a:chOff x="1161530" y="3655851"/>
                  <a:chExt cx="159131" cy="198872"/>
                </a:xfrm>
              </p:grpSpPr>
              <p:sp>
                <p:nvSpPr>
                  <p:cNvPr id="1364" name="Google Shape;4805;p48">
                    <a:extLst>
                      <a:ext uri="{FF2B5EF4-FFF2-40B4-BE49-F238E27FC236}">
                        <a16:creationId xmlns:a16="http://schemas.microsoft.com/office/drawing/2014/main" id="{0AA45D76-C543-42C7-9B09-59B7EEF4277F}"/>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4806;p48">
                    <a:extLst>
                      <a:ext uri="{FF2B5EF4-FFF2-40B4-BE49-F238E27FC236}">
                        <a16:creationId xmlns:a16="http://schemas.microsoft.com/office/drawing/2014/main" id="{40867283-189A-46DE-9A72-EA0F7102DD2D}"/>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0" name="Google Shape;4807;p48">
                <a:extLst>
                  <a:ext uri="{FF2B5EF4-FFF2-40B4-BE49-F238E27FC236}">
                    <a16:creationId xmlns:a16="http://schemas.microsoft.com/office/drawing/2014/main" id="{A9F8C91B-8922-419E-BC61-1578E2156C75}"/>
                  </a:ext>
                </a:extLst>
              </p:cNvPr>
              <p:cNvGrpSpPr/>
              <p:nvPr/>
            </p:nvGrpSpPr>
            <p:grpSpPr>
              <a:xfrm>
                <a:off x="785350" y="4047614"/>
                <a:ext cx="535311" cy="240783"/>
                <a:chOff x="785350" y="4047614"/>
                <a:chExt cx="535311" cy="240783"/>
              </a:xfrm>
            </p:grpSpPr>
            <p:grpSp>
              <p:nvGrpSpPr>
                <p:cNvPr id="1355" name="Google Shape;4808;p48">
                  <a:extLst>
                    <a:ext uri="{FF2B5EF4-FFF2-40B4-BE49-F238E27FC236}">
                      <a16:creationId xmlns:a16="http://schemas.microsoft.com/office/drawing/2014/main" id="{09C4110A-9ADF-4713-88AD-7762899621E0}"/>
                    </a:ext>
                  </a:extLst>
                </p:cNvPr>
                <p:cNvGrpSpPr/>
                <p:nvPr/>
              </p:nvGrpSpPr>
              <p:grpSpPr>
                <a:xfrm>
                  <a:off x="1161636" y="4047614"/>
                  <a:ext cx="159025" cy="190415"/>
                  <a:chOff x="1161636" y="4047614"/>
                  <a:chExt cx="159025" cy="190415"/>
                </a:xfrm>
              </p:grpSpPr>
              <p:sp>
                <p:nvSpPr>
                  <p:cNvPr id="1360" name="Google Shape;4809;p48">
                    <a:extLst>
                      <a:ext uri="{FF2B5EF4-FFF2-40B4-BE49-F238E27FC236}">
                        <a16:creationId xmlns:a16="http://schemas.microsoft.com/office/drawing/2014/main" id="{5C64FF54-3451-4FC4-865F-FCDC7883DC3B}"/>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4810;p48">
                    <a:extLst>
                      <a:ext uri="{FF2B5EF4-FFF2-40B4-BE49-F238E27FC236}">
                        <a16:creationId xmlns:a16="http://schemas.microsoft.com/office/drawing/2014/main" id="{80A9B7CE-1F8F-4B4E-8905-36F03E742490}"/>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4811;p48">
                  <a:extLst>
                    <a:ext uri="{FF2B5EF4-FFF2-40B4-BE49-F238E27FC236}">
                      <a16:creationId xmlns:a16="http://schemas.microsoft.com/office/drawing/2014/main" id="{93D512F1-8C14-46A6-B725-492C8F90DBB3}"/>
                    </a:ext>
                  </a:extLst>
                </p:cNvPr>
                <p:cNvGrpSpPr/>
                <p:nvPr/>
              </p:nvGrpSpPr>
              <p:grpSpPr>
                <a:xfrm>
                  <a:off x="785350" y="4185661"/>
                  <a:ext cx="376191" cy="102736"/>
                  <a:chOff x="785350" y="4185661"/>
                  <a:chExt cx="376191" cy="102736"/>
                </a:xfrm>
              </p:grpSpPr>
              <p:sp>
                <p:nvSpPr>
                  <p:cNvPr id="1357" name="Google Shape;4812;p48">
                    <a:extLst>
                      <a:ext uri="{FF2B5EF4-FFF2-40B4-BE49-F238E27FC236}">
                        <a16:creationId xmlns:a16="http://schemas.microsoft.com/office/drawing/2014/main" id="{FED3BBD8-B1A0-4268-8E22-EF4BC9F6D171}"/>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4813;p48">
                    <a:extLst>
                      <a:ext uri="{FF2B5EF4-FFF2-40B4-BE49-F238E27FC236}">
                        <a16:creationId xmlns:a16="http://schemas.microsoft.com/office/drawing/2014/main" id="{087E9C9D-8097-4E03-BCE5-0471E7F421AF}"/>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4814;p48">
                    <a:extLst>
                      <a:ext uri="{FF2B5EF4-FFF2-40B4-BE49-F238E27FC236}">
                        <a16:creationId xmlns:a16="http://schemas.microsoft.com/office/drawing/2014/main" id="{5E163BBB-9159-4880-A789-77965F64D27E}"/>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1" name="Google Shape;4815;p48">
                <a:extLst>
                  <a:ext uri="{FF2B5EF4-FFF2-40B4-BE49-F238E27FC236}">
                    <a16:creationId xmlns:a16="http://schemas.microsoft.com/office/drawing/2014/main" id="{5CF779B1-4EA7-4E06-9979-D5448F1F2CDE}"/>
                  </a:ext>
                </a:extLst>
              </p:cNvPr>
              <p:cNvGrpSpPr/>
              <p:nvPr/>
            </p:nvGrpSpPr>
            <p:grpSpPr>
              <a:xfrm>
                <a:off x="1501054" y="3605478"/>
                <a:ext cx="526340" cy="249240"/>
                <a:chOff x="1501054" y="3605478"/>
                <a:chExt cx="526340" cy="249240"/>
              </a:xfrm>
            </p:grpSpPr>
            <p:grpSp>
              <p:nvGrpSpPr>
                <p:cNvPr id="1347" name="Google Shape;4816;p48">
                  <a:extLst>
                    <a:ext uri="{FF2B5EF4-FFF2-40B4-BE49-F238E27FC236}">
                      <a16:creationId xmlns:a16="http://schemas.microsoft.com/office/drawing/2014/main" id="{5F71FBEB-129E-4477-8743-E40A2FB8F7E2}"/>
                    </a:ext>
                  </a:extLst>
                </p:cNvPr>
                <p:cNvGrpSpPr/>
                <p:nvPr/>
              </p:nvGrpSpPr>
              <p:grpSpPr>
                <a:xfrm>
                  <a:off x="1834208" y="3643867"/>
                  <a:ext cx="193185" cy="25622"/>
                  <a:chOff x="1834208" y="3643867"/>
                  <a:chExt cx="193185" cy="25622"/>
                </a:xfrm>
              </p:grpSpPr>
              <p:sp>
                <p:nvSpPr>
                  <p:cNvPr id="1353" name="Google Shape;4817;p48">
                    <a:extLst>
                      <a:ext uri="{FF2B5EF4-FFF2-40B4-BE49-F238E27FC236}">
                        <a16:creationId xmlns:a16="http://schemas.microsoft.com/office/drawing/2014/main" id="{712284A0-AB06-4874-AA1F-F065B0B21135}"/>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4818;p48">
                    <a:extLst>
                      <a:ext uri="{FF2B5EF4-FFF2-40B4-BE49-F238E27FC236}">
                        <a16:creationId xmlns:a16="http://schemas.microsoft.com/office/drawing/2014/main" id="{076DD801-7FAE-4D30-96BF-97AA743D37E7}"/>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4819;p48">
                  <a:extLst>
                    <a:ext uri="{FF2B5EF4-FFF2-40B4-BE49-F238E27FC236}">
                      <a16:creationId xmlns:a16="http://schemas.microsoft.com/office/drawing/2014/main" id="{0EECDBE8-E65C-435C-B317-2E236904EB3E}"/>
                    </a:ext>
                  </a:extLst>
                </p:cNvPr>
                <p:cNvGrpSpPr/>
                <p:nvPr/>
              </p:nvGrpSpPr>
              <p:grpSpPr>
                <a:xfrm>
                  <a:off x="1501054" y="3605478"/>
                  <a:ext cx="333165" cy="249240"/>
                  <a:chOff x="1501054" y="3605478"/>
                  <a:chExt cx="333165" cy="249240"/>
                </a:xfrm>
              </p:grpSpPr>
              <p:sp>
                <p:nvSpPr>
                  <p:cNvPr id="1349" name="Google Shape;4820;p48">
                    <a:extLst>
                      <a:ext uri="{FF2B5EF4-FFF2-40B4-BE49-F238E27FC236}">
                        <a16:creationId xmlns:a16="http://schemas.microsoft.com/office/drawing/2014/main" id="{FD98914E-DE6D-486C-B0CD-4C36B24A24C1}"/>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4821;p48">
                    <a:extLst>
                      <a:ext uri="{FF2B5EF4-FFF2-40B4-BE49-F238E27FC236}">
                        <a16:creationId xmlns:a16="http://schemas.microsoft.com/office/drawing/2014/main" id="{6440DCF9-95F9-4E3D-B9E7-383D0A09F626}"/>
                      </a:ext>
                    </a:extLst>
                  </p:cNvPr>
                  <p:cNvGrpSpPr/>
                  <p:nvPr/>
                </p:nvGrpSpPr>
                <p:grpSpPr>
                  <a:xfrm>
                    <a:off x="1501054" y="3655851"/>
                    <a:ext cx="155286" cy="198867"/>
                    <a:chOff x="1501054" y="3655851"/>
                    <a:chExt cx="155286" cy="198867"/>
                  </a:xfrm>
                </p:grpSpPr>
                <p:sp>
                  <p:nvSpPr>
                    <p:cNvPr id="1351" name="Google Shape;4822;p48">
                      <a:extLst>
                        <a:ext uri="{FF2B5EF4-FFF2-40B4-BE49-F238E27FC236}">
                          <a16:creationId xmlns:a16="http://schemas.microsoft.com/office/drawing/2014/main" id="{5988F757-2624-41E7-BE5D-3F4A74EE0B03}"/>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4823;p48">
                      <a:extLst>
                        <a:ext uri="{FF2B5EF4-FFF2-40B4-BE49-F238E27FC236}">
                          <a16:creationId xmlns:a16="http://schemas.microsoft.com/office/drawing/2014/main" id="{F6A1D33D-EB6A-4C96-A376-3568585CE599}"/>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32" name="Google Shape;4824;p48">
                <a:extLst>
                  <a:ext uri="{FF2B5EF4-FFF2-40B4-BE49-F238E27FC236}">
                    <a16:creationId xmlns:a16="http://schemas.microsoft.com/office/drawing/2014/main" id="{A1CEDED0-E59E-4C4F-BC68-01E7A9FC7182}"/>
                  </a:ext>
                </a:extLst>
              </p:cNvPr>
              <p:cNvGrpSpPr/>
              <p:nvPr/>
            </p:nvGrpSpPr>
            <p:grpSpPr>
              <a:xfrm>
                <a:off x="724986" y="3800594"/>
                <a:ext cx="532950" cy="302090"/>
                <a:chOff x="724986" y="3800594"/>
                <a:chExt cx="532950" cy="302090"/>
              </a:xfrm>
            </p:grpSpPr>
            <p:grpSp>
              <p:nvGrpSpPr>
                <p:cNvPr id="1333" name="Google Shape;4825;p48">
                  <a:extLst>
                    <a:ext uri="{FF2B5EF4-FFF2-40B4-BE49-F238E27FC236}">
                      <a16:creationId xmlns:a16="http://schemas.microsoft.com/office/drawing/2014/main" id="{1C958D1E-66B1-4263-BB9B-62F5B7C30836}"/>
                    </a:ext>
                  </a:extLst>
                </p:cNvPr>
                <p:cNvGrpSpPr/>
                <p:nvPr/>
              </p:nvGrpSpPr>
              <p:grpSpPr>
                <a:xfrm>
                  <a:off x="724986" y="4044367"/>
                  <a:ext cx="181314" cy="25626"/>
                  <a:chOff x="724986" y="4044367"/>
                  <a:chExt cx="181314" cy="25626"/>
                </a:xfrm>
              </p:grpSpPr>
              <p:sp>
                <p:nvSpPr>
                  <p:cNvPr id="1345" name="Google Shape;4826;p48">
                    <a:extLst>
                      <a:ext uri="{FF2B5EF4-FFF2-40B4-BE49-F238E27FC236}">
                        <a16:creationId xmlns:a16="http://schemas.microsoft.com/office/drawing/2014/main" id="{A7F3FE45-93EE-432B-81F7-5CD394EE3FBA}"/>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4827;p48">
                    <a:extLst>
                      <a:ext uri="{FF2B5EF4-FFF2-40B4-BE49-F238E27FC236}">
                        <a16:creationId xmlns:a16="http://schemas.microsoft.com/office/drawing/2014/main" id="{4342E0EE-80E1-41B3-873C-694A5464FE40}"/>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4828;p48">
                  <a:extLst>
                    <a:ext uri="{FF2B5EF4-FFF2-40B4-BE49-F238E27FC236}">
                      <a16:creationId xmlns:a16="http://schemas.microsoft.com/office/drawing/2014/main" id="{0F0692DD-1831-4E90-8AE2-89E0C0E347C0}"/>
                    </a:ext>
                  </a:extLst>
                </p:cNvPr>
                <p:cNvGrpSpPr/>
                <p:nvPr/>
              </p:nvGrpSpPr>
              <p:grpSpPr>
                <a:xfrm>
                  <a:off x="906290" y="3800594"/>
                  <a:ext cx="351646" cy="302090"/>
                  <a:chOff x="906290" y="3800594"/>
                  <a:chExt cx="351646" cy="302090"/>
                </a:xfrm>
              </p:grpSpPr>
              <p:grpSp>
                <p:nvGrpSpPr>
                  <p:cNvPr id="1338" name="Google Shape;4829;p48">
                    <a:extLst>
                      <a:ext uri="{FF2B5EF4-FFF2-40B4-BE49-F238E27FC236}">
                        <a16:creationId xmlns:a16="http://schemas.microsoft.com/office/drawing/2014/main" id="{D47D7F4D-B5F9-44E0-B1B7-BC80A11DA373}"/>
                      </a:ext>
                    </a:extLst>
                  </p:cNvPr>
                  <p:cNvGrpSpPr/>
                  <p:nvPr/>
                </p:nvGrpSpPr>
                <p:grpSpPr>
                  <a:xfrm>
                    <a:off x="1084172" y="3842857"/>
                    <a:ext cx="173764" cy="217131"/>
                    <a:chOff x="1084172" y="3842857"/>
                    <a:chExt cx="173764" cy="217131"/>
                  </a:xfrm>
                </p:grpSpPr>
                <p:grpSp>
                  <p:nvGrpSpPr>
                    <p:cNvPr id="1341" name="Google Shape;4830;p48">
                      <a:extLst>
                        <a:ext uri="{FF2B5EF4-FFF2-40B4-BE49-F238E27FC236}">
                          <a16:creationId xmlns:a16="http://schemas.microsoft.com/office/drawing/2014/main" id="{32B43B8F-DFB1-49E2-8409-134865D7CD8F}"/>
                        </a:ext>
                      </a:extLst>
                    </p:cNvPr>
                    <p:cNvGrpSpPr/>
                    <p:nvPr/>
                  </p:nvGrpSpPr>
                  <p:grpSpPr>
                    <a:xfrm>
                      <a:off x="1156862" y="3936509"/>
                      <a:ext cx="101073" cy="25622"/>
                      <a:chOff x="1156862" y="3936509"/>
                      <a:chExt cx="101073" cy="25622"/>
                    </a:xfrm>
                  </p:grpSpPr>
                  <p:sp>
                    <p:nvSpPr>
                      <p:cNvPr id="1343" name="Google Shape;4831;p48">
                        <a:extLst>
                          <a:ext uri="{FF2B5EF4-FFF2-40B4-BE49-F238E27FC236}">
                            <a16:creationId xmlns:a16="http://schemas.microsoft.com/office/drawing/2014/main" id="{5E42AB40-5441-477A-942F-0116035428DF}"/>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4832;p48">
                        <a:extLst>
                          <a:ext uri="{FF2B5EF4-FFF2-40B4-BE49-F238E27FC236}">
                            <a16:creationId xmlns:a16="http://schemas.microsoft.com/office/drawing/2014/main" id="{21294964-01C3-4843-94F9-A16548113FEA}"/>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4833;p48">
                      <a:extLst>
                        <a:ext uri="{FF2B5EF4-FFF2-40B4-BE49-F238E27FC236}">
                          <a16:creationId xmlns:a16="http://schemas.microsoft.com/office/drawing/2014/main" id="{88CF40C4-82D8-4670-B7E9-BD69D8190A79}"/>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4834;p48">
                    <a:extLst>
                      <a:ext uri="{FF2B5EF4-FFF2-40B4-BE49-F238E27FC236}">
                        <a16:creationId xmlns:a16="http://schemas.microsoft.com/office/drawing/2014/main" id="{D433EF37-5DF0-4156-9142-30CE0B248CAA}"/>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4835;p48">
                    <a:extLst>
                      <a:ext uri="{FF2B5EF4-FFF2-40B4-BE49-F238E27FC236}">
                        <a16:creationId xmlns:a16="http://schemas.microsoft.com/office/drawing/2014/main" id="{FD7CD83B-FFA4-4904-BEA8-D2AE2CDC712B}"/>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4836;p48">
                  <a:extLst>
                    <a:ext uri="{FF2B5EF4-FFF2-40B4-BE49-F238E27FC236}">
                      <a16:creationId xmlns:a16="http://schemas.microsoft.com/office/drawing/2014/main" id="{61CF0A02-FA66-4A82-B0A8-8CEB962DBD23}"/>
                    </a:ext>
                  </a:extLst>
                </p:cNvPr>
                <p:cNvGrpSpPr/>
                <p:nvPr/>
              </p:nvGrpSpPr>
              <p:grpSpPr>
                <a:xfrm>
                  <a:off x="724986" y="3830189"/>
                  <a:ext cx="189533" cy="25626"/>
                  <a:chOff x="724986" y="3830189"/>
                  <a:chExt cx="189533" cy="25626"/>
                </a:xfrm>
              </p:grpSpPr>
              <p:sp>
                <p:nvSpPr>
                  <p:cNvPr id="1336" name="Google Shape;4837;p48">
                    <a:extLst>
                      <a:ext uri="{FF2B5EF4-FFF2-40B4-BE49-F238E27FC236}">
                        <a16:creationId xmlns:a16="http://schemas.microsoft.com/office/drawing/2014/main" id="{303EF819-4E33-4C1F-B5F5-12D253B2B307}"/>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4838;p48">
                    <a:extLst>
                      <a:ext uri="{FF2B5EF4-FFF2-40B4-BE49-F238E27FC236}">
                        <a16:creationId xmlns:a16="http://schemas.microsoft.com/office/drawing/2014/main" id="{0517BE77-9F36-439C-B1CD-A07DDF09C00D}"/>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pic>
        <p:nvPicPr>
          <p:cNvPr id="6" name="Image 5">
            <a:extLst>
              <a:ext uri="{FF2B5EF4-FFF2-40B4-BE49-F238E27FC236}">
                <a16:creationId xmlns:a16="http://schemas.microsoft.com/office/drawing/2014/main" id="{756ADF3C-57C8-489B-A3B9-9F9651575436}"/>
              </a:ext>
            </a:extLst>
          </p:cNvPr>
          <p:cNvPicPr>
            <a:picLocks noChangeAspect="1"/>
          </p:cNvPicPr>
          <p:nvPr/>
        </p:nvPicPr>
        <p:blipFill>
          <a:blip r:embed="rId3"/>
          <a:stretch>
            <a:fillRect/>
          </a:stretch>
        </p:blipFill>
        <p:spPr>
          <a:xfrm>
            <a:off x="246743" y="1633537"/>
            <a:ext cx="6823350" cy="3313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SQL VS NoSQL</a:t>
            </a:r>
            <a:endParaRPr dirty="0"/>
          </a:p>
        </p:txBody>
      </p:sp>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00B050"/>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2905736" y="2888729"/>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00B050"/>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38925" y="3980726"/>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gradFill>
            <a:gsLst>
              <a:gs pos="55000">
                <a:srgbClr val="02633A"/>
              </a:gs>
              <a:gs pos="0">
                <a:srgbClr val="00B050"/>
              </a:gs>
              <a:gs pos="100000">
                <a:srgbClr val="041523"/>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txBox="1">
            <a:spLocks noGrp="1"/>
          </p:cNvSpPr>
          <p:nvPr>
            <p:ph type="ctrTitle" idx="4294967295"/>
          </p:nvPr>
        </p:nvSpPr>
        <p:spPr>
          <a:xfrm>
            <a:off x="2578301" y="1683720"/>
            <a:ext cx="890475" cy="2682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Relational</a:t>
            </a:r>
            <a:endParaRPr sz="1000" dirty="0">
              <a:solidFill>
                <a:srgbClr val="FFFFFF"/>
              </a:solidFill>
            </a:endParaRPr>
          </a:p>
        </p:txBody>
      </p:sp>
      <p:sp>
        <p:nvSpPr>
          <p:cNvPr id="1040" name="Google Shape;1040;p37"/>
          <p:cNvSpPr txBox="1">
            <a:spLocks noGrp="1"/>
          </p:cNvSpPr>
          <p:nvPr>
            <p:ph type="ctrTitle" idx="4294967295"/>
          </p:nvPr>
        </p:nvSpPr>
        <p:spPr>
          <a:xfrm>
            <a:off x="3717525" y="4046700"/>
            <a:ext cx="746792"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000" dirty="0">
                <a:solidFill>
                  <a:srgbClr val="FFFFFF"/>
                </a:solidFill>
              </a:rPr>
              <a:t>dynamic schemas</a:t>
            </a:r>
            <a:endParaRPr sz="1000" dirty="0">
              <a:solidFill>
                <a:srgbClr val="FFFFFF"/>
              </a:solidFill>
            </a:endParaRPr>
          </a:p>
        </p:txBody>
      </p:sp>
      <p:sp>
        <p:nvSpPr>
          <p:cNvPr id="1041" name="Google Shape;1041;p37"/>
          <p:cNvSpPr txBox="1">
            <a:spLocks noGrp="1"/>
          </p:cNvSpPr>
          <p:nvPr>
            <p:ph type="ctrTitle" idx="4294967295"/>
          </p:nvPr>
        </p:nvSpPr>
        <p:spPr>
          <a:xfrm>
            <a:off x="4741450" y="1601430"/>
            <a:ext cx="786750" cy="1459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000" dirty="0">
                <a:solidFill>
                  <a:srgbClr val="FFFFFF"/>
                </a:solidFill>
              </a:rPr>
              <a:t>vertically scalable</a:t>
            </a:r>
            <a:endParaRPr sz="1000" dirty="0">
              <a:solidFill>
                <a:srgbClr val="FFFFFF"/>
              </a:solidFill>
            </a:endParaRPr>
          </a:p>
        </p:txBody>
      </p:sp>
      <p:sp>
        <p:nvSpPr>
          <p:cNvPr id="1042" name="Google Shape;1042;p37"/>
          <p:cNvSpPr txBox="1">
            <a:spLocks noGrp="1"/>
          </p:cNvSpPr>
          <p:nvPr>
            <p:ph type="ctrTitle" idx="4294967295"/>
          </p:nvPr>
        </p:nvSpPr>
        <p:spPr>
          <a:xfrm>
            <a:off x="5784450" y="4038429"/>
            <a:ext cx="890424" cy="2044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000" dirty="0">
                <a:solidFill>
                  <a:srgbClr val="FFFFFF"/>
                </a:solidFill>
              </a:rPr>
              <a:t>Document, key-value, graph</a:t>
            </a:r>
            <a:endParaRPr sz="1000" dirty="0">
              <a:solidFill>
                <a:srgbClr val="FFFFFF"/>
              </a:solidFill>
            </a:endParaRPr>
          </a:p>
        </p:txBody>
      </p:sp>
      <p:sp>
        <p:nvSpPr>
          <p:cNvPr id="1046" name="Google Shape;1046;p37"/>
          <p:cNvSpPr txBox="1">
            <a:spLocks noGrp="1"/>
          </p:cNvSpPr>
          <p:nvPr>
            <p:ph type="ctrTitle" idx="4294967295"/>
          </p:nvPr>
        </p:nvSpPr>
        <p:spPr>
          <a:xfrm>
            <a:off x="501806" y="1951945"/>
            <a:ext cx="1215520" cy="26713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3200" dirty="0">
                <a:solidFill>
                  <a:srgbClr val="00B050"/>
                </a:solidFill>
              </a:rPr>
              <a:t>SQL</a:t>
            </a:r>
            <a:endParaRPr sz="1800" dirty="0">
              <a:solidFill>
                <a:srgbClr val="00B050"/>
              </a:solidFill>
            </a:endParaRPr>
          </a:p>
        </p:txBody>
      </p:sp>
      <p:sp>
        <p:nvSpPr>
          <p:cNvPr id="1047" name="Google Shape;1047;p37"/>
          <p:cNvSpPr txBox="1">
            <a:spLocks noGrp="1"/>
          </p:cNvSpPr>
          <p:nvPr>
            <p:ph type="ctrTitle" idx="4294967295"/>
          </p:nvPr>
        </p:nvSpPr>
        <p:spPr>
          <a:xfrm>
            <a:off x="7188540" y="3488178"/>
            <a:ext cx="1464615" cy="276293"/>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chemeClr val="accent1"/>
                </a:solidFill>
              </a:rPr>
              <a:t>NoSQL</a:t>
            </a:r>
            <a:endParaRPr sz="1000" dirty="0">
              <a:solidFill>
                <a:schemeClr val="accent1"/>
              </a:solidFill>
            </a:endParaRPr>
          </a:p>
        </p:txBody>
      </p:sp>
      <p:grpSp>
        <p:nvGrpSpPr>
          <p:cNvPr id="1048" name="Google Shape;1048;p37"/>
          <p:cNvGrpSpPr/>
          <p:nvPr/>
        </p:nvGrpSpPr>
        <p:grpSpPr>
          <a:xfrm>
            <a:off x="4985744"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6035044" y="2913719"/>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3979968" y="2921659"/>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 name="Google Shape;1034;p37">
            <a:extLst>
              <a:ext uri="{FF2B5EF4-FFF2-40B4-BE49-F238E27FC236}">
                <a16:creationId xmlns:a16="http://schemas.microsoft.com/office/drawing/2014/main" id="{0D1841ED-209F-4B3D-82B3-069C393BCA79}"/>
              </a:ext>
            </a:extLst>
          </p:cNvPr>
          <p:cNvSpPr/>
          <p:nvPr/>
        </p:nvSpPr>
        <p:spPr>
          <a:xfrm>
            <a:off x="6114147" y="1870876"/>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00B050"/>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35;p37">
            <a:extLst>
              <a:ext uri="{FF2B5EF4-FFF2-40B4-BE49-F238E27FC236}">
                <a16:creationId xmlns:a16="http://schemas.microsoft.com/office/drawing/2014/main" id="{E0CEB4A8-83FC-4CBE-A2D6-A61858DF5AC9}"/>
              </a:ext>
            </a:extLst>
          </p:cNvPr>
          <p:cNvSpPr/>
          <p:nvPr/>
        </p:nvSpPr>
        <p:spPr>
          <a:xfrm>
            <a:off x="6075956" y="1803028"/>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27;p37">
            <a:extLst>
              <a:ext uri="{FF2B5EF4-FFF2-40B4-BE49-F238E27FC236}">
                <a16:creationId xmlns:a16="http://schemas.microsoft.com/office/drawing/2014/main" id="{8FD8C3F5-BF7C-4AF8-A319-A5DC7324A39E}"/>
              </a:ext>
            </a:extLst>
          </p:cNvPr>
          <p:cNvSpPr/>
          <p:nvPr/>
        </p:nvSpPr>
        <p:spPr>
          <a:xfrm>
            <a:off x="3023515" y="3344921"/>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39;p37">
            <a:extLst>
              <a:ext uri="{FF2B5EF4-FFF2-40B4-BE49-F238E27FC236}">
                <a16:creationId xmlns:a16="http://schemas.microsoft.com/office/drawing/2014/main" id="{6141864F-9CE4-47DE-872D-C4D5BAB1E1CE}"/>
              </a:ext>
            </a:extLst>
          </p:cNvPr>
          <p:cNvSpPr txBox="1">
            <a:spLocks/>
          </p:cNvSpPr>
          <p:nvPr/>
        </p:nvSpPr>
        <p:spPr>
          <a:xfrm>
            <a:off x="2588440" y="4089753"/>
            <a:ext cx="890475" cy="268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fr-FR" sz="1000" dirty="0"/>
              <a:t>Non Relational</a:t>
            </a:r>
          </a:p>
        </p:txBody>
      </p:sp>
      <p:sp>
        <p:nvSpPr>
          <p:cNvPr id="67" name="Google Shape;1024;p37">
            <a:extLst>
              <a:ext uri="{FF2B5EF4-FFF2-40B4-BE49-F238E27FC236}">
                <a16:creationId xmlns:a16="http://schemas.microsoft.com/office/drawing/2014/main" id="{FC029DD4-B04E-4610-B9BD-5C6B6B183FAB}"/>
              </a:ext>
            </a:extLst>
          </p:cNvPr>
          <p:cNvSpPr/>
          <p:nvPr/>
        </p:nvSpPr>
        <p:spPr>
          <a:xfrm>
            <a:off x="2954006" y="4046700"/>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28;p37">
            <a:extLst>
              <a:ext uri="{FF2B5EF4-FFF2-40B4-BE49-F238E27FC236}">
                <a16:creationId xmlns:a16="http://schemas.microsoft.com/office/drawing/2014/main" id="{26331E55-B082-41F0-AC2A-6895B6FBFFD8}"/>
              </a:ext>
            </a:extLst>
          </p:cNvPr>
          <p:cNvSpPr/>
          <p:nvPr/>
        </p:nvSpPr>
        <p:spPr>
          <a:xfrm>
            <a:off x="2997451" y="4089753"/>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07;p37">
            <a:extLst>
              <a:ext uri="{FF2B5EF4-FFF2-40B4-BE49-F238E27FC236}">
                <a16:creationId xmlns:a16="http://schemas.microsoft.com/office/drawing/2014/main" id="{F2F23040-6410-4923-8F34-1F3CE74BE711}"/>
              </a:ext>
            </a:extLst>
          </p:cNvPr>
          <p:cNvSpPr/>
          <p:nvPr/>
        </p:nvSpPr>
        <p:spPr>
          <a:xfrm>
            <a:off x="3980441" y="2026272"/>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09;p37">
            <a:extLst>
              <a:ext uri="{FF2B5EF4-FFF2-40B4-BE49-F238E27FC236}">
                <a16:creationId xmlns:a16="http://schemas.microsoft.com/office/drawing/2014/main" id="{C9BF5CCB-E5F0-4370-BDED-174914723A51}"/>
              </a:ext>
            </a:extLst>
          </p:cNvPr>
          <p:cNvSpPr/>
          <p:nvPr/>
        </p:nvSpPr>
        <p:spPr>
          <a:xfrm>
            <a:off x="4045376" y="2146151"/>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00B050"/>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39;p37">
            <a:extLst>
              <a:ext uri="{FF2B5EF4-FFF2-40B4-BE49-F238E27FC236}">
                <a16:creationId xmlns:a16="http://schemas.microsoft.com/office/drawing/2014/main" id="{C3D74AB0-15AF-4575-8BDA-10408F99EB72}"/>
              </a:ext>
            </a:extLst>
          </p:cNvPr>
          <p:cNvSpPr txBox="1">
            <a:spLocks/>
          </p:cNvSpPr>
          <p:nvPr/>
        </p:nvSpPr>
        <p:spPr>
          <a:xfrm>
            <a:off x="3572723" y="1601431"/>
            <a:ext cx="890475" cy="268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US" sz="1000" dirty="0"/>
              <a:t>predefined schema</a:t>
            </a:r>
            <a:endParaRPr lang="fr-FR" sz="1000" dirty="0"/>
          </a:p>
        </p:txBody>
      </p:sp>
      <p:sp>
        <p:nvSpPr>
          <p:cNvPr id="72" name="Google Shape;1024;p37">
            <a:extLst>
              <a:ext uri="{FF2B5EF4-FFF2-40B4-BE49-F238E27FC236}">
                <a16:creationId xmlns:a16="http://schemas.microsoft.com/office/drawing/2014/main" id="{C19F5EFB-4344-4A4E-A0B1-E97C9BE374C8}"/>
              </a:ext>
            </a:extLst>
          </p:cNvPr>
          <p:cNvSpPr/>
          <p:nvPr/>
        </p:nvSpPr>
        <p:spPr>
          <a:xfrm>
            <a:off x="5014893" y="3959741"/>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27;p37">
            <a:extLst>
              <a:ext uri="{FF2B5EF4-FFF2-40B4-BE49-F238E27FC236}">
                <a16:creationId xmlns:a16="http://schemas.microsoft.com/office/drawing/2014/main" id="{D42ABB11-153F-40F4-80C6-F2E198449DAB}"/>
              </a:ext>
            </a:extLst>
          </p:cNvPr>
          <p:cNvSpPr/>
          <p:nvPr/>
        </p:nvSpPr>
        <p:spPr>
          <a:xfrm>
            <a:off x="5079828" y="3272093"/>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40;p37">
            <a:extLst>
              <a:ext uri="{FF2B5EF4-FFF2-40B4-BE49-F238E27FC236}">
                <a16:creationId xmlns:a16="http://schemas.microsoft.com/office/drawing/2014/main" id="{E77AA36D-C88B-43F8-AF5D-96662FD86488}"/>
              </a:ext>
            </a:extLst>
          </p:cNvPr>
          <p:cNvSpPr txBox="1">
            <a:spLocks/>
          </p:cNvSpPr>
          <p:nvPr/>
        </p:nvSpPr>
        <p:spPr>
          <a:xfrm>
            <a:off x="4632808" y="4054935"/>
            <a:ext cx="890442" cy="217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fr-FR" sz="1000" dirty="0"/>
              <a:t>horizontally scalable</a:t>
            </a:r>
          </a:p>
        </p:txBody>
      </p:sp>
      <p:sp>
        <p:nvSpPr>
          <p:cNvPr id="75" name="Google Shape;1041;p37">
            <a:extLst>
              <a:ext uri="{FF2B5EF4-FFF2-40B4-BE49-F238E27FC236}">
                <a16:creationId xmlns:a16="http://schemas.microsoft.com/office/drawing/2014/main" id="{725187E8-028F-494C-9DB3-0445DE17AC52}"/>
              </a:ext>
            </a:extLst>
          </p:cNvPr>
          <p:cNvSpPr txBox="1">
            <a:spLocks/>
          </p:cNvSpPr>
          <p:nvPr/>
        </p:nvSpPr>
        <p:spPr>
          <a:xfrm>
            <a:off x="5716697" y="1364357"/>
            <a:ext cx="786750" cy="1459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fr-FR" sz="1000"/>
              <a:t>table based</a:t>
            </a:r>
            <a:endParaRPr lang="fr-FR" sz="1000" dirty="0"/>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405</Words>
  <Application>Microsoft Office PowerPoint</Application>
  <PresentationFormat>Affichage à l'écran (16:9)</PresentationFormat>
  <Paragraphs>68</Paragraphs>
  <Slides>12</Slides>
  <Notes>12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12</vt:i4>
      </vt:variant>
    </vt:vector>
  </HeadingPairs>
  <TitlesOfParts>
    <vt:vector size="22" baseType="lpstr">
      <vt:lpstr>Roboto Thin</vt:lpstr>
      <vt:lpstr>Arial</vt:lpstr>
      <vt:lpstr>Didact Gothic</vt:lpstr>
      <vt:lpstr>Roboto Mono Thin</vt:lpstr>
      <vt:lpstr>Roboto Black</vt:lpstr>
      <vt:lpstr>Roboto</vt:lpstr>
      <vt:lpstr>Roboto Light</vt:lpstr>
      <vt:lpstr>Bree Serif</vt:lpstr>
      <vt:lpstr>Source Sans Pro</vt:lpstr>
      <vt:lpstr>WEB PROPOSAL</vt:lpstr>
      <vt:lpstr>Assignement SQL VS  NoSQL</vt:lpstr>
      <vt:lpstr>TABLE OF CONTENTS</vt:lpstr>
      <vt:lpstr>DBMS Introduction</vt:lpstr>
      <vt:lpstr>Definition of a Database</vt:lpstr>
      <vt:lpstr>SQL Definition  </vt:lpstr>
      <vt:lpstr>NoSQL Definition  </vt:lpstr>
      <vt:lpstr>Présentation PowerPoint</vt:lpstr>
      <vt:lpstr> Differences</vt:lpstr>
      <vt:lpstr>SQL VS NoSQL</vt:lpstr>
      <vt:lpstr>Major Use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Assignement Web fundementals </dc:title>
  <dc:creator>USER</dc:creator>
  <cp:lastModifiedBy>USER</cp:lastModifiedBy>
  <cp:revision>5</cp:revision>
  <dcterms:modified xsi:type="dcterms:W3CDTF">2022-10-27T23:58:23Z</dcterms:modified>
</cp:coreProperties>
</file>