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9" r:id="rId2"/>
    <p:sldId id="269" r:id="rId3"/>
    <p:sldId id="270" r:id="rId4"/>
    <p:sldId id="287" r:id="rId5"/>
    <p:sldId id="288" r:id="rId6"/>
    <p:sldId id="280" r:id="rId7"/>
    <p:sldId id="289" r:id="rId8"/>
    <p:sldId id="290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884A3-F77A-4BFF-B3EF-6F931BE4FD07}" v="49" dt="2024-11-27T04:30:05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hi Guntur" userId="1f9f1b77eb13b30c" providerId="LiveId" clId="{824884A3-F77A-4BFF-B3EF-6F931BE4FD07}"/>
    <pc:docChg chg="undo custSel addSld delSld modSld">
      <pc:chgData name="Ridhi Guntur" userId="1f9f1b77eb13b30c" providerId="LiveId" clId="{824884A3-F77A-4BFF-B3EF-6F931BE4FD07}" dt="2024-11-27T04:30:08.527" v="755" actId="20577"/>
      <pc:docMkLst>
        <pc:docMk/>
      </pc:docMkLst>
      <pc:sldChg chg="modSp mod">
        <pc:chgData name="Ridhi Guntur" userId="1f9f1b77eb13b30c" providerId="LiveId" clId="{824884A3-F77A-4BFF-B3EF-6F931BE4FD07}" dt="2024-11-26T18:12:57.883" v="22" actId="115"/>
        <pc:sldMkLst>
          <pc:docMk/>
          <pc:sldMk cId="2936955843" sldId="270"/>
        </pc:sldMkLst>
        <pc:spChg chg="mod">
          <ac:chgData name="Ridhi Guntur" userId="1f9f1b77eb13b30c" providerId="LiveId" clId="{824884A3-F77A-4BFF-B3EF-6F931BE4FD07}" dt="2024-11-26T18:12:57.883" v="22" actId="115"/>
          <ac:spMkLst>
            <pc:docMk/>
            <pc:sldMk cId="2936955843" sldId="270"/>
            <ac:spMk id="4" creationId="{44AA61D6-6E03-12F1-1023-245CC4A32221}"/>
          </ac:spMkLst>
        </pc:spChg>
      </pc:sldChg>
      <pc:sldChg chg="del">
        <pc:chgData name="Ridhi Guntur" userId="1f9f1b77eb13b30c" providerId="LiveId" clId="{824884A3-F77A-4BFF-B3EF-6F931BE4FD07}" dt="2024-11-26T18:19:14.751" v="39" actId="2696"/>
        <pc:sldMkLst>
          <pc:docMk/>
          <pc:sldMk cId="4019838448" sldId="271"/>
        </pc:sldMkLst>
      </pc:sldChg>
      <pc:sldChg chg="del">
        <pc:chgData name="Ridhi Guntur" userId="1f9f1b77eb13b30c" providerId="LiveId" clId="{824884A3-F77A-4BFF-B3EF-6F931BE4FD07}" dt="2024-11-27T03:53:08.622" v="363" actId="2696"/>
        <pc:sldMkLst>
          <pc:docMk/>
          <pc:sldMk cId="468619527" sldId="273"/>
        </pc:sldMkLst>
      </pc:sldChg>
      <pc:sldChg chg="del">
        <pc:chgData name="Ridhi Guntur" userId="1f9f1b77eb13b30c" providerId="LiveId" clId="{824884A3-F77A-4BFF-B3EF-6F931BE4FD07}" dt="2024-11-27T03:59:08.484" v="584" actId="2696"/>
        <pc:sldMkLst>
          <pc:docMk/>
          <pc:sldMk cId="1397893279" sldId="274"/>
        </pc:sldMkLst>
      </pc:sldChg>
      <pc:sldChg chg="modSp del mod">
        <pc:chgData name="Ridhi Guntur" userId="1f9f1b77eb13b30c" providerId="LiveId" clId="{824884A3-F77A-4BFF-B3EF-6F931BE4FD07}" dt="2024-11-27T04:13:35.127" v="668" actId="2696"/>
        <pc:sldMkLst>
          <pc:docMk/>
          <pc:sldMk cId="2132301138" sldId="275"/>
        </pc:sldMkLst>
        <pc:spChg chg="mod">
          <ac:chgData name="Ridhi Guntur" userId="1f9f1b77eb13b30c" providerId="LiveId" clId="{824884A3-F77A-4BFF-B3EF-6F931BE4FD07}" dt="2024-11-27T04:04:13.447" v="587" actId="27636"/>
          <ac:spMkLst>
            <pc:docMk/>
            <pc:sldMk cId="2132301138" sldId="275"/>
            <ac:spMk id="3" creationId="{DEFE1748-4748-CA20-FCEF-EA2159720E52}"/>
          </ac:spMkLst>
        </pc:spChg>
      </pc:sldChg>
      <pc:sldChg chg="addSp delSp modSp mod">
        <pc:chgData name="Ridhi Guntur" userId="1f9f1b77eb13b30c" providerId="LiveId" clId="{824884A3-F77A-4BFF-B3EF-6F931BE4FD07}" dt="2024-11-27T03:56:35.765" v="428" actId="1076"/>
        <pc:sldMkLst>
          <pc:docMk/>
          <pc:sldMk cId="2035173832" sldId="280"/>
        </pc:sldMkLst>
        <pc:spChg chg="mod">
          <ac:chgData name="Ridhi Guntur" userId="1f9f1b77eb13b30c" providerId="LiveId" clId="{824884A3-F77A-4BFF-B3EF-6F931BE4FD07}" dt="2024-11-27T03:56:35.765" v="428" actId="1076"/>
          <ac:spMkLst>
            <pc:docMk/>
            <pc:sldMk cId="2035173832" sldId="280"/>
            <ac:spMk id="2" creationId="{8AA133A7-A096-D145-6AD9-8F6FEBA6DA2E}"/>
          </ac:spMkLst>
        </pc:spChg>
        <pc:spChg chg="mod">
          <ac:chgData name="Ridhi Guntur" userId="1f9f1b77eb13b30c" providerId="LiveId" clId="{824884A3-F77A-4BFF-B3EF-6F931BE4FD07}" dt="2024-11-27T03:47:31.447" v="181" actId="14100"/>
          <ac:spMkLst>
            <pc:docMk/>
            <pc:sldMk cId="2035173832" sldId="280"/>
            <ac:spMk id="3" creationId="{14A2C078-F876-63F6-2D7C-37052E0969F3}"/>
          </ac:spMkLst>
        </pc:spChg>
        <pc:spChg chg="add mod">
          <ac:chgData name="Ridhi Guntur" userId="1f9f1b77eb13b30c" providerId="LiveId" clId="{824884A3-F77A-4BFF-B3EF-6F931BE4FD07}" dt="2024-11-27T03:50:11.719" v="216" actId="20577"/>
          <ac:spMkLst>
            <pc:docMk/>
            <pc:sldMk cId="2035173832" sldId="280"/>
            <ac:spMk id="5" creationId="{2D53B22A-9683-AC4D-FEEA-0E32FBFC86F6}"/>
          </ac:spMkLst>
        </pc:spChg>
        <pc:spChg chg="add mod">
          <ac:chgData name="Ridhi Guntur" userId="1f9f1b77eb13b30c" providerId="LiveId" clId="{824884A3-F77A-4BFF-B3EF-6F931BE4FD07}" dt="2024-11-27T03:50:21.760" v="230" actId="20577"/>
          <ac:spMkLst>
            <pc:docMk/>
            <pc:sldMk cId="2035173832" sldId="280"/>
            <ac:spMk id="6" creationId="{B507CE7A-D3BC-FABD-EAB3-426DC794ABB4}"/>
          </ac:spMkLst>
        </pc:spChg>
        <pc:spChg chg="add mod">
          <ac:chgData name="Ridhi Guntur" userId="1f9f1b77eb13b30c" providerId="LiveId" clId="{824884A3-F77A-4BFF-B3EF-6F931BE4FD07}" dt="2024-11-27T03:50:33.910" v="253" actId="20577"/>
          <ac:spMkLst>
            <pc:docMk/>
            <pc:sldMk cId="2035173832" sldId="280"/>
            <ac:spMk id="7" creationId="{0301BE44-6803-EE54-B206-2B77A0063CAA}"/>
          </ac:spMkLst>
        </pc:spChg>
        <pc:spChg chg="add mod">
          <ac:chgData name="Ridhi Guntur" userId="1f9f1b77eb13b30c" providerId="LiveId" clId="{824884A3-F77A-4BFF-B3EF-6F931BE4FD07}" dt="2024-11-27T03:50:47.020" v="272" actId="20577"/>
          <ac:spMkLst>
            <pc:docMk/>
            <pc:sldMk cId="2035173832" sldId="280"/>
            <ac:spMk id="8" creationId="{27B1BA10-3696-A573-C627-1584013C048F}"/>
          </ac:spMkLst>
        </pc:spChg>
        <pc:spChg chg="add mod">
          <ac:chgData name="Ridhi Guntur" userId="1f9f1b77eb13b30c" providerId="LiveId" clId="{824884A3-F77A-4BFF-B3EF-6F931BE4FD07}" dt="2024-11-27T03:51:01.737" v="299" actId="20577"/>
          <ac:spMkLst>
            <pc:docMk/>
            <pc:sldMk cId="2035173832" sldId="280"/>
            <ac:spMk id="9" creationId="{7E755948-6EF4-75E0-395D-899F89752556}"/>
          </ac:spMkLst>
        </pc:spChg>
        <pc:spChg chg="add mod">
          <ac:chgData name="Ridhi Guntur" userId="1f9f1b77eb13b30c" providerId="LiveId" clId="{824884A3-F77A-4BFF-B3EF-6F931BE4FD07}" dt="2024-11-27T03:51:14.939" v="327" actId="20577"/>
          <ac:spMkLst>
            <pc:docMk/>
            <pc:sldMk cId="2035173832" sldId="280"/>
            <ac:spMk id="10" creationId="{9A7A5055-4CE8-B789-CAD4-9497492C056A}"/>
          </ac:spMkLst>
        </pc:spChg>
        <pc:spChg chg="add mod">
          <ac:chgData name="Ridhi Guntur" userId="1f9f1b77eb13b30c" providerId="LiveId" clId="{824884A3-F77A-4BFF-B3EF-6F931BE4FD07}" dt="2024-11-27T03:51:26.381" v="346" actId="20577"/>
          <ac:spMkLst>
            <pc:docMk/>
            <pc:sldMk cId="2035173832" sldId="280"/>
            <ac:spMk id="11" creationId="{CB71D1D5-BC94-5C3A-633C-1F0B9F0D9E23}"/>
          </ac:spMkLst>
        </pc:spChg>
        <pc:graphicFrameChg chg="add del modGraphic">
          <ac:chgData name="Ridhi Guntur" userId="1f9f1b77eb13b30c" providerId="LiveId" clId="{824884A3-F77A-4BFF-B3EF-6F931BE4FD07}" dt="2024-11-27T03:47:27.060" v="180" actId="1032"/>
          <ac:graphicFrameMkLst>
            <pc:docMk/>
            <pc:sldMk cId="2035173832" sldId="280"/>
            <ac:graphicFrameMk id="4" creationId="{3A2693DC-C14A-B853-DD48-71E9E9B101C4}"/>
          </ac:graphicFrameMkLst>
        </pc:graphicFrameChg>
        <pc:cxnChg chg="add mod">
          <ac:chgData name="Ridhi Guntur" userId="1f9f1b77eb13b30c" providerId="LiveId" clId="{824884A3-F77A-4BFF-B3EF-6F931BE4FD07}" dt="2024-11-27T03:51:59.118" v="348" actId="13822"/>
          <ac:cxnSpMkLst>
            <pc:docMk/>
            <pc:sldMk cId="2035173832" sldId="280"/>
            <ac:cxnSpMk id="13" creationId="{DEC8FCA0-375C-890C-1FFF-E20C8688D3DB}"/>
          </ac:cxnSpMkLst>
        </pc:cxnChg>
        <pc:cxnChg chg="add mod">
          <ac:chgData name="Ridhi Guntur" userId="1f9f1b77eb13b30c" providerId="LiveId" clId="{824884A3-F77A-4BFF-B3EF-6F931BE4FD07}" dt="2024-11-27T03:52:19.928" v="356" actId="1076"/>
          <ac:cxnSpMkLst>
            <pc:docMk/>
            <pc:sldMk cId="2035173832" sldId="280"/>
            <ac:cxnSpMk id="14" creationId="{C64FA801-E695-899E-C954-37B74C3096ED}"/>
          </ac:cxnSpMkLst>
        </pc:cxnChg>
        <pc:cxnChg chg="add mod">
          <ac:chgData name="Ridhi Guntur" userId="1f9f1b77eb13b30c" providerId="LiveId" clId="{824884A3-F77A-4BFF-B3EF-6F931BE4FD07}" dt="2024-11-27T03:52:25.854" v="357" actId="1076"/>
          <ac:cxnSpMkLst>
            <pc:docMk/>
            <pc:sldMk cId="2035173832" sldId="280"/>
            <ac:cxnSpMk id="15" creationId="{2E0267DB-6670-C55E-4F6F-0E33D3C3EC7C}"/>
          </ac:cxnSpMkLst>
        </pc:cxnChg>
        <pc:cxnChg chg="add mod">
          <ac:chgData name="Ridhi Guntur" userId="1f9f1b77eb13b30c" providerId="LiveId" clId="{824884A3-F77A-4BFF-B3EF-6F931BE4FD07}" dt="2024-11-27T03:52:29.609" v="358" actId="1076"/>
          <ac:cxnSpMkLst>
            <pc:docMk/>
            <pc:sldMk cId="2035173832" sldId="280"/>
            <ac:cxnSpMk id="16" creationId="{AEF77EC6-C6AA-D567-2E32-D9800629E4AE}"/>
          </ac:cxnSpMkLst>
        </pc:cxnChg>
        <pc:cxnChg chg="add mod">
          <ac:chgData name="Ridhi Guntur" userId="1f9f1b77eb13b30c" providerId="LiveId" clId="{824884A3-F77A-4BFF-B3EF-6F931BE4FD07}" dt="2024-11-27T03:52:33.134" v="359" actId="1076"/>
          <ac:cxnSpMkLst>
            <pc:docMk/>
            <pc:sldMk cId="2035173832" sldId="280"/>
            <ac:cxnSpMk id="17" creationId="{FD47A6DC-0A24-8179-DA95-CA47C567A682}"/>
          </ac:cxnSpMkLst>
        </pc:cxnChg>
        <pc:cxnChg chg="add mod">
          <ac:chgData name="Ridhi Guntur" userId="1f9f1b77eb13b30c" providerId="LiveId" clId="{824884A3-F77A-4BFF-B3EF-6F931BE4FD07}" dt="2024-11-27T03:52:38.441" v="360" actId="1076"/>
          <ac:cxnSpMkLst>
            <pc:docMk/>
            <pc:sldMk cId="2035173832" sldId="280"/>
            <ac:cxnSpMk id="18" creationId="{F083CF40-C9A2-599E-8326-A90C332BB111}"/>
          </ac:cxnSpMkLst>
        </pc:cxnChg>
        <pc:cxnChg chg="add del mod">
          <ac:chgData name="Ridhi Guntur" userId="1f9f1b77eb13b30c" providerId="LiveId" clId="{824884A3-F77A-4BFF-B3EF-6F931BE4FD07}" dt="2024-11-27T03:52:41.900" v="361" actId="478"/>
          <ac:cxnSpMkLst>
            <pc:docMk/>
            <pc:sldMk cId="2035173832" sldId="280"/>
            <ac:cxnSpMk id="19" creationId="{9C502A51-1CFF-692D-C1DD-50EC842E399F}"/>
          </ac:cxnSpMkLst>
        </pc:cxnChg>
        <pc:cxnChg chg="add del mod">
          <ac:chgData name="Ridhi Guntur" userId="1f9f1b77eb13b30c" providerId="LiveId" clId="{824884A3-F77A-4BFF-B3EF-6F931BE4FD07}" dt="2024-11-27T03:52:43.796" v="362" actId="478"/>
          <ac:cxnSpMkLst>
            <pc:docMk/>
            <pc:sldMk cId="2035173832" sldId="280"/>
            <ac:cxnSpMk id="20" creationId="{3C118206-F817-6F61-6CD0-1B117E630A1E}"/>
          </ac:cxnSpMkLst>
        </pc:cxnChg>
      </pc:sldChg>
      <pc:sldChg chg="del">
        <pc:chgData name="Ridhi Guntur" userId="1f9f1b77eb13b30c" providerId="LiveId" clId="{824884A3-F77A-4BFF-B3EF-6F931BE4FD07}" dt="2024-11-27T03:59:11.552" v="585" actId="2696"/>
        <pc:sldMkLst>
          <pc:docMk/>
          <pc:sldMk cId="3812886036" sldId="281"/>
        </pc:sldMkLst>
      </pc:sldChg>
      <pc:sldChg chg="del">
        <pc:chgData name="Ridhi Guntur" userId="1f9f1b77eb13b30c" providerId="LiveId" clId="{824884A3-F77A-4BFF-B3EF-6F931BE4FD07}" dt="2024-11-27T04:13:32.324" v="667" actId="2696"/>
        <pc:sldMkLst>
          <pc:docMk/>
          <pc:sldMk cId="1902280847" sldId="282"/>
        </pc:sldMkLst>
      </pc:sldChg>
      <pc:sldChg chg="modSp mod">
        <pc:chgData name="Ridhi Guntur" userId="1f9f1b77eb13b30c" providerId="LiveId" clId="{824884A3-F77A-4BFF-B3EF-6F931BE4FD07}" dt="2024-11-27T04:14:54.688" v="680" actId="1076"/>
        <pc:sldMkLst>
          <pc:docMk/>
          <pc:sldMk cId="2923821046" sldId="283"/>
        </pc:sldMkLst>
        <pc:spChg chg="mod">
          <ac:chgData name="Ridhi Guntur" userId="1f9f1b77eb13b30c" providerId="LiveId" clId="{824884A3-F77A-4BFF-B3EF-6F931BE4FD07}" dt="2024-11-27T04:14:54.688" v="680" actId="1076"/>
          <ac:spMkLst>
            <pc:docMk/>
            <pc:sldMk cId="2923821046" sldId="283"/>
            <ac:spMk id="2" creationId="{06FA2141-8B32-FF00-2DA7-E5C252205D64}"/>
          </ac:spMkLst>
        </pc:spChg>
        <pc:spChg chg="mod">
          <ac:chgData name="Ridhi Guntur" userId="1f9f1b77eb13b30c" providerId="LiveId" clId="{824884A3-F77A-4BFF-B3EF-6F931BE4FD07}" dt="2024-11-27T04:14:38.836" v="673" actId="115"/>
          <ac:spMkLst>
            <pc:docMk/>
            <pc:sldMk cId="2923821046" sldId="283"/>
            <ac:spMk id="3" creationId="{0879657F-6D10-55CE-ECF5-F64FD097C619}"/>
          </ac:spMkLst>
        </pc:spChg>
      </pc:sldChg>
      <pc:sldChg chg="modSp mod">
        <pc:chgData name="Ridhi Guntur" userId="1f9f1b77eb13b30c" providerId="LiveId" clId="{824884A3-F77A-4BFF-B3EF-6F931BE4FD07}" dt="2024-11-27T04:19:34.301" v="737" actId="12"/>
        <pc:sldMkLst>
          <pc:docMk/>
          <pc:sldMk cId="4278366309" sldId="284"/>
        </pc:sldMkLst>
        <pc:spChg chg="mod">
          <ac:chgData name="Ridhi Guntur" userId="1f9f1b77eb13b30c" providerId="LiveId" clId="{824884A3-F77A-4BFF-B3EF-6F931BE4FD07}" dt="2024-11-27T04:18:54.853" v="711" actId="1076"/>
          <ac:spMkLst>
            <pc:docMk/>
            <pc:sldMk cId="4278366309" sldId="284"/>
            <ac:spMk id="2" creationId="{6A38A948-A0F0-DE2A-AAA6-D9868FB98AAB}"/>
          </ac:spMkLst>
        </pc:spChg>
        <pc:spChg chg="mod">
          <ac:chgData name="Ridhi Guntur" userId="1f9f1b77eb13b30c" providerId="LiveId" clId="{824884A3-F77A-4BFF-B3EF-6F931BE4FD07}" dt="2024-11-27T04:19:34.301" v="737" actId="12"/>
          <ac:spMkLst>
            <pc:docMk/>
            <pc:sldMk cId="4278366309" sldId="284"/>
            <ac:spMk id="3" creationId="{3E5AD0A1-0D8D-C8CC-27C7-208322FDDFB8}"/>
          </ac:spMkLst>
        </pc:spChg>
      </pc:sldChg>
      <pc:sldChg chg="modSp mod">
        <pc:chgData name="Ridhi Guntur" userId="1f9f1b77eb13b30c" providerId="LiveId" clId="{824884A3-F77A-4BFF-B3EF-6F931BE4FD07}" dt="2024-11-27T04:30:08.527" v="755" actId="20577"/>
        <pc:sldMkLst>
          <pc:docMk/>
          <pc:sldMk cId="3829344136" sldId="285"/>
        </pc:sldMkLst>
        <pc:spChg chg="mod">
          <ac:chgData name="Ridhi Guntur" userId="1f9f1b77eb13b30c" providerId="LiveId" clId="{824884A3-F77A-4BFF-B3EF-6F931BE4FD07}" dt="2024-11-27T04:30:08.527" v="755" actId="20577"/>
          <ac:spMkLst>
            <pc:docMk/>
            <pc:sldMk cId="3829344136" sldId="285"/>
            <ac:spMk id="3" creationId="{5A3F306F-4C3C-2BDB-C17B-5F07ACB606CC}"/>
          </ac:spMkLst>
        </pc:spChg>
      </pc:sldChg>
      <pc:sldChg chg="addSp delSp modSp new mod modClrScheme chgLayout">
        <pc:chgData name="Ridhi Guntur" userId="1f9f1b77eb13b30c" providerId="LiveId" clId="{824884A3-F77A-4BFF-B3EF-6F931BE4FD07}" dt="2024-11-26T18:24:38.482" v="74" actId="21"/>
        <pc:sldMkLst>
          <pc:docMk/>
          <pc:sldMk cId="3844244089" sldId="287"/>
        </pc:sldMkLst>
        <pc:spChg chg="del">
          <ac:chgData name="Ridhi Guntur" userId="1f9f1b77eb13b30c" providerId="LiveId" clId="{824884A3-F77A-4BFF-B3EF-6F931BE4FD07}" dt="2024-11-26T18:11:51.678" v="12" actId="700"/>
          <ac:spMkLst>
            <pc:docMk/>
            <pc:sldMk cId="3844244089" sldId="287"/>
            <ac:spMk id="2" creationId="{312A152E-EBE3-9184-84CB-345B057E0985}"/>
          </ac:spMkLst>
        </pc:spChg>
        <pc:spChg chg="del">
          <ac:chgData name="Ridhi Guntur" userId="1f9f1b77eb13b30c" providerId="LiveId" clId="{824884A3-F77A-4BFF-B3EF-6F931BE4FD07}" dt="2024-11-26T18:11:51.678" v="12" actId="700"/>
          <ac:spMkLst>
            <pc:docMk/>
            <pc:sldMk cId="3844244089" sldId="287"/>
            <ac:spMk id="3" creationId="{95B41F34-29EB-2545-05A5-8A761BCF8023}"/>
          </ac:spMkLst>
        </pc:spChg>
        <pc:spChg chg="add mod">
          <ac:chgData name="Ridhi Guntur" userId="1f9f1b77eb13b30c" providerId="LiveId" clId="{824884A3-F77A-4BFF-B3EF-6F931BE4FD07}" dt="2024-11-26T18:13:05.419" v="24" actId="20577"/>
          <ac:spMkLst>
            <pc:docMk/>
            <pc:sldMk cId="3844244089" sldId="287"/>
            <ac:spMk id="4" creationId="{453FC663-C4E1-3F7E-2A67-9A1B0298F49D}"/>
          </ac:spMkLst>
        </pc:spChg>
        <pc:picChg chg="add del mod">
          <ac:chgData name="Ridhi Guntur" userId="1f9f1b77eb13b30c" providerId="LiveId" clId="{824884A3-F77A-4BFF-B3EF-6F931BE4FD07}" dt="2024-11-26T18:24:38.482" v="74" actId="21"/>
          <ac:picMkLst>
            <pc:docMk/>
            <pc:sldMk cId="3844244089" sldId="287"/>
            <ac:picMk id="1026" creationId="{EA238442-1AF0-6676-9D4F-A59D1D865253}"/>
          </ac:picMkLst>
        </pc:picChg>
        <pc:picChg chg="add del mod">
          <ac:chgData name="Ridhi Guntur" userId="1f9f1b77eb13b30c" providerId="LiveId" clId="{824884A3-F77A-4BFF-B3EF-6F931BE4FD07}" dt="2024-11-26T18:23:41.711" v="60" actId="21"/>
          <ac:picMkLst>
            <pc:docMk/>
            <pc:sldMk cId="3844244089" sldId="287"/>
            <ac:picMk id="1028" creationId="{76FD2FB9-9EBB-4516-CA9B-E6096FAA6A1D}"/>
          </ac:picMkLst>
        </pc:picChg>
      </pc:sldChg>
      <pc:sldChg chg="addSp modSp new mod">
        <pc:chgData name="Ridhi Guntur" userId="1f9f1b77eb13b30c" providerId="LiveId" clId="{824884A3-F77A-4BFF-B3EF-6F931BE4FD07}" dt="2024-11-26T18:28:01.344" v="149" actId="1076"/>
        <pc:sldMkLst>
          <pc:docMk/>
          <pc:sldMk cId="1750983050" sldId="288"/>
        </pc:sldMkLst>
        <pc:spChg chg="mod">
          <ac:chgData name="Ridhi Guntur" userId="1f9f1b77eb13b30c" providerId="LiveId" clId="{824884A3-F77A-4BFF-B3EF-6F931BE4FD07}" dt="2024-11-26T18:28:01.344" v="149" actId="1076"/>
          <ac:spMkLst>
            <pc:docMk/>
            <pc:sldMk cId="1750983050" sldId="288"/>
            <ac:spMk id="2" creationId="{17BC43A8-9439-54D1-D4BD-0ADE8343B2BF}"/>
          </ac:spMkLst>
        </pc:spChg>
        <pc:spChg chg="mod">
          <ac:chgData name="Ridhi Guntur" userId="1f9f1b77eb13b30c" providerId="LiveId" clId="{824884A3-F77A-4BFF-B3EF-6F931BE4FD07}" dt="2024-11-26T18:27:57.311" v="148" actId="1076"/>
          <ac:spMkLst>
            <pc:docMk/>
            <pc:sldMk cId="1750983050" sldId="288"/>
            <ac:spMk id="3" creationId="{7BCAE7A8-A944-6AFD-D8AF-E74BD5128708}"/>
          </ac:spMkLst>
        </pc:spChg>
        <pc:spChg chg="mod">
          <ac:chgData name="Ridhi Guntur" userId="1f9f1b77eb13b30c" providerId="LiveId" clId="{824884A3-F77A-4BFF-B3EF-6F931BE4FD07}" dt="2024-11-26T18:25:13.309" v="80" actId="1076"/>
          <ac:spMkLst>
            <pc:docMk/>
            <pc:sldMk cId="1750983050" sldId="288"/>
            <ac:spMk id="4" creationId="{08B499BE-9649-0230-2776-23C9163A9D71}"/>
          </ac:spMkLst>
        </pc:spChg>
        <pc:spChg chg="add mod">
          <ac:chgData name="Ridhi Guntur" userId="1f9f1b77eb13b30c" providerId="LiveId" clId="{824884A3-F77A-4BFF-B3EF-6F931BE4FD07}" dt="2024-11-26T18:27:42.825" v="145" actId="1076"/>
          <ac:spMkLst>
            <pc:docMk/>
            <pc:sldMk cId="1750983050" sldId="288"/>
            <ac:spMk id="6" creationId="{BBABED11-FE1A-C68D-2975-A01508081ECE}"/>
          </ac:spMkLst>
        </pc:spChg>
        <pc:spChg chg="add mod">
          <ac:chgData name="Ridhi Guntur" userId="1f9f1b77eb13b30c" providerId="LiveId" clId="{824884A3-F77A-4BFF-B3EF-6F931BE4FD07}" dt="2024-11-26T18:27:47.042" v="146" actId="1076"/>
          <ac:spMkLst>
            <pc:docMk/>
            <pc:sldMk cId="1750983050" sldId="288"/>
            <ac:spMk id="7" creationId="{A8AD79AB-B9BD-D097-CFF1-8E75F7426D42}"/>
          </ac:spMkLst>
        </pc:spChg>
        <pc:picChg chg="add mod">
          <ac:chgData name="Ridhi Guntur" userId="1f9f1b77eb13b30c" providerId="LiveId" clId="{824884A3-F77A-4BFF-B3EF-6F931BE4FD07}" dt="2024-11-26T18:25:15.771" v="81" actId="1076"/>
          <ac:picMkLst>
            <pc:docMk/>
            <pc:sldMk cId="1750983050" sldId="288"/>
            <ac:picMk id="5" creationId="{F8F20463-FC72-3F3B-6CC2-4F1D808E0DCC}"/>
          </ac:picMkLst>
        </pc:picChg>
        <pc:picChg chg="add mod">
          <ac:chgData name="Ridhi Guntur" userId="1f9f1b77eb13b30c" providerId="LiveId" clId="{824884A3-F77A-4BFF-B3EF-6F931BE4FD07}" dt="2024-11-26T18:25:09.107" v="79" actId="1076"/>
          <ac:picMkLst>
            <pc:docMk/>
            <pc:sldMk cId="1750983050" sldId="288"/>
            <ac:picMk id="1028" creationId="{76FD2FB9-9EBB-4516-CA9B-E6096FAA6A1D}"/>
          </ac:picMkLst>
        </pc:picChg>
        <pc:cxnChg chg="add mod">
          <ac:chgData name="Ridhi Guntur" userId="1f9f1b77eb13b30c" providerId="LiveId" clId="{824884A3-F77A-4BFF-B3EF-6F931BE4FD07}" dt="2024-11-26T18:27:16.311" v="128" actId="13822"/>
          <ac:cxnSpMkLst>
            <pc:docMk/>
            <pc:sldMk cId="1750983050" sldId="288"/>
            <ac:cxnSpMk id="9" creationId="{5C64E458-8616-60E9-00A8-3B8595D9E6B3}"/>
          </ac:cxnSpMkLst>
        </pc:cxnChg>
      </pc:sldChg>
      <pc:sldChg chg="addSp modSp new mod">
        <pc:chgData name="Ridhi Guntur" userId="1f9f1b77eb13b30c" providerId="LiveId" clId="{824884A3-F77A-4BFF-B3EF-6F931BE4FD07}" dt="2024-11-27T03:58:51.588" v="583" actId="20577"/>
        <pc:sldMkLst>
          <pc:docMk/>
          <pc:sldMk cId="2067387658" sldId="289"/>
        </pc:sldMkLst>
        <pc:spChg chg="mod">
          <ac:chgData name="Ridhi Guntur" userId="1f9f1b77eb13b30c" providerId="LiveId" clId="{824884A3-F77A-4BFF-B3EF-6F931BE4FD07}" dt="2024-11-27T03:55:25.783" v="416" actId="20577"/>
          <ac:spMkLst>
            <pc:docMk/>
            <pc:sldMk cId="2067387658" sldId="289"/>
            <ac:spMk id="2" creationId="{2300FC14-BAFF-BE6B-FDA8-1A358B1877D6}"/>
          </ac:spMkLst>
        </pc:spChg>
        <pc:spChg chg="mod">
          <ac:chgData name="Ridhi Guntur" userId="1f9f1b77eb13b30c" providerId="LiveId" clId="{824884A3-F77A-4BFF-B3EF-6F931BE4FD07}" dt="2024-11-27T03:56:13.272" v="426" actId="14100"/>
          <ac:spMkLst>
            <pc:docMk/>
            <pc:sldMk cId="2067387658" sldId="289"/>
            <ac:spMk id="3" creationId="{D8B97A91-4128-A729-EAD7-E9B327811157}"/>
          </ac:spMkLst>
        </pc:spChg>
        <pc:spChg chg="add mod">
          <ac:chgData name="Ridhi Guntur" userId="1f9f1b77eb13b30c" providerId="LiveId" clId="{824884A3-F77A-4BFF-B3EF-6F931BE4FD07}" dt="2024-11-27T03:56:50.698" v="429"/>
          <ac:spMkLst>
            <pc:docMk/>
            <pc:sldMk cId="2067387658" sldId="289"/>
            <ac:spMk id="4" creationId="{04F18C8A-E010-5A71-1B4F-84778B04EF02}"/>
          </ac:spMkLst>
        </pc:spChg>
        <pc:spChg chg="add mod">
          <ac:chgData name="Ridhi Guntur" userId="1f9f1b77eb13b30c" providerId="LiveId" clId="{824884A3-F77A-4BFF-B3EF-6F931BE4FD07}" dt="2024-11-27T03:56:50.698" v="429"/>
          <ac:spMkLst>
            <pc:docMk/>
            <pc:sldMk cId="2067387658" sldId="289"/>
            <ac:spMk id="5" creationId="{8A7F4F08-E286-F8F4-6D2B-D612F21F73A4}"/>
          </ac:spMkLst>
        </pc:spChg>
        <pc:spChg chg="add mod">
          <ac:chgData name="Ridhi Guntur" userId="1f9f1b77eb13b30c" providerId="LiveId" clId="{824884A3-F77A-4BFF-B3EF-6F931BE4FD07}" dt="2024-11-27T03:57:19.857" v="477" actId="20577"/>
          <ac:spMkLst>
            <pc:docMk/>
            <pc:sldMk cId="2067387658" sldId="289"/>
            <ac:spMk id="6" creationId="{08CCA6A3-C174-1982-CB95-8F69B9A8EA99}"/>
          </ac:spMkLst>
        </pc:spChg>
        <pc:spChg chg="add mod">
          <ac:chgData name="Ridhi Guntur" userId="1f9f1b77eb13b30c" providerId="LiveId" clId="{824884A3-F77A-4BFF-B3EF-6F931BE4FD07}" dt="2024-11-27T03:57:54.137" v="508" actId="20577"/>
          <ac:spMkLst>
            <pc:docMk/>
            <pc:sldMk cId="2067387658" sldId="289"/>
            <ac:spMk id="7" creationId="{B84AE246-73A8-19FF-3547-CECFBC5F27C9}"/>
          </ac:spMkLst>
        </pc:spChg>
        <pc:spChg chg="add mod">
          <ac:chgData name="Ridhi Guntur" userId="1f9f1b77eb13b30c" providerId="LiveId" clId="{824884A3-F77A-4BFF-B3EF-6F931BE4FD07}" dt="2024-11-27T03:58:16.220" v="539" actId="20577"/>
          <ac:spMkLst>
            <pc:docMk/>
            <pc:sldMk cId="2067387658" sldId="289"/>
            <ac:spMk id="8" creationId="{2D6627EB-44DC-443D-58C6-F41DEB1C057C}"/>
          </ac:spMkLst>
        </pc:spChg>
        <pc:spChg chg="add mod">
          <ac:chgData name="Ridhi Guntur" userId="1f9f1b77eb13b30c" providerId="LiveId" clId="{824884A3-F77A-4BFF-B3EF-6F931BE4FD07}" dt="2024-11-27T03:58:41.536" v="575" actId="20577"/>
          <ac:spMkLst>
            <pc:docMk/>
            <pc:sldMk cId="2067387658" sldId="289"/>
            <ac:spMk id="9" creationId="{349FE808-8BEC-BA5A-BBCB-98CDBFC8FC99}"/>
          </ac:spMkLst>
        </pc:spChg>
        <pc:spChg chg="add mod">
          <ac:chgData name="Ridhi Guntur" userId="1f9f1b77eb13b30c" providerId="LiveId" clId="{824884A3-F77A-4BFF-B3EF-6F931BE4FD07}" dt="2024-11-27T03:58:51.588" v="583" actId="20577"/>
          <ac:spMkLst>
            <pc:docMk/>
            <pc:sldMk cId="2067387658" sldId="289"/>
            <ac:spMk id="10" creationId="{73DB00E4-4327-D55E-AB14-573F2A4B7821}"/>
          </ac:spMkLst>
        </pc:sp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1" creationId="{0BE1B668-82CD-58ED-A3F0-AA34E0387875}"/>
          </ac:cxnSpMkLst>
        </pc:cxn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2" creationId="{25D0FDFE-A867-1061-8643-F3A17521DB6D}"/>
          </ac:cxnSpMkLst>
        </pc:cxn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3" creationId="{912266E7-2AD7-D387-4A07-0DED197A5D1B}"/>
          </ac:cxnSpMkLst>
        </pc:cxn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4" creationId="{2794C933-94C5-83C1-5D66-413FEC7B9056}"/>
          </ac:cxnSpMkLst>
        </pc:cxn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5" creationId="{7A1D0B00-F76A-4E25-7E30-B1AAE8ECD26B}"/>
          </ac:cxnSpMkLst>
        </pc:cxnChg>
        <pc:cxnChg chg="add mod">
          <ac:chgData name="Ridhi Guntur" userId="1f9f1b77eb13b30c" providerId="LiveId" clId="{824884A3-F77A-4BFF-B3EF-6F931BE4FD07}" dt="2024-11-27T03:56:50.698" v="429"/>
          <ac:cxnSpMkLst>
            <pc:docMk/>
            <pc:sldMk cId="2067387658" sldId="289"/>
            <ac:cxnSpMk id="16" creationId="{BCC70C3C-C11E-632C-85A0-34DD912879D6}"/>
          </ac:cxnSpMkLst>
        </pc:cxnChg>
      </pc:sldChg>
      <pc:sldChg chg="addSp delSp modSp new mod">
        <pc:chgData name="Ridhi Guntur" userId="1f9f1b77eb13b30c" providerId="LiveId" clId="{824884A3-F77A-4BFF-B3EF-6F931BE4FD07}" dt="2024-11-27T04:12:48.349" v="666" actId="1076"/>
        <pc:sldMkLst>
          <pc:docMk/>
          <pc:sldMk cId="3254415319" sldId="290"/>
        </pc:sldMkLst>
        <pc:spChg chg="mod">
          <ac:chgData name="Ridhi Guntur" userId="1f9f1b77eb13b30c" providerId="LiveId" clId="{824884A3-F77A-4BFF-B3EF-6F931BE4FD07}" dt="2024-11-27T04:12:48.349" v="666" actId="1076"/>
          <ac:spMkLst>
            <pc:docMk/>
            <pc:sldMk cId="3254415319" sldId="290"/>
            <ac:spMk id="2" creationId="{9BEE36B2-5258-715C-E075-BD1B43C2CE68}"/>
          </ac:spMkLst>
        </pc:spChg>
        <pc:spChg chg="del">
          <ac:chgData name="Ridhi Guntur" userId="1f9f1b77eb13b30c" providerId="LiveId" clId="{824884A3-F77A-4BFF-B3EF-6F931BE4FD07}" dt="2024-11-27T04:07:27.473" v="589"/>
          <ac:spMkLst>
            <pc:docMk/>
            <pc:sldMk cId="3254415319" sldId="290"/>
            <ac:spMk id="3" creationId="{72ED58B2-4C5E-FED0-2D66-8698BC7F4A10}"/>
          </ac:spMkLst>
        </pc:spChg>
        <pc:spChg chg="del mod">
          <ac:chgData name="Ridhi Guntur" userId="1f9f1b77eb13b30c" providerId="LiveId" clId="{824884A3-F77A-4BFF-B3EF-6F931BE4FD07}" dt="2024-11-27T04:10:22.294" v="622"/>
          <ac:spMkLst>
            <pc:docMk/>
            <pc:sldMk cId="3254415319" sldId="290"/>
            <ac:spMk id="4" creationId="{038E7FA8-C31B-2DBD-AAB5-E5CACCD33A39}"/>
          </ac:spMkLst>
        </pc:spChg>
        <pc:spChg chg="add mod">
          <ac:chgData name="Ridhi Guntur" userId="1f9f1b77eb13b30c" providerId="LiveId" clId="{824884A3-F77A-4BFF-B3EF-6F931BE4FD07}" dt="2024-11-27T04:12:38.399" v="664" actId="1076"/>
          <ac:spMkLst>
            <pc:docMk/>
            <pc:sldMk cId="3254415319" sldId="290"/>
            <ac:spMk id="5" creationId="{6984B080-71B7-5979-E7CD-0FD67A3D8368}"/>
          </ac:spMkLst>
        </pc:spChg>
        <pc:spChg chg="add mod">
          <ac:chgData name="Ridhi Guntur" userId="1f9f1b77eb13b30c" providerId="LiveId" clId="{824884A3-F77A-4BFF-B3EF-6F931BE4FD07}" dt="2024-11-27T04:12:44.021" v="665" actId="1076"/>
          <ac:spMkLst>
            <pc:docMk/>
            <pc:sldMk cId="3254415319" sldId="290"/>
            <ac:spMk id="6" creationId="{11789E17-5E70-909B-AABC-FD4CA97B8A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dhi-215/Data-and-Task-Paralleli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D331C0-91C7-2F85-3BB4-306D96E0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0" y="967688"/>
            <a:ext cx="9560560" cy="2640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 Implementation 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 the  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'Data  and task Parallelism’ 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 a multicore-processing  unit.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2C8E-7085-7517-0E2E-6A2D49EE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240" y="4197531"/>
            <a:ext cx="7874000" cy="284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Ridhi Guntur(AP22110011467)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Indu Kukatikonda(AP22110011475)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Roda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Chinthapalli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(AP22110011496)</a:t>
            </a:r>
          </a:p>
        </p:txBody>
      </p:sp>
    </p:spTree>
    <p:extLst>
      <p:ext uri="{BB962C8B-B14F-4D97-AF65-F5344CB8AC3E}">
        <p14:creationId xmlns:p14="http://schemas.microsoft.com/office/powerpoint/2010/main" val="25720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48-A0F0-DE2A-AAA6-D9868FB9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040" y="568960"/>
            <a:ext cx="9372600" cy="619760"/>
          </a:xfrm>
        </p:spPr>
        <p:txBody>
          <a:bodyPr>
            <a:normAutofit fontScale="90000"/>
          </a:bodyPr>
          <a:lstStyle/>
          <a:p>
            <a:r>
              <a:rPr lang="en-IN" sz="2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 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D0A1-0D8D-C8CC-27C7-208322FD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2139"/>
            <a:ext cx="10134600" cy="44831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/>
              <a:t>Demonstrated Parallelism Concepts:</a:t>
            </a:r>
            <a:endParaRPr lang="en-US" sz="2000" u="sng" dirty="0"/>
          </a:p>
          <a:p>
            <a:r>
              <a:rPr lang="en-US" sz="2000" dirty="0"/>
              <a:t>          Successfully implemented </a:t>
            </a:r>
            <a:r>
              <a:rPr lang="en-US" sz="2000" b="1" dirty="0"/>
              <a:t>Data Parallelism</a:t>
            </a:r>
            <a:r>
              <a:rPr lang="en-US" sz="2000" dirty="0"/>
              <a:t> to divide tasks across multiple threads and compute partial sums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Implemented </a:t>
            </a:r>
            <a:r>
              <a:rPr lang="en-US" sz="2000" b="1" dirty="0"/>
              <a:t>Task Parallelism</a:t>
            </a:r>
            <a:r>
              <a:rPr lang="en-US" sz="2000" dirty="0"/>
              <a:t> to perform multiple independent operations, such as finding the sum, maximum, minimum, and sorting simultaneously.</a:t>
            </a:r>
          </a:p>
          <a:p>
            <a:pPr marL="0" indent="0">
              <a:buNone/>
            </a:pPr>
            <a:r>
              <a:rPr lang="en-US" sz="2000" b="1" dirty="0"/>
              <a:t>2.     </a:t>
            </a:r>
            <a:r>
              <a:rPr lang="en-US" sz="2000" b="1" u="sng" dirty="0"/>
              <a:t>Real-World Applications:</a:t>
            </a:r>
            <a:endParaRPr lang="en-US" sz="2000" u="sng" dirty="0"/>
          </a:p>
          <a:p>
            <a:pPr marL="800100" lvl="1" indent="-342900"/>
            <a:r>
              <a:rPr lang="en-US" dirty="0"/>
              <a:t>Data Parallelism is widely used in large-scale data processing systems.</a:t>
            </a:r>
          </a:p>
          <a:p>
            <a:pPr marL="800100" lvl="1" indent="-342900"/>
            <a:r>
              <a:rPr lang="en-US" dirty="0"/>
              <a:t>Task Parallelism is critical for multi-tasking applications like image processing and simulations.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EB60-8BA3-751A-FF20-1D47BC83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306F-4C3C-2BDB-C17B-5F07ACB6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resources:    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    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https://www.tutorialspoint.com/cprogramming/    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https://www.stackoverflow.com/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-GitHub Code: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https://github.com/Ridhi-215/Data-and-Task-Parallelism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9C61-F7CE-2B38-C75D-D209441E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5E15-516D-EEEF-1739-ADD55819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-Thank You</a:t>
            </a:r>
          </a:p>
        </p:txBody>
      </p:sp>
    </p:spTree>
    <p:extLst>
      <p:ext uri="{BB962C8B-B14F-4D97-AF65-F5344CB8AC3E}">
        <p14:creationId xmlns:p14="http://schemas.microsoft.com/office/powerpoint/2010/main" val="24712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4000"/>
              </a:lnSpc>
              <a:spcBef>
                <a:spcPts val="1200"/>
              </a:spcBef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marR="0" lvl="0" indent="-342900">
              <a:lnSpc>
                <a:spcPct val="114000"/>
              </a:lnSpc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(Algorithm or Flowchart)</a:t>
            </a:r>
          </a:p>
          <a:p>
            <a:pPr marL="342900" marR="0" lvl="0" indent="-342900">
              <a:lnSpc>
                <a:spcPct val="114000"/>
              </a:lnSpc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marR="0" lvl="0" indent="-342900">
              <a:lnSpc>
                <a:spcPct val="114000"/>
              </a:lnSpc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Scope of Improvement</a:t>
            </a:r>
          </a:p>
          <a:p>
            <a:pPr marL="342900" marR="0" lvl="0" indent="-342900">
              <a:lnSpc>
                <a:spcPct val="114000"/>
              </a:lnSpc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marR="0" lvl="0" indent="-342900">
              <a:lnSpc>
                <a:spcPct val="114000"/>
              </a:lnSpc>
              <a:spcAft>
                <a:spcPts val="1200"/>
              </a:spcAft>
              <a:buFont typeface="Times New Roman" panose="02020603050405020304" pitchFamily="18" charset="0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-167640"/>
            <a:ext cx="9372600" cy="1295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61D6-6E03-12F1-1023-245CC4A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540379"/>
            <a:ext cx="10241280" cy="4483101"/>
          </a:xfrm>
        </p:spPr>
        <p:txBody>
          <a:bodyPr>
            <a:normAutofit/>
          </a:bodyPr>
          <a:lstStyle/>
          <a:p>
            <a:r>
              <a:rPr lang="en-US" b="1" u="sng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With the rise of data-intensive and time-sensitive applications, efficient utilization of multicore processors is crucial. Data Parallelism and Task Parallelism are key strategies for parallel computing, but their effective implementation remains a challenge. This project focuses on simulating and visualizing these parallel computing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Goal:</a:t>
            </a:r>
          </a:p>
          <a:p>
            <a:pPr marL="0" indent="0">
              <a:buNone/>
            </a:pPr>
            <a:r>
              <a:rPr lang="en-US" dirty="0"/>
              <a:t>To provide a virtual demonstration of Data Parallelism and Task Parallelism using multicore processing, illustrating their benefits in real-world applications.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FC663-C4E1-3F7E-2A67-9A1B0298F49D}"/>
              </a:ext>
            </a:extLst>
          </p:cNvPr>
          <p:cNvSpPr txBox="1"/>
          <p:nvPr/>
        </p:nvSpPr>
        <p:spPr>
          <a:xfrm>
            <a:off x="1676400" y="690880"/>
            <a:ext cx="924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Objectives:</a:t>
            </a:r>
          </a:p>
          <a:p>
            <a:endParaRPr lang="en-IN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 Data Parallelism for efficient data handling across multiple 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 Task Parallelism to divide complex tasks into smaller parallelizable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Visualize the computational performance improvements using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38442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43A8-9439-54D1-D4BD-0ADE834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79625"/>
            <a:ext cx="10622280" cy="574040"/>
          </a:xfrm>
        </p:spPr>
        <p:txBody>
          <a:bodyPr>
            <a:normAutofit fontScale="90000"/>
          </a:bodyPr>
          <a:lstStyle/>
          <a:p>
            <a:r>
              <a:rPr lang="en-IN" dirty="0"/>
              <a:t>2. 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E7A8-A944-6AFD-D8AF-E74BD5128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790" y="2245360"/>
            <a:ext cx="5557520" cy="4480560"/>
          </a:xfrm>
        </p:spPr>
        <p:txBody>
          <a:bodyPr/>
          <a:lstStyle/>
          <a:p>
            <a:r>
              <a:rPr lang="en-US" dirty="0"/>
              <a:t>Data parallelism involves splitting the data into smaller chunks and processing them simultaneously across multiple processing units (cores).</a:t>
            </a:r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r>
              <a:rPr lang="en-US" dirty="0"/>
              <a:t>Matrix multiplication </a:t>
            </a:r>
          </a:p>
          <a:p>
            <a:pPr marL="0" indent="0">
              <a:buNone/>
            </a:pPr>
            <a:r>
              <a:rPr lang="en-US" dirty="0"/>
              <a:t>– parallel processing </a:t>
            </a:r>
          </a:p>
          <a:p>
            <a:pPr marL="0" indent="0">
              <a:buNone/>
            </a:pPr>
            <a:r>
              <a:rPr lang="en-US" dirty="0"/>
              <a:t>of rows and columns.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499BE-9649-0230-2776-23C9163A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45360"/>
            <a:ext cx="5669280" cy="4480560"/>
          </a:xfrm>
        </p:spPr>
        <p:txBody>
          <a:bodyPr/>
          <a:lstStyle/>
          <a:p>
            <a:r>
              <a:rPr lang="en-US" dirty="0"/>
              <a:t>Task parallelism involves dividing the computation into distinct tasks or functions that can run concurrently on different processing units.</a:t>
            </a:r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Image processing –</a:t>
            </a:r>
          </a:p>
          <a:p>
            <a:pPr marL="0" indent="0">
              <a:buNone/>
            </a:pPr>
            <a:r>
              <a:rPr lang="en-US" dirty="0"/>
              <a:t> parallel tasks like </a:t>
            </a:r>
          </a:p>
          <a:p>
            <a:pPr marL="0" indent="0">
              <a:buNone/>
            </a:pPr>
            <a:r>
              <a:rPr lang="en-US" dirty="0"/>
              <a:t>resizing, filtering, </a:t>
            </a:r>
          </a:p>
          <a:p>
            <a:pPr marL="0" indent="0">
              <a:buNone/>
            </a:pPr>
            <a:r>
              <a:rPr lang="en-US" dirty="0"/>
              <a:t>and conversion.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FD2FB9-9EBB-4516-CA9B-E6096FAA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60" y="3605788"/>
            <a:ext cx="2597150" cy="29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20463-FC72-3F3B-6CC2-4F1D808E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3756911"/>
            <a:ext cx="2597121" cy="2969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BED11-FE1A-C68D-2975-A01508081ECE}"/>
              </a:ext>
            </a:extLst>
          </p:cNvPr>
          <p:cNvSpPr txBox="1"/>
          <p:nvPr/>
        </p:nvSpPr>
        <p:spPr>
          <a:xfrm>
            <a:off x="731520" y="1422420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DATA PARALLELISM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D79AB-B9BD-D097-CFF1-8E75F7426D42}"/>
              </a:ext>
            </a:extLst>
          </p:cNvPr>
          <p:cNvSpPr txBox="1"/>
          <p:nvPr/>
        </p:nvSpPr>
        <p:spPr>
          <a:xfrm>
            <a:off x="6492240" y="1422420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TASK PARALLELISM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64E458-8616-60E9-00A8-3B8595D9E6B3}"/>
              </a:ext>
            </a:extLst>
          </p:cNvPr>
          <p:cNvCxnSpPr/>
          <p:nvPr/>
        </p:nvCxnSpPr>
        <p:spPr>
          <a:xfrm>
            <a:off x="5909310" y="1645920"/>
            <a:ext cx="0" cy="4924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33A7-A096-D145-6AD9-8F6FEBA6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387480"/>
            <a:ext cx="9372600" cy="62484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078-F876-63F6-2D7C-37052E09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178560"/>
            <a:ext cx="7762240" cy="5291961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1" u="sng" dirty="0">
                <a:solidFill>
                  <a:srgbClr val="FF0000"/>
                </a:solidFill>
              </a:rPr>
              <a:t>Methodology - Data Parallelism</a:t>
            </a:r>
          </a:p>
          <a:p>
            <a:pPr marL="0" indent="0">
              <a:buNone/>
            </a:pPr>
            <a:r>
              <a:rPr lang="en-US" b="1" dirty="0"/>
              <a:t>Step 1: Problem Breakdown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(array) is divided into chunks, each processed by a separate thread.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thread calculates a partial sum for its assigned chunk of the array.</a:t>
            </a:r>
          </a:p>
          <a:p>
            <a:pPr marL="0" indent="0">
              <a:buNone/>
            </a:pPr>
            <a:r>
              <a:rPr lang="en-US" b="1" dirty="0"/>
              <a:t>Step 2: Thread Creation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threads is specified by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thread computes the sum of a specific segment of the array.</a:t>
            </a:r>
          </a:p>
          <a:p>
            <a:pPr marL="0" indent="0">
              <a:buNone/>
            </a:pPr>
            <a:r>
              <a:rPr lang="en-US" b="1" dirty="0"/>
              <a:t>Step 3: Synchronization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all threads complete their task, the results (partial sums) are combined to compute the total sum.</a:t>
            </a:r>
          </a:p>
          <a:p>
            <a:pPr marL="0" indent="0">
              <a:buNone/>
            </a:pPr>
            <a:r>
              <a:rPr lang="en-US" b="1" dirty="0"/>
              <a:t>Step 4: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the total sum of the array after parallel processing.</a:t>
            </a:r>
          </a:p>
          <a:p>
            <a:pPr marL="0" marR="0" indent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53B22A-9683-AC4D-FEEA-0E32FBFC86F6}"/>
              </a:ext>
            </a:extLst>
          </p:cNvPr>
          <p:cNvSpPr/>
          <p:nvPr/>
        </p:nvSpPr>
        <p:spPr>
          <a:xfrm>
            <a:off x="8961120" y="906691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07CE7A-D3BC-FABD-EAB3-426DC794ABB4}"/>
              </a:ext>
            </a:extLst>
          </p:cNvPr>
          <p:cNvSpPr/>
          <p:nvPr/>
        </p:nvSpPr>
        <p:spPr>
          <a:xfrm>
            <a:off x="8961120" y="1733188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01BE44-6803-EE54-B206-2B77A0063CAA}"/>
              </a:ext>
            </a:extLst>
          </p:cNvPr>
          <p:cNvSpPr/>
          <p:nvPr/>
        </p:nvSpPr>
        <p:spPr>
          <a:xfrm>
            <a:off x="8961120" y="256045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DIVIDE DATA INTO CHUNKS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B1BA10-3696-A573-C627-1584013C048F}"/>
              </a:ext>
            </a:extLst>
          </p:cNvPr>
          <p:cNvSpPr/>
          <p:nvPr/>
        </p:nvSpPr>
        <p:spPr>
          <a:xfrm>
            <a:off x="8961120" y="3381465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COMPUTE PARTIAL SUM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755948-6EF4-75E0-395D-899F89752556}"/>
              </a:ext>
            </a:extLst>
          </p:cNvPr>
          <p:cNvSpPr/>
          <p:nvPr/>
        </p:nvSpPr>
        <p:spPr>
          <a:xfrm>
            <a:off x="8961120" y="420287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THREADS FINISH 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A5055-4CE8-B789-CAD4-9497492C056A}"/>
              </a:ext>
            </a:extLst>
          </p:cNvPr>
          <p:cNvSpPr/>
          <p:nvPr/>
        </p:nvSpPr>
        <p:spPr>
          <a:xfrm>
            <a:off x="8961120" y="5024275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COMBINE PARTIAL SUMS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71D1D5-BC94-5C3A-633C-1F0B9F0D9E23}"/>
              </a:ext>
            </a:extLst>
          </p:cNvPr>
          <p:cNvSpPr/>
          <p:nvPr/>
        </p:nvSpPr>
        <p:spPr>
          <a:xfrm>
            <a:off x="8961120" y="584568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TOTAL SUM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8FCA0-375C-890C-1FFF-E20C8688D3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02240" y="1531531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4FA801-E695-899E-C954-37B74C3096ED}"/>
              </a:ext>
            </a:extLst>
          </p:cNvPr>
          <p:cNvCxnSpPr/>
          <p:nvPr/>
        </p:nvCxnSpPr>
        <p:spPr>
          <a:xfrm>
            <a:off x="10302240" y="234278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0267DB-6670-C55E-4F6F-0E33D3C3EC7C}"/>
              </a:ext>
            </a:extLst>
          </p:cNvPr>
          <p:cNvCxnSpPr/>
          <p:nvPr/>
        </p:nvCxnSpPr>
        <p:spPr>
          <a:xfrm>
            <a:off x="10302240" y="317980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F77EC6-C6AA-D567-2E32-D9800629E4AE}"/>
              </a:ext>
            </a:extLst>
          </p:cNvPr>
          <p:cNvCxnSpPr/>
          <p:nvPr/>
        </p:nvCxnSpPr>
        <p:spPr>
          <a:xfrm>
            <a:off x="10302240" y="4006305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47A6DC-0A24-8179-DA95-CA47C567A682}"/>
              </a:ext>
            </a:extLst>
          </p:cNvPr>
          <p:cNvCxnSpPr/>
          <p:nvPr/>
        </p:nvCxnSpPr>
        <p:spPr>
          <a:xfrm>
            <a:off x="10312400" y="482261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3CF40-C9A2-599E-8326-A90C332BB111}"/>
              </a:ext>
            </a:extLst>
          </p:cNvPr>
          <p:cNvCxnSpPr/>
          <p:nvPr/>
        </p:nvCxnSpPr>
        <p:spPr>
          <a:xfrm>
            <a:off x="10312400" y="5644023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FC14-BAFF-BE6B-FDA8-1A358B18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264160"/>
            <a:ext cx="9372600" cy="467360"/>
          </a:xfrm>
        </p:spPr>
        <p:txBody>
          <a:bodyPr>
            <a:normAutofit/>
          </a:bodyPr>
          <a:lstStyle/>
          <a:p>
            <a:r>
              <a:rPr lang="en-IN" sz="1900" b="1" u="sng" dirty="0">
                <a:solidFill>
                  <a:srgbClr val="FF0000"/>
                </a:solidFill>
                <a:latin typeface="+mn-lt"/>
              </a:rPr>
              <a:t>Methodology - Task Parallelism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18C8A-E010-5A71-1B4F-84778B04EF02}"/>
              </a:ext>
            </a:extLst>
          </p:cNvPr>
          <p:cNvSpPr/>
          <p:nvPr/>
        </p:nvSpPr>
        <p:spPr>
          <a:xfrm>
            <a:off x="8961120" y="906691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F4F08-E286-F8F4-6D2B-D612F21F73A4}"/>
              </a:ext>
            </a:extLst>
          </p:cNvPr>
          <p:cNvSpPr/>
          <p:nvPr/>
        </p:nvSpPr>
        <p:spPr>
          <a:xfrm>
            <a:off x="8961120" y="1733188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CCA6A3-C174-1982-CB95-8F69B9A8EA99}"/>
              </a:ext>
            </a:extLst>
          </p:cNvPr>
          <p:cNvSpPr/>
          <p:nvPr/>
        </p:nvSpPr>
        <p:spPr>
          <a:xfrm>
            <a:off x="8961120" y="256045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TASKS (INDEPENDENT TASKS)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AE246-73A8-19FF-3547-CECFBC5F27C9}"/>
              </a:ext>
            </a:extLst>
          </p:cNvPr>
          <p:cNvSpPr/>
          <p:nvPr/>
        </p:nvSpPr>
        <p:spPr>
          <a:xfrm>
            <a:off x="8961120" y="3381465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THREADS FOR EACH TASK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6627EB-44DC-443D-58C6-F41DEB1C057C}"/>
              </a:ext>
            </a:extLst>
          </p:cNvPr>
          <p:cNvSpPr/>
          <p:nvPr/>
        </p:nvSpPr>
        <p:spPr>
          <a:xfrm>
            <a:off x="8961120" y="420287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WAIT FOR THREADS TO FINISH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9FE808-8BEC-BA5A-BBCB-98CDBFC8FC99}"/>
              </a:ext>
            </a:extLst>
          </p:cNvPr>
          <p:cNvSpPr/>
          <p:nvPr/>
        </p:nvSpPr>
        <p:spPr>
          <a:xfrm>
            <a:off x="8961120" y="5024275"/>
            <a:ext cx="2682240" cy="624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EXECUTE TASKS IN PARALLEL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DB00E4-4327-D55E-AB14-573F2A4B7821}"/>
              </a:ext>
            </a:extLst>
          </p:cNvPr>
          <p:cNvSpPr/>
          <p:nvPr/>
        </p:nvSpPr>
        <p:spPr>
          <a:xfrm>
            <a:off x="8961120" y="5845680"/>
            <a:ext cx="2682240" cy="624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E1B668-82CD-58ED-A3F0-AA34E03878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302240" y="1531531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0FDFE-A867-1061-8643-F3A17521DB6D}"/>
              </a:ext>
            </a:extLst>
          </p:cNvPr>
          <p:cNvCxnSpPr/>
          <p:nvPr/>
        </p:nvCxnSpPr>
        <p:spPr>
          <a:xfrm>
            <a:off x="10302240" y="234278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266E7-2AD7-D387-4A07-0DED197A5D1B}"/>
              </a:ext>
            </a:extLst>
          </p:cNvPr>
          <p:cNvCxnSpPr/>
          <p:nvPr/>
        </p:nvCxnSpPr>
        <p:spPr>
          <a:xfrm>
            <a:off x="10302240" y="317980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4C933-94C5-83C1-5D66-413FEC7B9056}"/>
              </a:ext>
            </a:extLst>
          </p:cNvPr>
          <p:cNvCxnSpPr/>
          <p:nvPr/>
        </p:nvCxnSpPr>
        <p:spPr>
          <a:xfrm>
            <a:off x="10302240" y="4006305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D0B00-F76A-4E25-7E30-B1AAE8ECD26B}"/>
              </a:ext>
            </a:extLst>
          </p:cNvPr>
          <p:cNvCxnSpPr/>
          <p:nvPr/>
        </p:nvCxnSpPr>
        <p:spPr>
          <a:xfrm>
            <a:off x="10312400" y="4822618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C70C3C-C11E-632C-85A0-34DD912879D6}"/>
              </a:ext>
            </a:extLst>
          </p:cNvPr>
          <p:cNvCxnSpPr/>
          <p:nvPr/>
        </p:nvCxnSpPr>
        <p:spPr>
          <a:xfrm>
            <a:off x="10312400" y="5644023"/>
            <a:ext cx="0" cy="20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9192865F-87B4-A0A1-6FCF-76FF6730F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363" y="972933"/>
            <a:ext cx="7528877" cy="571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Step 1: Start</a:t>
            </a:r>
            <a:br>
              <a:rPr lang="en-US" sz="1800" dirty="0"/>
            </a:br>
            <a:r>
              <a:rPr lang="en-US" sz="1800" dirty="0"/>
              <a:t>Initialize the data and set required parameters like array size and number of threads.</a:t>
            </a:r>
          </a:p>
          <a:p>
            <a:r>
              <a:rPr lang="en-US" sz="1800" b="1" dirty="0"/>
              <a:t>Step 2: Task Division</a:t>
            </a:r>
            <a:br>
              <a:rPr lang="en-US" sz="1800" dirty="0"/>
            </a:br>
            <a:r>
              <a:rPr lang="en-US" sz="1800" dirty="0"/>
              <a:t>Break the main problem into smaller, independent tasks (e.g., finding sum, max, min, sorting).</a:t>
            </a:r>
          </a:p>
          <a:p>
            <a:r>
              <a:rPr lang="en-US" sz="1800" b="1" dirty="0"/>
              <a:t>Step 3: Thread Assignment</a:t>
            </a:r>
            <a:br>
              <a:rPr lang="en-US" sz="1800" dirty="0"/>
            </a:br>
            <a:r>
              <a:rPr lang="en-US" sz="1800" dirty="0"/>
              <a:t>Assign each task to a separate thread to enable parallel processing.</a:t>
            </a:r>
          </a:p>
          <a:p>
            <a:r>
              <a:rPr lang="en-US" sz="1800" b="1" dirty="0"/>
              <a:t>Step 4: Parallel Execution</a:t>
            </a:r>
            <a:br>
              <a:rPr lang="en-US" sz="1800" dirty="0"/>
            </a:br>
            <a:r>
              <a:rPr lang="en-US" sz="1800" dirty="0"/>
              <a:t>Run all threads concurrently to execute the tasks simultaneously.</a:t>
            </a:r>
          </a:p>
          <a:p>
            <a:r>
              <a:rPr lang="en-US" sz="1800" b="1" dirty="0"/>
              <a:t>Step 5: Synchronization</a:t>
            </a:r>
            <a:br>
              <a:rPr lang="en-US" sz="1800" dirty="0"/>
            </a:br>
            <a:r>
              <a:rPr lang="en-US" sz="1800" dirty="0"/>
              <a:t>Ensure all threads complete their execution before proceeding.</a:t>
            </a:r>
          </a:p>
          <a:p>
            <a:r>
              <a:rPr lang="en-US" sz="1800" b="1" dirty="0"/>
              <a:t>Step 6: Aggregate Results</a:t>
            </a:r>
            <a:br>
              <a:rPr lang="en-US" sz="1800" dirty="0"/>
            </a:br>
            <a:r>
              <a:rPr lang="en-US" sz="1800" dirty="0"/>
              <a:t>Collect outputs from all threads (e.g., sum, max, min, sorted results) and display.</a:t>
            </a:r>
          </a:p>
          <a:p>
            <a:r>
              <a:rPr lang="en-US" sz="1800" b="1" dirty="0"/>
              <a:t>Step 7: End</a:t>
            </a:r>
            <a:br>
              <a:rPr lang="en-US" sz="1800" dirty="0"/>
            </a:br>
            <a:r>
              <a:rPr lang="en-US" sz="1800" dirty="0"/>
              <a:t>Conclude the process after successful execution and output aggregation.</a:t>
            </a:r>
          </a:p>
        </p:txBody>
      </p:sp>
    </p:spTree>
    <p:extLst>
      <p:ext uri="{BB962C8B-B14F-4D97-AF65-F5344CB8AC3E}">
        <p14:creationId xmlns:p14="http://schemas.microsoft.com/office/powerpoint/2010/main" val="20673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36B2-5258-715C-E075-BD1B43C2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540445"/>
            <a:ext cx="9372600" cy="558800"/>
          </a:xfrm>
        </p:spPr>
        <p:txBody>
          <a:bodyPr>
            <a:normAutofit/>
          </a:bodyPr>
          <a:lstStyle/>
          <a:p>
            <a:r>
              <a:rPr lang="en-IN" sz="2900" dirty="0"/>
              <a:t>4. 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84B080-71B7-5979-E7CD-0FD67A3D836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13840"/>
            <a:ext cx="5257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Case 1: Data Parallelism (Compute Sum)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Size: (e.g., 10)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Threads: (e.g., 2)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Elements: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8, 23, 7, 42, 9, 3, 12, 28, 10]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0: Partial Sum = 53 (Sum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8, 23, 7, 42]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1: Partial Sum = 62 (Sum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[9, 3, 12, 28, 10]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Sum: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789E17-5E70-909B-AABC-FD4CA97B8AA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09044" y="1513840"/>
            <a:ext cx="5257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Case 2: Task Parallelism (Multiple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Size: (e.g., 10)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Elements: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8, 23, 7, 42, 9, 3, 12, 28, 10]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Steps &amp; Results: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Total Sum: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Maximum: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Minimum: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 Ascending: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[3, 7, 8, 9, 10, 12, 15, 23, 28, 42]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 Descending: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[42, 28, 23, 15, 12, 10, 9, 8, 7, 3]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2141-8B32-FF00-2DA7-E5C25220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90880"/>
            <a:ext cx="9372600" cy="629920"/>
          </a:xfrm>
        </p:spPr>
        <p:txBody>
          <a:bodyPr>
            <a:normAutofit fontScale="90000"/>
          </a:bodyPr>
          <a:lstStyle/>
          <a:p>
            <a:b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 (Scope Of Improvement)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657F-6D10-55CE-ECF5-F64FD097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987419"/>
            <a:ext cx="9900920" cy="4483101"/>
          </a:xfrm>
        </p:spPr>
        <p:txBody>
          <a:bodyPr>
            <a:normAutofit/>
          </a:bodyPr>
          <a:lstStyle/>
          <a:p>
            <a:pPr marL="0" marR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Parallelism</a:t>
            </a:r>
            <a:r>
              <a:rPr lang="en-US" sz="2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parallelism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parallelism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single program to leverage the strengths of both approaches.</a:t>
            </a:r>
          </a:p>
          <a:p>
            <a:pPr marL="0" marR="0" lvl="0" indent="0">
              <a:lnSpc>
                <a:spcPct val="114000"/>
              </a:lnSpc>
              <a:spcBef>
                <a:spcPts val="1200"/>
              </a:spcBef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Different Workloads</a:t>
            </a:r>
            <a:r>
              <a:rPr lang="en-US" sz="2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tasks have different needs—some require handling a lot of data (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others need heavy computation (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compute-intensive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138</TotalTime>
  <Words>965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Times New Roman</vt:lpstr>
      <vt:lpstr>Wireframe Building 16x9</vt:lpstr>
      <vt:lpstr>  Virtual  Implementation   of  the   'Data  and task Parallelism’  with  a multicore-processing  unit.  </vt:lpstr>
      <vt:lpstr>Outline Of the Presentation</vt:lpstr>
      <vt:lpstr>1. Problem Statement </vt:lpstr>
      <vt:lpstr>PowerPoint Presentation</vt:lpstr>
      <vt:lpstr>2. KEY IDEAS</vt:lpstr>
      <vt:lpstr>  3. Methodology </vt:lpstr>
      <vt:lpstr>Methodology - Task Parallelism</vt:lpstr>
      <vt:lpstr>4. RESULTS</vt:lpstr>
      <vt:lpstr> 5. Future Work (Scope Of Improvement)</vt:lpstr>
      <vt:lpstr>  6. Conclusion </vt:lpstr>
      <vt:lpstr>References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Kukatikonda</dc:creator>
  <cp:lastModifiedBy>Ridhi Guntur</cp:lastModifiedBy>
  <cp:revision>3</cp:revision>
  <dcterms:created xsi:type="dcterms:W3CDTF">2024-11-25T09:01:34Z</dcterms:created>
  <dcterms:modified xsi:type="dcterms:W3CDTF">2024-11-27T07:11:42Z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